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62" r:id="rId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DBEAF2-D312-4F06-92F5-4CEE85DC19DE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53EE4-A580-4734-85AD-A1B63E209DD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36509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A53EE4-A580-4734-85AD-A1B63E209DD4}" type="slidenum">
              <a:rPr lang="es-PE" smtClean="0"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07725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C58612-DCC9-7E89-6745-E1FEAF5C8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8089B5-3E88-D52C-A6C1-D1ECEB18A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F76257-5083-4FCF-EBE3-AEE273D6C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6A7A-B86C-4509-BD0C-7977E7D74DFE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8EF2EF-CA95-9174-AFDA-D18F5D699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227FDC-81C7-5645-9EE0-B5D27273E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87A5-C529-46E4-86EE-68E8243268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75015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CFCCB-059B-336B-6430-8011F0200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0949013-F1AF-E714-9E3B-BF84857EB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8EEFA6-F378-823E-8559-14E531E01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6A7A-B86C-4509-BD0C-7977E7D74DFE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179738-EFDD-FDF6-1590-67E98272A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9B30BC-75D4-548F-2E5C-BC44A753E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87A5-C529-46E4-86EE-68E8243268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7656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73C0F69-3224-C079-9104-286011834F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BD0686F-08CC-255F-4F05-3BC94B072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34EE9E-E05D-CAB7-E7AE-27501EB42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6A7A-B86C-4509-BD0C-7977E7D74DFE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E2C6E5-6C10-84AF-0E7E-07C811713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EA9DE4-7EE2-D24D-CCEF-72441D2F2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87A5-C529-46E4-86EE-68E8243268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6238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85232-8DE8-CB76-1F28-5A4A88FE3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243725-9A66-AB80-DEB0-0B6569EE6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F06ADE-C966-D9A8-70EC-B81B0EFE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6A7A-B86C-4509-BD0C-7977E7D74DFE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8276A0-4880-F5B1-986F-FE9DD0AE2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9B54B2-455C-D7D7-D71B-EE658E15F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87A5-C529-46E4-86EE-68E8243268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97008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175048-D27D-F69B-7E20-5C1AD6474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216D63-ACD4-0C7D-3113-65737A574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59BCDB-3525-C65D-059F-3C7F31E7A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6A7A-B86C-4509-BD0C-7977E7D74DFE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4591FA-9B9F-5A82-3980-8ECA5C6AE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680A1D-2088-2410-C37F-C8E7EF070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87A5-C529-46E4-86EE-68E8243268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11075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0C132-7288-BFA9-EC4B-50289CB71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ABC3B3-E455-ADC0-0214-674CDB6CD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7B4BFE8-C4BB-FB92-66E6-DB6A735DE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665C2C-808F-4FA4-4923-B2EEDB1B3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6A7A-B86C-4509-BD0C-7977E7D74DFE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73ED27-00B2-89CB-1C92-6FFB6CA55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D431DE0-B400-53EB-8ECA-03ED9A4D9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87A5-C529-46E4-86EE-68E8243268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2216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555778-49FC-1140-8DBF-26AE64D7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80ED74-A5DC-8597-637A-705428A18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20D3FBE-F006-CB55-B5C1-5E024F696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67A86FB-2154-1EC4-DBD3-5123D2C3E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B00D5BC-FE37-8A37-B7F5-32A7F22FA7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50E160C-CA34-4746-EC0C-C0974CBBA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6A7A-B86C-4509-BD0C-7977E7D74DFE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FA59E65-7215-2A16-8C8D-DEC65539D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F1FA724-9B17-D6F7-BC58-27A8C8087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87A5-C529-46E4-86EE-68E8243268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22375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E113FB-E05D-8EF1-1C6E-CAF8149F7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82CAC55-AC36-D126-3289-B3A2864C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6A7A-B86C-4509-BD0C-7977E7D74DFE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80C14E0-2592-BDCB-7EAF-EDB53035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F47912F-A605-B783-C10F-7800B504A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87A5-C529-46E4-86EE-68E8243268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56020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76FD41C-6041-1394-E88D-04AE5A6EF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6A7A-B86C-4509-BD0C-7977E7D74DFE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CD58D7A-0754-ECF9-B61D-BCAA14AFB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F4ABCFB-E289-BA99-7163-4881D1504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87A5-C529-46E4-86EE-68E8243268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3774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4BC071-4AF8-1496-22D1-016A52C8E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CC24A9-D6C1-519B-9C1D-0B6C920E3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97B11E4-9FC1-9EB6-75B9-C817488E9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2C2E88-DAD7-BAF3-2016-AD33D5190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6A7A-B86C-4509-BD0C-7977E7D74DFE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D11455-1E0A-5197-2087-E2461C7A3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C3994AF-BA21-7C5A-CFF8-FB287F8B4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87A5-C529-46E4-86EE-68E8243268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18718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D7EA19-8372-C1AB-3F51-742646A73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81036B3-590B-42AD-F887-F3989AF2CD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A800FF-F7E1-954C-45DF-7F10272AF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DAD5ED-496F-EA8C-CBCA-33F6C017F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6A7A-B86C-4509-BD0C-7977E7D74DFE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E876D85-C839-4278-3A93-180464C35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F1B2EBB-E3B1-C9F3-882E-1633C6065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87A5-C529-46E4-86EE-68E8243268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36937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216A2BB-1095-CF26-2CD3-1CA48F057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96C42AB-B023-741E-476C-2C89B52D7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A5234F-AF9A-12E9-5AD9-EECE891355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0D6A7A-B86C-4509-BD0C-7977E7D74DFE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EAED90-2F9E-DED7-DC26-0E2D0ABC8D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E85F24-6547-13E9-A126-C1FBE57548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1387A5-C529-46E4-86EE-68E8243268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52850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EEA74FC-9D21-A463-8D7E-DD14F98C2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380" y="1898742"/>
            <a:ext cx="3006916" cy="306051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535F77A-570F-82E0-C659-F7A393EA1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9825" y="1856327"/>
            <a:ext cx="3260346" cy="314534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25C87F1-A7FF-A6A3-00D2-565B1E9A19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8543" y="1898742"/>
            <a:ext cx="3104472" cy="306051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1F9FDF0-7B0D-F2DB-C504-F56E9B1A058B}"/>
              </a:ext>
            </a:extLst>
          </p:cNvPr>
          <p:cNvSpPr txBox="1"/>
          <p:nvPr/>
        </p:nvSpPr>
        <p:spPr>
          <a:xfrm>
            <a:off x="3252866" y="4257205"/>
            <a:ext cx="284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/>
              <a:t>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124EBA5-97BA-700A-82F3-569BF1E6AEA9}"/>
              </a:ext>
            </a:extLst>
          </p:cNvPr>
          <p:cNvSpPr txBox="1"/>
          <p:nvPr/>
        </p:nvSpPr>
        <p:spPr>
          <a:xfrm>
            <a:off x="6903736" y="4257205"/>
            <a:ext cx="254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/>
              <a:t>B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56EC680-C8B9-7F15-CE0C-A4F869874CDE}"/>
              </a:ext>
            </a:extLst>
          </p:cNvPr>
          <p:cNvSpPr txBox="1"/>
          <p:nvPr/>
        </p:nvSpPr>
        <p:spPr>
          <a:xfrm>
            <a:off x="10164082" y="4257204"/>
            <a:ext cx="284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/>
              <a:t>C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829B0C4-CC77-BAAB-733D-C40904EA41D9}"/>
              </a:ext>
            </a:extLst>
          </p:cNvPr>
          <p:cNvSpPr txBox="1"/>
          <p:nvPr/>
        </p:nvSpPr>
        <p:spPr>
          <a:xfrm>
            <a:off x="5756223" y="1034321"/>
            <a:ext cx="1637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Cruda sujeto 3</a:t>
            </a:r>
          </a:p>
        </p:txBody>
      </p:sp>
    </p:spTree>
    <p:extLst>
      <p:ext uri="{BB962C8B-B14F-4D97-AF65-F5344CB8AC3E}">
        <p14:creationId xmlns:p14="http://schemas.microsoft.com/office/powerpoint/2010/main" val="3757568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4E7AD8C-8175-C36D-B2C9-637954F51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99" y="1725267"/>
            <a:ext cx="3353091" cy="340746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92A9E32-2755-0D8B-1531-D3FD2F146D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49"/>
          <a:stretch/>
        </p:blipFill>
        <p:spPr>
          <a:xfrm>
            <a:off x="4376744" y="1725266"/>
            <a:ext cx="3392636" cy="340746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A43E4DE-A7B6-BC28-57D9-3D128FCA0A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5947" y="1941224"/>
            <a:ext cx="3197237" cy="319150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8E03394-2363-D630-B2D8-17FD9416F123}"/>
              </a:ext>
            </a:extLst>
          </p:cNvPr>
          <p:cNvSpPr txBox="1"/>
          <p:nvPr/>
        </p:nvSpPr>
        <p:spPr>
          <a:xfrm>
            <a:off x="3192905" y="4323031"/>
            <a:ext cx="314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/>
              <a:t>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061A4CF-1A71-00A6-F455-7B791B44B5F7}"/>
              </a:ext>
            </a:extLst>
          </p:cNvPr>
          <p:cNvSpPr txBox="1"/>
          <p:nvPr/>
        </p:nvSpPr>
        <p:spPr>
          <a:xfrm>
            <a:off x="7330190" y="4323031"/>
            <a:ext cx="224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/>
              <a:t>B</a:t>
            </a:r>
            <a:endParaRPr lang="es-PE" b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FE219DE-A91D-C2CB-3517-C604EF13C50F}"/>
              </a:ext>
            </a:extLst>
          </p:cNvPr>
          <p:cNvSpPr txBox="1"/>
          <p:nvPr/>
        </p:nvSpPr>
        <p:spPr>
          <a:xfrm>
            <a:off x="11122702" y="4323031"/>
            <a:ext cx="330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/>
              <a:t>C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DFB04CA-0187-3479-781A-ABC4FE67988F}"/>
              </a:ext>
            </a:extLst>
          </p:cNvPr>
          <p:cNvSpPr txBox="1"/>
          <p:nvPr/>
        </p:nvSpPr>
        <p:spPr>
          <a:xfrm>
            <a:off x="5756223" y="644577"/>
            <a:ext cx="1772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Filtrada sujeto 3</a:t>
            </a:r>
          </a:p>
        </p:txBody>
      </p:sp>
    </p:spTree>
    <p:extLst>
      <p:ext uri="{BB962C8B-B14F-4D97-AF65-F5344CB8AC3E}">
        <p14:creationId xmlns:p14="http://schemas.microsoft.com/office/powerpoint/2010/main" val="19859141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13</Words>
  <Application>Microsoft Office PowerPoint</Application>
  <PresentationFormat>Panorámica</PresentationFormat>
  <Paragraphs>9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adrian gutierrez</dc:creator>
  <cp:lastModifiedBy>Rodrigo Alfonso Gonzales Cabrera</cp:lastModifiedBy>
  <cp:revision>2</cp:revision>
  <dcterms:created xsi:type="dcterms:W3CDTF">2024-07-03T00:36:11Z</dcterms:created>
  <dcterms:modified xsi:type="dcterms:W3CDTF">2024-07-03T03:51:48Z</dcterms:modified>
</cp:coreProperties>
</file>