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4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EAF2-D312-4F06-92F5-4CEE85DC19D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3EE4-A580-4734-85AD-A1B63E209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8612-DCC9-7E89-6745-E1FEAF5C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089B5-3E88-D52C-A6C1-D1ECEB18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76257-5083-4FCF-EBE3-AEE273D6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F2EF-CA95-9174-AFDA-D18F5D6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7FDC-81C7-5645-9EE0-B5D2727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FCCB-059B-336B-6430-8011F02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49013-F1AF-E714-9E3B-BF84857E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EFA6-F378-823E-8559-14E531E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79738-EFDD-FDF6-1590-67E9827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30BC-75D4-548F-2E5C-BC44A75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6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C0F69-3224-C079-9104-2860118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0686F-08CC-255F-4F05-3BC94B07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EE9E-E05D-CAB7-E7AE-27501EB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2C6E5-6C10-84AF-0E7E-07C8117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A9DE4-7EE2-D24D-CCEF-72441D2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232-8DE8-CB76-1F28-5A4A88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3725-9A66-AB80-DEB0-0B6569EE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06ADE-C966-D9A8-70EC-B81B0EF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76A0-4880-F5B1-986F-FE9DD0A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B54B2-455C-D7D7-D71B-EE658E1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0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5048-D27D-F69B-7E20-5C1AD64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6D63-ACD4-0C7D-3113-65737A5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BCDB-3525-C65D-059F-3C7F31E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91FA-9B9F-5A82-3980-8ECA5C6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80A1D-2088-2410-C37F-C8E7EF0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C132-7288-BFA9-EC4B-50289CB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C3B3-E455-ADC0-0214-674CDB6C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BFE8-C4BB-FB92-66E6-DB6A735D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65C2C-808F-4FA4-4923-B2EEDB1B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3ED27-00B2-89CB-1C92-6FFB6CA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31DE0-B400-53EB-8ECA-03ED9A4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1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5778-49FC-1140-8DBF-26AE64D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0ED74-A5DC-8597-637A-705428A1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D3FBE-F006-CB55-B5C1-5E024F69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A86FB-2154-1EC4-DBD3-5123D2C3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0D5BC-FE37-8A37-B7F5-32A7F22F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E160C-CA34-4746-EC0C-C0974CB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A59E65-7215-2A16-8C8D-DEC6553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FA724-9B17-D6F7-BC58-27A8C80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113FB-E05D-8EF1-1C6E-CAF8149F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CAC55-AC36-D126-3289-B3A2864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C14E0-2592-BDCB-7EAF-EDB5303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912F-A605-B783-C10F-7800B50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0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FD41C-6041-1394-E88D-04AE5A6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58D7A-0754-ECF9-B61D-BCAA14A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ABCFB-E289-BA99-7163-4881D15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C071-4AF8-1496-22D1-016A52C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24A9-D6C1-519B-9C1D-0B6C920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11E4-9FC1-9EB6-75B9-C817488E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C2E88-DAD7-BAF3-2016-AD33D51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11455-1E0A-5197-2087-E2461C7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994AF-BA21-7C5A-CFF8-FB287F8B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7EA19-8372-C1AB-3F51-742646A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036B3-590B-42AD-F887-F3989AF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800FF-F7E1-954C-45DF-7F10272A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AD5ED-496F-EA8C-CBCA-33F6C01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76D85-C839-4278-3A93-180464C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B2EBB-E3B1-C9F3-882E-1633C60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9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6A2BB-1095-CF26-2CD3-1CA48F0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C42AB-B023-741E-476C-2C89B52D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5234F-AF9A-12E9-5AD9-EECE8913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ED90-2F9E-DED7-DC26-0E2D0ABC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85F24-6547-13E9-A126-C1FBE575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D6EE71-2406-3C11-2289-83D8077B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4" y="1712261"/>
            <a:ext cx="3482968" cy="3439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F67DC2-F975-A9A7-1206-BFA9AAFA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74" y="1712262"/>
            <a:ext cx="3482968" cy="3433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6DB3E4-5482-940D-B079-129D24D5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14" y="1712261"/>
            <a:ext cx="3520876" cy="34334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6D54F8-201E-A68B-FE05-F3D5F7443AF4}"/>
              </a:ext>
            </a:extLst>
          </p:cNvPr>
          <p:cNvSpPr txBox="1"/>
          <p:nvPr/>
        </p:nvSpPr>
        <p:spPr>
          <a:xfrm>
            <a:off x="3284556" y="4374736"/>
            <a:ext cx="2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7923A2-B544-FE89-D1AA-38628B5473B0}"/>
              </a:ext>
            </a:extLst>
          </p:cNvPr>
          <p:cNvSpPr txBox="1"/>
          <p:nvPr/>
        </p:nvSpPr>
        <p:spPr>
          <a:xfrm>
            <a:off x="7146233" y="4374735"/>
            <a:ext cx="34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F8B71-39F1-68DF-DE40-588CC80FE9CC}"/>
              </a:ext>
            </a:extLst>
          </p:cNvPr>
          <p:cNvSpPr txBox="1"/>
          <p:nvPr/>
        </p:nvSpPr>
        <p:spPr>
          <a:xfrm>
            <a:off x="10657215" y="4374735"/>
            <a:ext cx="25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E81E60-4CC1-83EC-4BA4-145A7CEAC57D}"/>
              </a:ext>
            </a:extLst>
          </p:cNvPr>
          <p:cNvSpPr txBox="1"/>
          <p:nvPr/>
        </p:nvSpPr>
        <p:spPr>
          <a:xfrm>
            <a:off x="5051685" y="98935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4</a:t>
            </a:r>
          </a:p>
        </p:txBody>
      </p:sp>
    </p:spTree>
    <p:extLst>
      <p:ext uri="{BB962C8B-B14F-4D97-AF65-F5344CB8AC3E}">
        <p14:creationId xmlns:p14="http://schemas.microsoft.com/office/powerpoint/2010/main" val="13407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23D582-3AA8-D8E6-50A3-5C602636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3" y="1623612"/>
            <a:ext cx="3467437" cy="3461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7A29FC-AD08-4B07-D970-4816343E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23" y="1698302"/>
            <a:ext cx="3230954" cy="3312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42F45B-86ED-6D82-4CC9-3B0D2250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68" y="1698302"/>
            <a:ext cx="3276969" cy="33120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B50342C-18E7-C569-532A-23040B9A75C9}"/>
              </a:ext>
            </a:extLst>
          </p:cNvPr>
          <p:cNvSpPr txBox="1"/>
          <p:nvPr/>
        </p:nvSpPr>
        <p:spPr>
          <a:xfrm>
            <a:off x="3486079" y="4284795"/>
            <a:ext cx="25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  <a:endParaRPr lang="es-P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9CAE3F-DE54-B25B-A3EE-03FB0F3BD45E}"/>
              </a:ext>
            </a:extLst>
          </p:cNvPr>
          <p:cNvSpPr txBox="1"/>
          <p:nvPr/>
        </p:nvSpPr>
        <p:spPr>
          <a:xfrm>
            <a:off x="7270230" y="4284795"/>
            <a:ext cx="4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DD351A-6108-38B7-8E81-79C2A2D4670A}"/>
              </a:ext>
            </a:extLst>
          </p:cNvPr>
          <p:cNvSpPr txBox="1"/>
          <p:nvPr/>
        </p:nvSpPr>
        <p:spPr>
          <a:xfrm>
            <a:off x="11288444" y="4284794"/>
            <a:ext cx="3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  <a:endParaRPr lang="es-P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9C994-8A40-8F2C-9F31-5DA7B3A62200}"/>
              </a:ext>
            </a:extLst>
          </p:cNvPr>
          <p:cNvSpPr txBox="1"/>
          <p:nvPr/>
        </p:nvSpPr>
        <p:spPr>
          <a:xfrm>
            <a:off x="6640643" y="539646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4</a:t>
            </a:r>
          </a:p>
        </p:txBody>
      </p:sp>
    </p:spTree>
    <p:extLst>
      <p:ext uri="{BB962C8B-B14F-4D97-AF65-F5344CB8AC3E}">
        <p14:creationId xmlns:p14="http://schemas.microsoft.com/office/powerpoint/2010/main" val="47158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gutierrez</dc:creator>
  <cp:lastModifiedBy>Rodrigo Alfonso Gonzales Cabrera</cp:lastModifiedBy>
  <cp:revision>2</cp:revision>
  <dcterms:created xsi:type="dcterms:W3CDTF">2024-07-03T00:36:11Z</dcterms:created>
  <dcterms:modified xsi:type="dcterms:W3CDTF">2024-07-03T03:52:09Z</dcterms:modified>
</cp:coreProperties>
</file>