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BEAF2-D312-4F06-92F5-4CEE85DC19D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53EE4-A580-4734-85AD-A1B63E209D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650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53EE4-A580-4734-85AD-A1B63E209DD4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772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58612-DCC9-7E89-6745-E1FEAF5C8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089B5-3E88-D52C-A6C1-D1ECEB18A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76257-5083-4FCF-EBE3-AEE273D6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8EF2EF-CA95-9174-AFDA-D18F5D69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227FDC-81C7-5645-9EE0-B5D27273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501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CFCCB-059B-336B-6430-8011F020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949013-F1AF-E714-9E3B-BF84857EB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EEFA6-F378-823E-8559-14E531E0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179738-EFDD-FDF6-1590-67E98272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9B30BC-75D4-548F-2E5C-BC44A753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65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3C0F69-3224-C079-9104-286011834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D0686F-08CC-255F-4F05-3BC94B07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4EE9E-E05D-CAB7-E7AE-27501EB4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2C6E5-6C10-84AF-0E7E-07C81171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A9DE4-7EE2-D24D-CCEF-72441D2F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23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85232-8DE8-CB76-1F28-5A4A88F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43725-9A66-AB80-DEB0-0B6569EE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06ADE-C966-D9A8-70EC-B81B0EFE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276A0-4880-F5B1-986F-FE9DD0AE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9B54B2-455C-D7D7-D71B-EE658E15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700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75048-D27D-F69B-7E20-5C1AD647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216D63-ACD4-0C7D-3113-65737A57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59BCDB-3525-C65D-059F-3C7F31E7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4591FA-9B9F-5A82-3980-8ECA5C6A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680A1D-2088-2410-C37F-C8E7EF07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107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0C132-7288-BFA9-EC4B-50289CB7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BC3B3-E455-ADC0-0214-674CDB6CD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4BFE8-C4BB-FB92-66E6-DB6A735D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665C2C-808F-4FA4-4923-B2EEDB1B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73ED27-00B2-89CB-1C92-6FFB6CA5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431DE0-B400-53EB-8ECA-03ED9A4D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216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55778-49FC-1140-8DBF-26AE64D7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80ED74-A5DC-8597-637A-705428A18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0D3FBE-F006-CB55-B5C1-5E024F696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7A86FB-2154-1EC4-DBD3-5123D2C3E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00D5BC-FE37-8A37-B7F5-32A7F22FA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0E160C-CA34-4746-EC0C-C0974CBB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A59E65-7215-2A16-8C8D-DEC65539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1FA724-9B17-D6F7-BC58-27A8C808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23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113FB-E05D-8EF1-1C6E-CAF8149F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2CAC55-AC36-D126-3289-B3A2864C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0C14E0-2592-BDCB-7EAF-EDB53035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47912F-A605-B783-C10F-7800B504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602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6FD41C-6041-1394-E88D-04AE5A6E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D58D7A-0754-ECF9-B61D-BCAA14AF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ABCFB-E289-BA99-7163-4881D150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77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BC071-4AF8-1496-22D1-016A52C8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C24A9-D6C1-519B-9C1D-0B6C920E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7B11E4-9FC1-9EB6-75B9-C817488E9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C2E88-DAD7-BAF3-2016-AD33D519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D11455-1E0A-5197-2087-E2461C7A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3994AF-BA21-7C5A-CFF8-FB287F8B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871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7EA19-8372-C1AB-3F51-742646A7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1036B3-590B-42AD-F887-F3989AF2C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A800FF-F7E1-954C-45DF-7F10272AF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DAD5ED-496F-EA8C-CBCA-33F6C017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876D85-C839-4278-3A93-180464C3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1B2EBB-E3B1-C9F3-882E-1633C606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693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16A2BB-1095-CF26-2CD3-1CA48F05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6C42AB-B023-741E-476C-2C89B52D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A5234F-AF9A-12E9-5AD9-EECE8913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AED90-2F9E-DED7-DC26-0E2D0ABC8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E85F24-6547-13E9-A126-C1FBE5754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285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3A41C9-A9EE-9017-6639-1A67B9C1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86" y="1229193"/>
            <a:ext cx="9478420" cy="311769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703D90A-C1EB-5607-95FC-C780389DC2C4}"/>
              </a:ext>
            </a:extLst>
          </p:cNvPr>
          <p:cNvSpPr txBox="1"/>
          <p:nvPr/>
        </p:nvSpPr>
        <p:spPr>
          <a:xfrm>
            <a:off x="4167266" y="3535476"/>
            <a:ext cx="329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B083D0-D7C9-C8FA-71F1-5EB93C126D8A}"/>
              </a:ext>
            </a:extLst>
          </p:cNvPr>
          <p:cNvSpPr txBox="1"/>
          <p:nvPr/>
        </p:nvSpPr>
        <p:spPr>
          <a:xfrm>
            <a:off x="5148426" y="3535476"/>
            <a:ext cx="329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B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B038441-2D89-B817-2E03-B0C8535A54D0}"/>
              </a:ext>
            </a:extLst>
          </p:cNvPr>
          <p:cNvSpPr txBox="1"/>
          <p:nvPr/>
        </p:nvSpPr>
        <p:spPr>
          <a:xfrm>
            <a:off x="8349520" y="3535476"/>
            <a:ext cx="329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1F23F2-B37A-A420-6785-18FC3B2C548E}"/>
              </a:ext>
            </a:extLst>
          </p:cNvPr>
          <p:cNvSpPr txBox="1"/>
          <p:nvPr/>
        </p:nvSpPr>
        <p:spPr>
          <a:xfrm>
            <a:off x="6340839" y="749508"/>
            <a:ext cx="173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CRUDA SUJETO</a:t>
            </a:r>
          </a:p>
        </p:txBody>
      </p:sp>
    </p:spTree>
    <p:extLst>
      <p:ext uri="{BB962C8B-B14F-4D97-AF65-F5344CB8AC3E}">
        <p14:creationId xmlns:p14="http://schemas.microsoft.com/office/powerpoint/2010/main" val="201010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DB501B2-8879-7B07-AF36-36CDA0FC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44" y="1258965"/>
            <a:ext cx="2739754" cy="26389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2F24A7-3833-46D7-7642-78F7409B8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007" y="1258966"/>
            <a:ext cx="2725403" cy="27007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CEECAA-4910-DE6B-A04E-590BB6676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188" y="1332919"/>
            <a:ext cx="2662609" cy="270071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4E19485-9FCA-D768-3053-A1C96659BF8D}"/>
              </a:ext>
            </a:extLst>
          </p:cNvPr>
          <p:cNvSpPr txBox="1"/>
          <p:nvPr/>
        </p:nvSpPr>
        <p:spPr>
          <a:xfrm>
            <a:off x="3130141" y="3286030"/>
            <a:ext cx="25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A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D5F376-71B3-66F5-2B24-53F9DA936DC9}"/>
              </a:ext>
            </a:extLst>
          </p:cNvPr>
          <p:cNvSpPr txBox="1"/>
          <p:nvPr/>
        </p:nvSpPr>
        <p:spPr>
          <a:xfrm>
            <a:off x="6207177" y="3336667"/>
            <a:ext cx="22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B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E79A81C-A77E-63DE-994F-A97ACFABE45A}"/>
              </a:ext>
            </a:extLst>
          </p:cNvPr>
          <p:cNvSpPr txBox="1"/>
          <p:nvPr/>
        </p:nvSpPr>
        <p:spPr>
          <a:xfrm>
            <a:off x="9064053" y="3286031"/>
            <a:ext cx="19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C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4B18F6-8541-9D62-AD62-65E135874FBB}"/>
              </a:ext>
            </a:extLst>
          </p:cNvPr>
          <p:cNvSpPr txBox="1"/>
          <p:nvPr/>
        </p:nvSpPr>
        <p:spPr>
          <a:xfrm>
            <a:off x="4362138" y="4646951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Cruda sujeto 2</a:t>
            </a:r>
          </a:p>
        </p:txBody>
      </p:sp>
    </p:spTree>
    <p:extLst>
      <p:ext uri="{BB962C8B-B14F-4D97-AF65-F5344CB8AC3E}">
        <p14:creationId xmlns:p14="http://schemas.microsoft.com/office/powerpoint/2010/main" val="1766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EA74FC-9D21-A463-8D7E-DD14F98C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80" y="1898742"/>
            <a:ext cx="3006916" cy="30605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5F77A-570F-82E0-C659-F7A393EA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825" y="1856327"/>
            <a:ext cx="3260346" cy="31453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5C87F1-A7FF-A6A3-00D2-565B1E9A1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543" y="1898742"/>
            <a:ext cx="3104472" cy="30605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1F9FDF0-7B0D-F2DB-C504-F56E9B1A058B}"/>
              </a:ext>
            </a:extLst>
          </p:cNvPr>
          <p:cNvSpPr txBox="1"/>
          <p:nvPr/>
        </p:nvSpPr>
        <p:spPr>
          <a:xfrm>
            <a:off x="3252866" y="4257205"/>
            <a:ext cx="28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24EBA5-97BA-700A-82F3-569BF1E6AEA9}"/>
              </a:ext>
            </a:extLst>
          </p:cNvPr>
          <p:cNvSpPr txBox="1"/>
          <p:nvPr/>
        </p:nvSpPr>
        <p:spPr>
          <a:xfrm>
            <a:off x="6903736" y="4257205"/>
            <a:ext cx="25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56EC680-C8B9-7F15-CE0C-A4F869874CDE}"/>
              </a:ext>
            </a:extLst>
          </p:cNvPr>
          <p:cNvSpPr txBox="1"/>
          <p:nvPr/>
        </p:nvSpPr>
        <p:spPr>
          <a:xfrm>
            <a:off x="10164082" y="4257204"/>
            <a:ext cx="28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C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29B0C4-CC77-BAAB-733D-C40904EA41D9}"/>
              </a:ext>
            </a:extLst>
          </p:cNvPr>
          <p:cNvSpPr txBox="1"/>
          <p:nvPr/>
        </p:nvSpPr>
        <p:spPr>
          <a:xfrm>
            <a:off x="5756223" y="1034321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Cruda sujeto 3</a:t>
            </a:r>
          </a:p>
        </p:txBody>
      </p:sp>
    </p:spTree>
    <p:extLst>
      <p:ext uri="{BB962C8B-B14F-4D97-AF65-F5344CB8AC3E}">
        <p14:creationId xmlns:p14="http://schemas.microsoft.com/office/powerpoint/2010/main" val="375756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D6EE71-2406-3C11-2289-83D8077B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4" y="1712261"/>
            <a:ext cx="3482968" cy="34395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0F67DC2-F975-A9A7-1206-BFA9AAFA6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574" y="1712262"/>
            <a:ext cx="3482968" cy="34334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6DB3E4-5482-940D-B079-129D24D59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014" y="1712261"/>
            <a:ext cx="3520876" cy="34334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B6D54F8-201E-A68B-FE05-F3D5F7443AF4}"/>
              </a:ext>
            </a:extLst>
          </p:cNvPr>
          <p:cNvSpPr txBox="1"/>
          <p:nvPr/>
        </p:nvSpPr>
        <p:spPr>
          <a:xfrm>
            <a:off x="3284556" y="4374736"/>
            <a:ext cx="209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7923A2-B544-FE89-D1AA-38628B5473B0}"/>
              </a:ext>
            </a:extLst>
          </p:cNvPr>
          <p:cNvSpPr txBox="1"/>
          <p:nvPr/>
        </p:nvSpPr>
        <p:spPr>
          <a:xfrm>
            <a:off x="7146233" y="4374735"/>
            <a:ext cx="34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F8B71-39F1-68DF-DE40-588CC80FE9CC}"/>
              </a:ext>
            </a:extLst>
          </p:cNvPr>
          <p:cNvSpPr txBox="1"/>
          <p:nvPr/>
        </p:nvSpPr>
        <p:spPr>
          <a:xfrm>
            <a:off x="10657215" y="4374735"/>
            <a:ext cx="25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C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E81E60-4CC1-83EC-4BA4-145A7CEAC57D}"/>
              </a:ext>
            </a:extLst>
          </p:cNvPr>
          <p:cNvSpPr txBox="1"/>
          <p:nvPr/>
        </p:nvSpPr>
        <p:spPr>
          <a:xfrm>
            <a:off x="5051685" y="989351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Cruda sujeto 4</a:t>
            </a:r>
          </a:p>
        </p:txBody>
      </p:sp>
    </p:spTree>
    <p:extLst>
      <p:ext uri="{BB962C8B-B14F-4D97-AF65-F5344CB8AC3E}">
        <p14:creationId xmlns:p14="http://schemas.microsoft.com/office/powerpoint/2010/main" val="134071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889B3A-CF03-6922-C67B-18825B0F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08" y="1648647"/>
            <a:ext cx="3612687" cy="35607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5FF924-57D5-3828-5C4E-E8DA2512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005" y="1648647"/>
            <a:ext cx="3547990" cy="35607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ACBF3F4-62F1-0DE1-E4A3-173FD54C0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705" y="1568528"/>
            <a:ext cx="3727552" cy="372094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466EE51-35FE-169A-6F44-7A0E9D91D3F7}"/>
              </a:ext>
            </a:extLst>
          </p:cNvPr>
          <p:cNvSpPr txBox="1"/>
          <p:nvPr/>
        </p:nvSpPr>
        <p:spPr>
          <a:xfrm>
            <a:off x="3592087" y="4362138"/>
            <a:ext cx="3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DBAB2A-F47A-15C8-B1D8-9E0CBBE18CED}"/>
              </a:ext>
            </a:extLst>
          </p:cNvPr>
          <p:cNvSpPr txBox="1"/>
          <p:nvPr/>
        </p:nvSpPr>
        <p:spPr>
          <a:xfrm>
            <a:off x="5021705" y="4362138"/>
            <a:ext cx="28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AACBCC-4721-A1B2-DD95-86564AFA97BA}"/>
              </a:ext>
            </a:extLst>
          </p:cNvPr>
          <p:cNvSpPr txBox="1"/>
          <p:nvPr/>
        </p:nvSpPr>
        <p:spPr>
          <a:xfrm>
            <a:off x="8569695" y="4362138"/>
            <a:ext cx="28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C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CF0478-BF63-048B-D928-DDC18B7F11CF}"/>
              </a:ext>
            </a:extLst>
          </p:cNvPr>
          <p:cNvSpPr txBox="1"/>
          <p:nvPr/>
        </p:nvSpPr>
        <p:spPr>
          <a:xfrm>
            <a:off x="6096000" y="869430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Filtrada sujeto 1</a:t>
            </a:r>
          </a:p>
        </p:txBody>
      </p:sp>
    </p:spTree>
    <p:extLst>
      <p:ext uri="{BB962C8B-B14F-4D97-AF65-F5344CB8AC3E}">
        <p14:creationId xmlns:p14="http://schemas.microsoft.com/office/powerpoint/2010/main" val="319044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A900EF-88F0-776C-1339-54A1B38A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78" y="1658322"/>
            <a:ext cx="3504076" cy="35413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959E80-6886-8B5C-6F8B-2C2AD4FB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91" y="1658322"/>
            <a:ext cx="3547632" cy="35413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8676FB-DECA-0E3C-450B-09DC21EE4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038" y="1731643"/>
            <a:ext cx="3545586" cy="33947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EEAD1C9-E28B-D472-391A-03E16124CFAE}"/>
              </a:ext>
            </a:extLst>
          </p:cNvPr>
          <p:cNvSpPr txBox="1"/>
          <p:nvPr/>
        </p:nvSpPr>
        <p:spPr>
          <a:xfrm>
            <a:off x="3462728" y="4362138"/>
            <a:ext cx="25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B723E3-1BEC-53A7-7ADF-D926A250053A}"/>
              </a:ext>
            </a:extLst>
          </p:cNvPr>
          <p:cNvSpPr txBox="1"/>
          <p:nvPr/>
        </p:nvSpPr>
        <p:spPr>
          <a:xfrm>
            <a:off x="7677874" y="4362138"/>
            <a:ext cx="42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5D38FF-0732-D86C-CC12-8DCE8E6402E0}"/>
              </a:ext>
            </a:extLst>
          </p:cNvPr>
          <p:cNvSpPr txBox="1"/>
          <p:nvPr/>
        </p:nvSpPr>
        <p:spPr>
          <a:xfrm>
            <a:off x="8694295" y="4362138"/>
            <a:ext cx="299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C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AE1420-D260-2BED-72DD-849FE978E6B7}"/>
              </a:ext>
            </a:extLst>
          </p:cNvPr>
          <p:cNvSpPr txBox="1"/>
          <p:nvPr/>
        </p:nvSpPr>
        <p:spPr>
          <a:xfrm>
            <a:off x="5276538" y="464695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Filtrada sujeto 2</a:t>
            </a:r>
          </a:p>
        </p:txBody>
      </p:sp>
    </p:spTree>
    <p:extLst>
      <p:ext uri="{BB962C8B-B14F-4D97-AF65-F5344CB8AC3E}">
        <p14:creationId xmlns:p14="http://schemas.microsoft.com/office/powerpoint/2010/main" val="353198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E7AD8C-8175-C36D-B2C9-637954F51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9" y="1725267"/>
            <a:ext cx="3353091" cy="34074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92A9E32-2755-0D8B-1531-D3FD2F146D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49"/>
          <a:stretch/>
        </p:blipFill>
        <p:spPr>
          <a:xfrm>
            <a:off x="4376744" y="1725266"/>
            <a:ext cx="3392636" cy="34074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43E4DE-A7B6-BC28-57D9-3D128FCA0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947" y="1941224"/>
            <a:ext cx="3197237" cy="31915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8E03394-2363-D630-B2D8-17FD9416F123}"/>
              </a:ext>
            </a:extLst>
          </p:cNvPr>
          <p:cNvSpPr txBox="1"/>
          <p:nvPr/>
        </p:nvSpPr>
        <p:spPr>
          <a:xfrm>
            <a:off x="3192905" y="4323031"/>
            <a:ext cx="314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61A4CF-1A71-00A6-F455-7B791B44B5F7}"/>
              </a:ext>
            </a:extLst>
          </p:cNvPr>
          <p:cNvSpPr txBox="1"/>
          <p:nvPr/>
        </p:nvSpPr>
        <p:spPr>
          <a:xfrm>
            <a:off x="7330190" y="4323031"/>
            <a:ext cx="22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B</a:t>
            </a:r>
            <a:endParaRPr lang="es-PE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E219DE-A91D-C2CB-3517-C604EF13C50F}"/>
              </a:ext>
            </a:extLst>
          </p:cNvPr>
          <p:cNvSpPr txBox="1"/>
          <p:nvPr/>
        </p:nvSpPr>
        <p:spPr>
          <a:xfrm>
            <a:off x="11122702" y="4323031"/>
            <a:ext cx="33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C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FB04CA-0187-3479-781A-ABC4FE67988F}"/>
              </a:ext>
            </a:extLst>
          </p:cNvPr>
          <p:cNvSpPr txBox="1"/>
          <p:nvPr/>
        </p:nvSpPr>
        <p:spPr>
          <a:xfrm>
            <a:off x="5756223" y="644577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Filtrada sujeto 3</a:t>
            </a:r>
          </a:p>
        </p:txBody>
      </p:sp>
    </p:spTree>
    <p:extLst>
      <p:ext uri="{BB962C8B-B14F-4D97-AF65-F5344CB8AC3E}">
        <p14:creationId xmlns:p14="http://schemas.microsoft.com/office/powerpoint/2010/main" val="198591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23D582-3AA8-D8E6-50A3-5C602636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63" y="1623612"/>
            <a:ext cx="3467437" cy="34613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7A29FC-AD08-4B07-D970-4816343E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23" y="1698302"/>
            <a:ext cx="3230954" cy="33120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542F45B-86ED-6D82-4CC9-3B0D22508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268" y="1698302"/>
            <a:ext cx="3276969" cy="331201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B50342C-18E7-C569-532A-23040B9A75C9}"/>
              </a:ext>
            </a:extLst>
          </p:cNvPr>
          <p:cNvSpPr txBox="1"/>
          <p:nvPr/>
        </p:nvSpPr>
        <p:spPr>
          <a:xfrm>
            <a:off x="3486079" y="4284795"/>
            <a:ext cx="253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A</a:t>
            </a:r>
            <a:endParaRPr lang="es-PE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19CAE3F-DE54-B25B-A3EE-03FB0F3BD45E}"/>
              </a:ext>
            </a:extLst>
          </p:cNvPr>
          <p:cNvSpPr txBox="1"/>
          <p:nvPr/>
        </p:nvSpPr>
        <p:spPr>
          <a:xfrm>
            <a:off x="7270230" y="4284795"/>
            <a:ext cx="44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B</a:t>
            </a:r>
            <a:endParaRPr lang="es-PE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DD351A-6108-38B7-8E81-79C2A2D4670A}"/>
              </a:ext>
            </a:extLst>
          </p:cNvPr>
          <p:cNvSpPr txBox="1"/>
          <p:nvPr/>
        </p:nvSpPr>
        <p:spPr>
          <a:xfrm>
            <a:off x="11288444" y="4284794"/>
            <a:ext cx="314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C</a:t>
            </a:r>
            <a:endParaRPr lang="es-PE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689C994-8A40-8F2C-9F31-5DA7B3A62200}"/>
              </a:ext>
            </a:extLst>
          </p:cNvPr>
          <p:cNvSpPr txBox="1"/>
          <p:nvPr/>
        </p:nvSpPr>
        <p:spPr>
          <a:xfrm>
            <a:off x="6640643" y="539646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Filtrada sujeto 4</a:t>
            </a:r>
          </a:p>
        </p:txBody>
      </p:sp>
    </p:spTree>
    <p:extLst>
      <p:ext uri="{BB962C8B-B14F-4D97-AF65-F5344CB8AC3E}">
        <p14:creationId xmlns:p14="http://schemas.microsoft.com/office/powerpoint/2010/main" val="471588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48</Words>
  <Application>Microsoft Office PowerPoint</Application>
  <PresentationFormat>Panorámica</PresentationFormat>
  <Paragraphs>33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gutierrez</dc:creator>
  <cp:lastModifiedBy>adrian gutierrez</cp:lastModifiedBy>
  <cp:revision>1</cp:revision>
  <dcterms:created xsi:type="dcterms:W3CDTF">2024-07-03T00:36:11Z</dcterms:created>
  <dcterms:modified xsi:type="dcterms:W3CDTF">2024-07-03T03:36:56Z</dcterms:modified>
</cp:coreProperties>
</file>