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27.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11.xml"/>
  <Override ContentType="application/vnd.openxmlformats-officedocument.presentationml.slideLayout+xml" PartName="/ppt/slideLayouts/slideLayout9.xml"/>
  <Override ContentType="application/vnd.openxmlformats-officedocument.presentationml.slideLayout+xml" PartName="/ppt/slideLayouts/slideLayout25.xml"/>
  <Override ContentType="application/vnd.openxmlformats-officedocument.presentationml.slideLayout+xml" PartName="/ppt/slideLayouts/slideLayout30.xml"/>
  <Override ContentType="application/vnd.openxmlformats-officedocument.presentationml.slideLayout+xml" PartName="/ppt/slideLayouts/slideLayout34.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7.xml"/>
  <Override ContentType="application/vnd.openxmlformats-officedocument.presentationml.slideLayout+xml" PartName="/ppt/slideLayouts/slideLayout23.xml"/>
  <Override ContentType="application/vnd.openxmlformats-officedocument.presentationml.slideLayout+xml" PartName="/ppt/slideLayouts/slideLayout28.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14.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2.xml"/>
  <Override ContentType="application/vnd.openxmlformats-officedocument.presentationml.slideLayout+xml" PartName="/ppt/slideLayouts/slideLayout36.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33.xml"/>
  <Override ContentType="application/vnd.openxmlformats-officedocument.presentationml.slideLayout+xml" PartName="/ppt/slideLayouts/slideLayout29.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5" Type="http://schemas.openxmlformats.org/officeDocument/2006/relationships/slide" Target="slides/slide8.xml"/><Relationship Id="rId14" Type="http://schemas.openxmlformats.org/officeDocument/2006/relationships/slide" Target="slides/slide7.xml"/><Relationship Id="rId12" Type="http://schemas.openxmlformats.org/officeDocument/2006/relationships/slide" Target="slides/slide5.xml"/><Relationship Id="rId2" Type="http://schemas.openxmlformats.org/officeDocument/2006/relationships/presProps" Target="presProps.xml"/><Relationship Id="rId13" Type="http://schemas.openxmlformats.org/officeDocument/2006/relationships/slide" Target="slides/slide6.xml"/><Relationship Id="rId1" Type="http://schemas.openxmlformats.org/officeDocument/2006/relationships/theme" Target="theme/theme4.xml"/><Relationship Id="rId10" Type="http://schemas.openxmlformats.org/officeDocument/2006/relationships/slide" Target="slides/slide3.xml"/><Relationship Id="rId4" Type="http://schemas.openxmlformats.org/officeDocument/2006/relationships/slideMaster" Target="slideMasters/slideMaster1.xml"/><Relationship Id="rId11" Type="http://schemas.openxmlformats.org/officeDocument/2006/relationships/slide" Target="slides/slide4.xml"/><Relationship Id="rId3" Type="http://schemas.openxmlformats.org/officeDocument/2006/relationships/tableStyles" Target="tableStyles.xml"/><Relationship Id="rId9" Type="http://schemas.openxmlformats.org/officeDocument/2006/relationships/slide" Target="slides/slide2.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 Target="slides/slide1.xml"/><Relationship Id="rId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4960" cy="4113359"/>
          </a:xfrm>
          <a:prstGeom prst="rect">
            <a:avLst/>
          </a:prstGeom>
          <a:noFill/>
          <a:ln>
            <a:noFill/>
          </a:ln>
        </p:spPr>
        <p:txBody>
          <a:bodyPr anchorCtr="0" anchor="t" bIns="45000" lIns="90000" rIns="90000" tIns="45000">
            <a:noAutofit/>
          </a:bodyPr>
          <a:lstStyle/>
          <a:p>
            <a:pPr>
              <a:spcBef>
                <a:spcPts val="0"/>
              </a:spcBef>
              <a:buNone/>
            </a:pPr>
            <a:r>
              <a:t/>
            </a:r>
            <a:endParaRPr b="0" baseline="0" i="0" sz="1800" u="none" cap="none" strike="noStrike"/>
          </a:p>
        </p:txBody>
      </p:sp>
      <p:sp>
        <p:nvSpPr>
          <p:cNvPr id="169" name="Shape 169"/>
          <p:cNvSpPr/>
          <p:nvPr/>
        </p:nvSpPr>
        <p:spPr>
          <a:xfrm>
            <a:off x="3884760" y="8685360"/>
            <a:ext cx="2970359" cy="45576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baseline="0" i="0" lang="es-ES" sz="1200" u="none" cap="none" strike="noStrike">
                <a:solidFill>
                  <a:srgbClr val="000000"/>
                </a:solidFill>
                <a:latin typeface="Arial"/>
                <a:ea typeface="Arial"/>
                <a:cs typeface="Arial"/>
                <a:sym typeface="Arial"/>
              </a:rPr>
              <a:t>‹#›</a:t>
            </a:fld>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4960" cy="4113359"/>
          </a:xfrm>
          <a:prstGeom prst="rect">
            <a:avLst/>
          </a:prstGeom>
          <a:noFill/>
          <a:ln>
            <a:noFill/>
          </a:ln>
        </p:spPr>
        <p:txBody>
          <a:bodyPr anchorCtr="0" anchor="t" bIns="45000" lIns="90000" rIns="90000" tIns="45000">
            <a:noAutofit/>
          </a:bodyPr>
          <a:lstStyle/>
          <a:p>
            <a:pPr>
              <a:spcBef>
                <a:spcPts val="0"/>
              </a:spcBef>
              <a:buNone/>
            </a:pPr>
            <a:r>
              <a:t/>
            </a:r>
            <a:endParaRPr b="0" baseline="0" i="0" sz="1800" u="none" cap="none" strike="noStrike"/>
          </a:p>
        </p:txBody>
      </p:sp>
      <p:sp>
        <p:nvSpPr>
          <p:cNvPr id="176" name="Shape 176"/>
          <p:cNvSpPr/>
          <p:nvPr/>
        </p:nvSpPr>
        <p:spPr>
          <a:xfrm>
            <a:off x="3884760" y="8685360"/>
            <a:ext cx="2970359" cy="45576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baseline="0" i="0" lang="es-ES" sz="1200" u="none" cap="none" strike="noStrike">
                <a:solidFill>
                  <a:srgbClr val="000000"/>
                </a:solidFill>
                <a:latin typeface="Arial"/>
                <a:ea typeface="Arial"/>
                <a:cs typeface="Arial"/>
                <a:sym typeface="Arial"/>
              </a:rPr>
              <a:t>‹#›</a:t>
            </a:fld>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4960" cy="4113359"/>
          </a:xfrm>
          <a:prstGeom prst="rect">
            <a:avLst/>
          </a:prstGeom>
          <a:noFill/>
          <a:ln>
            <a:noFill/>
          </a:ln>
        </p:spPr>
        <p:txBody>
          <a:bodyPr anchorCtr="0" anchor="t" bIns="45000" lIns="90000" rIns="90000" tIns="45000">
            <a:noAutofit/>
          </a:bodyPr>
          <a:lstStyle/>
          <a:p>
            <a:pPr>
              <a:spcBef>
                <a:spcPts val="0"/>
              </a:spcBef>
              <a:buNone/>
            </a:pPr>
            <a:r>
              <a:t/>
            </a:r>
            <a:endParaRPr b="0" baseline="0" i="0" sz="1800" u="none" cap="none" strike="noStrike"/>
          </a:p>
        </p:txBody>
      </p:sp>
      <p:sp>
        <p:nvSpPr>
          <p:cNvPr id="183" name="Shape 183"/>
          <p:cNvSpPr/>
          <p:nvPr/>
        </p:nvSpPr>
        <p:spPr>
          <a:xfrm>
            <a:off x="3884760" y="8685360"/>
            <a:ext cx="2970359" cy="45576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baseline="0" i="0" lang="es-ES" sz="1200" u="none" cap="none" strike="noStrike">
                <a:solidFill>
                  <a:srgbClr val="000000"/>
                </a:solidFill>
                <a:latin typeface="Arial"/>
                <a:ea typeface="Arial"/>
                <a:cs typeface="Arial"/>
                <a:sym typeface="Arial"/>
              </a:rPr>
              <a:t>‹#›</a:t>
            </a:fld>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4960" cy="4113359"/>
          </a:xfrm>
          <a:prstGeom prst="rect">
            <a:avLst/>
          </a:prstGeom>
          <a:noFill/>
          <a:ln>
            <a:noFill/>
          </a:ln>
        </p:spPr>
        <p:txBody>
          <a:bodyPr anchorCtr="0" anchor="t" bIns="45000" lIns="90000" rIns="90000" tIns="45000">
            <a:noAutofit/>
          </a:bodyPr>
          <a:lstStyle/>
          <a:p>
            <a:pPr>
              <a:spcBef>
                <a:spcPts val="0"/>
              </a:spcBef>
              <a:buNone/>
            </a:pPr>
            <a:r>
              <a:t/>
            </a:r>
            <a:endParaRPr b="0" baseline="0" i="0" sz="1800" u="none" cap="none" strike="noStrike"/>
          </a:p>
        </p:txBody>
      </p:sp>
      <p:sp>
        <p:nvSpPr>
          <p:cNvPr id="190" name="Shape 190"/>
          <p:cNvSpPr/>
          <p:nvPr/>
        </p:nvSpPr>
        <p:spPr>
          <a:xfrm>
            <a:off x="3884760" y="8685360"/>
            <a:ext cx="2970359" cy="45576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baseline="0" i="0" lang="es-ES" sz="1200" u="none" cap="none" strike="noStrike">
                <a:solidFill>
                  <a:srgbClr val="000000"/>
                </a:solidFill>
                <a:latin typeface="Arial"/>
                <a:ea typeface="Arial"/>
                <a:cs typeface="Arial"/>
                <a:sym typeface="Arial"/>
              </a:rPr>
              <a:t>‹#›</a:t>
            </a:fld>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4960" cy="4113359"/>
          </a:xfrm>
          <a:prstGeom prst="rect">
            <a:avLst/>
          </a:prstGeom>
          <a:noFill/>
          <a:ln>
            <a:noFill/>
          </a:ln>
        </p:spPr>
        <p:txBody>
          <a:bodyPr anchorCtr="0" anchor="t" bIns="45000" lIns="90000" rIns="90000" tIns="45000">
            <a:noAutofit/>
          </a:bodyPr>
          <a:lstStyle/>
          <a:p>
            <a:pPr>
              <a:spcBef>
                <a:spcPts val="0"/>
              </a:spcBef>
              <a:buNone/>
            </a:pPr>
            <a:r>
              <a:t/>
            </a:r>
            <a:endParaRPr b="0" baseline="0" i="0" sz="1800" u="none" cap="none" strike="noStrike"/>
          </a:p>
        </p:txBody>
      </p:sp>
      <p:sp>
        <p:nvSpPr>
          <p:cNvPr id="197" name="Shape 197"/>
          <p:cNvSpPr/>
          <p:nvPr/>
        </p:nvSpPr>
        <p:spPr>
          <a:xfrm>
            <a:off x="3884760" y="8685360"/>
            <a:ext cx="2970359" cy="45576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baseline="0" i="0" lang="es-ES" sz="1200" u="none" cap="none" strike="noStrike">
                <a:solidFill>
                  <a:srgbClr val="000000"/>
                </a:solidFill>
                <a:latin typeface="Arial"/>
                <a:ea typeface="Arial"/>
                <a:cs typeface="Arial"/>
                <a:sym typeface="Arial"/>
              </a:rPr>
              <a:t>‹#›</a:t>
            </a:fld>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0" name="Shape 2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6" name="Shape 2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3" name="Shape 43"/>
        <p:cNvGrpSpPr/>
        <p:nvPr/>
      </p:nvGrpSpPr>
      <p:grpSpPr>
        <a:xfrm>
          <a:off x="0" y="0"/>
          <a:ext cx="0" cy="0"/>
          <a:chOff x="0" y="0"/>
          <a:chExt cx="0" cy="0"/>
        </a:xfrm>
      </p:grpSpPr>
      <p:sp>
        <p:nvSpPr>
          <p:cNvPr id="44" name="Shape 44"/>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45" name="Shape 45"/>
          <p:cNvSpPr txBox="1"/>
          <p:nvPr>
            <p:ph idx="1" type="body"/>
          </p:nvPr>
        </p:nvSpPr>
        <p:spPr>
          <a:xfrm>
            <a:off x="457200" y="1203479"/>
            <a:ext cx="8229239" cy="1422720"/>
          </a:xfrm>
          <a:prstGeom prst="rect">
            <a:avLst/>
          </a:prstGeom>
          <a:noFill/>
          <a:ln>
            <a:noFill/>
          </a:ln>
        </p:spPr>
        <p:txBody>
          <a:bodyPr anchorCtr="0" anchor="ctr" bIns="91425" lIns="91425" rIns="91425" tIns="91425"/>
          <a:lstStyle>
            <a:lvl1pPr>
              <a:spcBef>
                <a:spcPts val="0"/>
              </a:spcBef>
              <a:buNone/>
              <a:defRPr/>
            </a:lvl1pPr>
          </a:lstStyle>
          <a:p/>
        </p:txBody>
      </p:sp>
      <p:sp>
        <p:nvSpPr>
          <p:cNvPr id="46" name="Shape 46"/>
          <p:cNvSpPr txBox="1"/>
          <p:nvPr>
            <p:ph idx="2"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7" name="Shape 47"/>
        <p:cNvGrpSpPr/>
        <p:nvPr/>
      </p:nvGrpSpPr>
      <p:grpSpPr>
        <a:xfrm>
          <a:off x="0" y="0"/>
          <a:ext cx="0" cy="0"/>
          <a:chOff x="0" y="0"/>
          <a:chExt cx="0" cy="0"/>
        </a:xfrm>
      </p:grpSpPr>
      <p:sp>
        <p:nvSpPr>
          <p:cNvPr id="48" name="Shape 48"/>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49" name="Shape 49"/>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50" name="Shape 50"/>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51" name="Shape 51"/>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52" name="Shape 52"/>
          <p:cNvSpPr txBox="1"/>
          <p:nvPr>
            <p:ph idx="4"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3" name="Shape 53"/>
        <p:cNvGrpSpPr/>
        <p:nvPr/>
      </p:nvGrpSpPr>
      <p:grpSpPr>
        <a:xfrm>
          <a:off x="0" y="0"/>
          <a:ext cx="0" cy="0"/>
          <a:chOff x="0" y="0"/>
          <a:chExt cx="0" cy="0"/>
        </a:xfrm>
      </p:grpSpPr>
      <p:sp>
        <p:nvSpPr>
          <p:cNvPr id="54" name="Shape 54"/>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55" name="Shape 55"/>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56" name="Shape 56"/>
          <p:cNvSpPr txBox="1"/>
          <p:nvPr>
            <p:ph idx="2"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57" name="Shape 57"/>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58" name="Shape 58"/>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6" name="Shape 66"/>
        <p:cNvGrpSpPr/>
        <p:nvPr/>
      </p:nvGrpSpPr>
      <p:grpSpPr>
        <a:xfrm>
          <a:off x="0" y="0"/>
          <a:ext cx="0" cy="0"/>
          <a:chOff x="0" y="0"/>
          <a:chExt cx="0" cy="0"/>
        </a:xfrm>
      </p:grpSpPr>
      <p:sp>
        <p:nvSpPr>
          <p:cNvPr id="67" name="Shape 67"/>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68" name="Shape 68"/>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69" name="Shape 69"/>
          <p:cNvSpPr txBox="1"/>
          <p:nvPr>
            <p:ph idx="2"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70" name="Shape 7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71" name="Shape 71"/>
        <p:cNvGrpSpPr/>
        <p:nvPr/>
      </p:nvGrpSpPr>
      <p:grpSpPr>
        <a:xfrm>
          <a:off x="0" y="0"/>
          <a:ext cx="0" cy="0"/>
          <a:chOff x="0" y="0"/>
          <a:chExt cx="0" cy="0"/>
        </a:xfrm>
      </p:grpSpPr>
      <p:sp>
        <p:nvSpPr>
          <p:cNvPr id="72" name="Shape 72"/>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73" name="Shape 73"/>
          <p:cNvSpPr txBox="1"/>
          <p:nvPr>
            <p:ph idx="1" type="subTitle"/>
          </p:nvPr>
        </p:nvSpPr>
        <p:spPr>
          <a:xfrm>
            <a:off x="457200" y="1203479"/>
            <a:ext cx="8229239" cy="298332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76" name="Shape 76"/>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7" name="Shape 77"/>
        <p:cNvGrpSpPr/>
        <p:nvPr/>
      </p:nvGrpSpPr>
      <p:grpSpPr>
        <a:xfrm>
          <a:off x="0" y="0"/>
          <a:ext cx="0" cy="0"/>
          <a:chOff x="0" y="0"/>
          <a:chExt cx="0" cy="0"/>
        </a:xfrm>
      </p:grpSpPr>
      <p:sp>
        <p:nvSpPr>
          <p:cNvPr id="78" name="Shape 78"/>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9" name="Shape 79"/>
        <p:cNvGrpSpPr/>
        <p:nvPr/>
      </p:nvGrpSpPr>
      <p:grpSpPr>
        <a:xfrm>
          <a:off x="0" y="0"/>
          <a:ext cx="0" cy="0"/>
          <a:chOff x="0" y="0"/>
          <a:chExt cx="0" cy="0"/>
        </a:xfrm>
      </p:grpSpPr>
      <p:sp>
        <p:nvSpPr>
          <p:cNvPr id="80" name="Shape 80"/>
          <p:cNvSpPr txBox="1"/>
          <p:nvPr>
            <p:ph idx="1" type="subTitle"/>
          </p:nvPr>
        </p:nvSpPr>
        <p:spPr>
          <a:xfrm>
            <a:off x="457200" y="205200"/>
            <a:ext cx="8229239" cy="39816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81" name="Shape 81"/>
        <p:cNvGrpSpPr/>
        <p:nvPr/>
      </p:nvGrpSpPr>
      <p:grpSpPr>
        <a:xfrm>
          <a:off x="0" y="0"/>
          <a:ext cx="0" cy="0"/>
          <a:chOff x="0" y="0"/>
          <a:chExt cx="0" cy="0"/>
        </a:xfrm>
      </p:grpSpPr>
      <p:sp>
        <p:nvSpPr>
          <p:cNvPr id="82" name="Shape 82"/>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83" name="Shape 83"/>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84" name="Shape 84"/>
          <p:cNvSpPr txBox="1"/>
          <p:nvPr>
            <p:ph idx="2"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85" name="Shape 85"/>
          <p:cNvSpPr txBox="1"/>
          <p:nvPr>
            <p:ph idx="3"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4" name="Shape 14"/>
        <p:cNvGrpSpPr/>
        <p:nvPr/>
      </p:nvGrpSpPr>
      <p:grpSpPr>
        <a:xfrm>
          <a:off x="0" y="0"/>
          <a:ext cx="0" cy="0"/>
          <a:chOff x="0" y="0"/>
          <a:chExt cx="0" cy="0"/>
        </a:xfrm>
      </p:grpSpPr>
      <p:sp>
        <p:nvSpPr>
          <p:cNvPr id="15" name="Shape 15"/>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6" name="Shape 16"/>
          <p:cNvSpPr txBox="1"/>
          <p:nvPr>
            <p:ph idx="1" type="subTitle"/>
          </p:nvPr>
        </p:nvSpPr>
        <p:spPr>
          <a:xfrm>
            <a:off x="457200" y="1203479"/>
            <a:ext cx="8229239" cy="298332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6" name="Shape 86"/>
        <p:cNvGrpSpPr/>
        <p:nvPr/>
      </p:nvGrpSpPr>
      <p:grpSpPr>
        <a:xfrm>
          <a:off x="0" y="0"/>
          <a:ext cx="0" cy="0"/>
          <a:chOff x="0" y="0"/>
          <a:chExt cx="0" cy="0"/>
        </a:xfrm>
      </p:grpSpPr>
      <p:sp>
        <p:nvSpPr>
          <p:cNvPr id="87" name="Shape 87"/>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88" name="Shape 88"/>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89" name="Shape 89"/>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90" name="Shape 90"/>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91" name="Shape 91"/>
        <p:cNvGrpSpPr/>
        <p:nvPr/>
      </p:nvGrpSpPr>
      <p:grpSpPr>
        <a:xfrm>
          <a:off x="0" y="0"/>
          <a:ext cx="0" cy="0"/>
          <a:chOff x="0" y="0"/>
          <a:chExt cx="0" cy="0"/>
        </a:xfrm>
      </p:grpSpPr>
      <p:sp>
        <p:nvSpPr>
          <p:cNvPr id="92" name="Shape 92"/>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93" name="Shape 93"/>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94" name="Shape 94"/>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95" name="Shape 95"/>
          <p:cNvSpPr txBox="1"/>
          <p:nvPr>
            <p:ph idx="3"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6" name="Shape 96"/>
        <p:cNvGrpSpPr/>
        <p:nvPr/>
      </p:nvGrpSpPr>
      <p:grpSpPr>
        <a:xfrm>
          <a:off x="0" y="0"/>
          <a:ext cx="0" cy="0"/>
          <a:chOff x="0" y="0"/>
          <a:chExt cx="0" cy="0"/>
        </a:xfrm>
      </p:grpSpPr>
      <p:sp>
        <p:nvSpPr>
          <p:cNvPr id="97" name="Shape 97"/>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98" name="Shape 98"/>
          <p:cNvSpPr txBox="1"/>
          <p:nvPr>
            <p:ph idx="1" type="body"/>
          </p:nvPr>
        </p:nvSpPr>
        <p:spPr>
          <a:xfrm>
            <a:off x="457200" y="1203479"/>
            <a:ext cx="8229239" cy="1422720"/>
          </a:xfrm>
          <a:prstGeom prst="rect">
            <a:avLst/>
          </a:prstGeom>
          <a:noFill/>
          <a:ln>
            <a:noFill/>
          </a:ln>
        </p:spPr>
        <p:txBody>
          <a:bodyPr anchorCtr="0" anchor="ctr" bIns="91425" lIns="91425" rIns="91425" tIns="91425"/>
          <a:lstStyle>
            <a:lvl1pPr>
              <a:spcBef>
                <a:spcPts val="0"/>
              </a:spcBef>
              <a:buNone/>
              <a:defRPr/>
            </a:lvl1pPr>
          </a:lstStyle>
          <a:p/>
        </p:txBody>
      </p:sp>
      <p:sp>
        <p:nvSpPr>
          <p:cNvPr id="99" name="Shape 99"/>
          <p:cNvSpPr txBox="1"/>
          <p:nvPr>
            <p:ph idx="2"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100" name="Shape 100"/>
        <p:cNvGrpSpPr/>
        <p:nvPr/>
      </p:nvGrpSpPr>
      <p:grpSpPr>
        <a:xfrm>
          <a:off x="0" y="0"/>
          <a:ext cx="0" cy="0"/>
          <a:chOff x="0" y="0"/>
          <a:chExt cx="0" cy="0"/>
        </a:xfrm>
      </p:grpSpPr>
      <p:sp>
        <p:nvSpPr>
          <p:cNvPr id="101" name="Shape 101"/>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02" name="Shape 102"/>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03" name="Shape 103"/>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04" name="Shape 104"/>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05" name="Shape 105"/>
          <p:cNvSpPr txBox="1"/>
          <p:nvPr>
            <p:ph idx="4"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6" name="Shape 106"/>
        <p:cNvGrpSpPr/>
        <p:nvPr/>
      </p:nvGrpSpPr>
      <p:grpSpPr>
        <a:xfrm>
          <a:off x="0" y="0"/>
          <a:ext cx="0" cy="0"/>
          <a:chOff x="0" y="0"/>
          <a:chExt cx="0" cy="0"/>
        </a:xfrm>
      </p:grpSpPr>
      <p:sp>
        <p:nvSpPr>
          <p:cNvPr id="107" name="Shape 107"/>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08" name="Shape 108"/>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09" name="Shape 109"/>
          <p:cNvSpPr txBox="1"/>
          <p:nvPr>
            <p:ph idx="2"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10" name="Shape 110"/>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111" name="Shape 111"/>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9" name="Shape 119"/>
        <p:cNvGrpSpPr/>
        <p:nvPr/>
      </p:nvGrpSpPr>
      <p:grpSpPr>
        <a:xfrm>
          <a:off x="0" y="0"/>
          <a:ext cx="0" cy="0"/>
          <a:chOff x="0" y="0"/>
          <a:chExt cx="0" cy="0"/>
        </a:xfrm>
      </p:grpSpPr>
      <p:sp>
        <p:nvSpPr>
          <p:cNvPr id="120" name="Shape 120"/>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21" name="Shape 121"/>
          <p:cNvSpPr txBox="1"/>
          <p:nvPr>
            <p:ph idx="1" type="subTitle"/>
          </p:nvPr>
        </p:nvSpPr>
        <p:spPr>
          <a:xfrm>
            <a:off x="457200" y="1203479"/>
            <a:ext cx="8229239" cy="298332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22" name="Shape 122"/>
        <p:cNvGrpSpPr/>
        <p:nvPr/>
      </p:nvGrpSpPr>
      <p:grpSpPr>
        <a:xfrm>
          <a:off x="0" y="0"/>
          <a:ext cx="0" cy="0"/>
          <a:chOff x="0" y="0"/>
          <a:chExt cx="0" cy="0"/>
        </a:xfrm>
      </p:grpSpPr>
      <p:sp>
        <p:nvSpPr>
          <p:cNvPr id="123" name="Shape 123"/>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24" name="Shape 124"/>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25" name="Shape 125"/>
        <p:cNvGrpSpPr/>
        <p:nvPr/>
      </p:nvGrpSpPr>
      <p:grpSpPr>
        <a:xfrm>
          <a:off x="0" y="0"/>
          <a:ext cx="0" cy="0"/>
          <a:chOff x="0" y="0"/>
          <a:chExt cx="0" cy="0"/>
        </a:xfrm>
      </p:grpSpPr>
      <p:sp>
        <p:nvSpPr>
          <p:cNvPr id="126" name="Shape 126"/>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27" name="Shape 127"/>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28" name="Shape 128"/>
          <p:cNvSpPr txBox="1"/>
          <p:nvPr>
            <p:ph idx="2"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9" name="Shape 129"/>
        <p:cNvGrpSpPr/>
        <p:nvPr/>
      </p:nvGrpSpPr>
      <p:grpSpPr>
        <a:xfrm>
          <a:off x="0" y="0"/>
          <a:ext cx="0" cy="0"/>
          <a:chOff x="0" y="0"/>
          <a:chExt cx="0" cy="0"/>
        </a:xfrm>
      </p:grpSpPr>
      <p:sp>
        <p:nvSpPr>
          <p:cNvPr id="130" name="Shape 130"/>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7" name="Shape 17"/>
        <p:cNvGrpSpPr/>
        <p:nvPr/>
      </p:nvGrpSpPr>
      <p:grpSpPr>
        <a:xfrm>
          <a:off x="0" y="0"/>
          <a:ext cx="0" cy="0"/>
          <a:chOff x="0" y="0"/>
          <a:chExt cx="0" cy="0"/>
        </a:xfrm>
      </p:grpSpPr>
      <p:sp>
        <p:nvSpPr>
          <p:cNvPr id="18" name="Shape 18"/>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9" name="Shape 19"/>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131" name="Shape 131"/>
        <p:cNvGrpSpPr/>
        <p:nvPr/>
      </p:nvGrpSpPr>
      <p:grpSpPr>
        <a:xfrm>
          <a:off x="0" y="0"/>
          <a:ext cx="0" cy="0"/>
          <a:chOff x="0" y="0"/>
          <a:chExt cx="0" cy="0"/>
        </a:xfrm>
      </p:grpSpPr>
      <p:sp>
        <p:nvSpPr>
          <p:cNvPr id="132" name="Shape 132"/>
          <p:cNvSpPr txBox="1"/>
          <p:nvPr>
            <p:ph idx="1" type="subTitle"/>
          </p:nvPr>
        </p:nvSpPr>
        <p:spPr>
          <a:xfrm>
            <a:off x="457200" y="205200"/>
            <a:ext cx="8229239" cy="39816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133" name="Shape 133"/>
        <p:cNvGrpSpPr/>
        <p:nvPr/>
      </p:nvGrpSpPr>
      <p:grpSpPr>
        <a:xfrm>
          <a:off x="0" y="0"/>
          <a:ext cx="0" cy="0"/>
          <a:chOff x="0" y="0"/>
          <a:chExt cx="0" cy="0"/>
        </a:xfrm>
      </p:grpSpPr>
      <p:sp>
        <p:nvSpPr>
          <p:cNvPr id="134" name="Shape 134"/>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35" name="Shape 135"/>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36" name="Shape 136"/>
          <p:cNvSpPr txBox="1"/>
          <p:nvPr>
            <p:ph idx="2"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37" name="Shape 137"/>
          <p:cNvSpPr txBox="1"/>
          <p:nvPr>
            <p:ph idx="3"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138" name="Shape 138"/>
        <p:cNvGrpSpPr/>
        <p:nvPr/>
      </p:nvGrpSpPr>
      <p:grpSpPr>
        <a:xfrm>
          <a:off x="0" y="0"/>
          <a:ext cx="0" cy="0"/>
          <a:chOff x="0" y="0"/>
          <a:chExt cx="0" cy="0"/>
        </a:xfrm>
      </p:grpSpPr>
      <p:sp>
        <p:nvSpPr>
          <p:cNvPr id="139" name="Shape 139"/>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40" name="Shape 140"/>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41" name="Shape 141"/>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42" name="Shape 142"/>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143" name="Shape 143"/>
        <p:cNvGrpSpPr/>
        <p:nvPr/>
      </p:nvGrpSpPr>
      <p:grpSpPr>
        <a:xfrm>
          <a:off x="0" y="0"/>
          <a:ext cx="0" cy="0"/>
          <a:chOff x="0" y="0"/>
          <a:chExt cx="0" cy="0"/>
        </a:xfrm>
      </p:grpSpPr>
      <p:sp>
        <p:nvSpPr>
          <p:cNvPr id="144" name="Shape 144"/>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45" name="Shape 145"/>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46" name="Shape 146"/>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47" name="Shape 147"/>
          <p:cNvSpPr txBox="1"/>
          <p:nvPr>
            <p:ph idx="3"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148" name="Shape 148"/>
        <p:cNvGrpSpPr/>
        <p:nvPr/>
      </p:nvGrpSpPr>
      <p:grpSpPr>
        <a:xfrm>
          <a:off x="0" y="0"/>
          <a:ext cx="0" cy="0"/>
          <a:chOff x="0" y="0"/>
          <a:chExt cx="0" cy="0"/>
        </a:xfrm>
      </p:grpSpPr>
      <p:sp>
        <p:nvSpPr>
          <p:cNvPr id="149" name="Shape 149"/>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50" name="Shape 150"/>
          <p:cNvSpPr txBox="1"/>
          <p:nvPr>
            <p:ph idx="1" type="body"/>
          </p:nvPr>
        </p:nvSpPr>
        <p:spPr>
          <a:xfrm>
            <a:off x="457200" y="1203479"/>
            <a:ext cx="8229239"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51" name="Shape 151"/>
          <p:cNvSpPr txBox="1"/>
          <p:nvPr>
            <p:ph idx="2"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152" name="Shape 152"/>
        <p:cNvGrpSpPr/>
        <p:nvPr/>
      </p:nvGrpSpPr>
      <p:grpSpPr>
        <a:xfrm>
          <a:off x="0" y="0"/>
          <a:ext cx="0" cy="0"/>
          <a:chOff x="0" y="0"/>
          <a:chExt cx="0" cy="0"/>
        </a:xfrm>
      </p:grpSpPr>
      <p:sp>
        <p:nvSpPr>
          <p:cNvPr id="153" name="Shape 153"/>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54" name="Shape 154"/>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55" name="Shape 155"/>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56" name="Shape 156"/>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157" name="Shape 157"/>
          <p:cNvSpPr txBox="1"/>
          <p:nvPr>
            <p:ph idx="4"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58" name="Shape 158"/>
        <p:cNvGrpSpPr/>
        <p:nvPr/>
      </p:nvGrpSpPr>
      <p:grpSpPr>
        <a:xfrm>
          <a:off x="0" y="0"/>
          <a:ext cx="0" cy="0"/>
          <a:chOff x="0" y="0"/>
          <a:chExt cx="0" cy="0"/>
        </a:xfrm>
      </p:grpSpPr>
      <p:sp>
        <p:nvSpPr>
          <p:cNvPr id="159" name="Shape 159"/>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160" name="Shape 160"/>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61" name="Shape 161"/>
          <p:cNvSpPr txBox="1"/>
          <p:nvPr>
            <p:ph idx="2"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buNone/>
              <a:defRPr/>
            </a:lvl1pPr>
          </a:lstStyle>
          <a:p/>
        </p:txBody>
      </p:sp>
      <p:sp>
        <p:nvSpPr>
          <p:cNvPr id="162" name="Shape 162"/>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163" name="Shape 163"/>
          <p:cNvSpPr/>
          <p:nvPr/>
        </p:nvSpPr>
        <p:spPr>
          <a:xfrm>
            <a:off x="2702159" y="1203479"/>
            <a:ext cx="3738599" cy="2982959"/>
          </a:xfrm>
          <a:prstGeom prst="rect">
            <a:avLst/>
          </a:prstGeom>
          <a:no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20" name="Shape 20"/>
        <p:cNvGrpSpPr/>
        <p:nvPr/>
      </p:nvGrpSpPr>
      <p:grpSpPr>
        <a:xfrm>
          <a:off x="0" y="0"/>
          <a:ext cx="0" cy="0"/>
          <a:chOff x="0" y="0"/>
          <a:chExt cx="0" cy="0"/>
        </a:xfrm>
      </p:grpSpPr>
      <p:sp>
        <p:nvSpPr>
          <p:cNvPr id="21" name="Shape 21"/>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22" name="Shape 22"/>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23" name="Shape 23"/>
          <p:cNvSpPr txBox="1"/>
          <p:nvPr>
            <p:ph idx="2"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6" name="Shape 26"/>
        <p:cNvGrpSpPr/>
        <p:nvPr/>
      </p:nvGrpSpPr>
      <p:grpSpPr>
        <a:xfrm>
          <a:off x="0" y="0"/>
          <a:ext cx="0" cy="0"/>
          <a:chOff x="0" y="0"/>
          <a:chExt cx="0" cy="0"/>
        </a:xfrm>
      </p:grpSpPr>
      <p:sp>
        <p:nvSpPr>
          <p:cNvPr id="27" name="Shape 27"/>
          <p:cNvSpPr txBox="1"/>
          <p:nvPr>
            <p:ph idx="1" type="subTitle"/>
          </p:nvPr>
        </p:nvSpPr>
        <p:spPr>
          <a:xfrm>
            <a:off x="457200" y="205200"/>
            <a:ext cx="8229239" cy="39816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8" name="Shape 28"/>
        <p:cNvGrpSpPr/>
        <p:nvPr/>
      </p:nvGrpSpPr>
      <p:grpSpPr>
        <a:xfrm>
          <a:off x="0" y="0"/>
          <a:ext cx="0" cy="0"/>
          <a:chOff x="0" y="0"/>
          <a:chExt cx="0" cy="0"/>
        </a:xfrm>
      </p:grpSpPr>
      <p:sp>
        <p:nvSpPr>
          <p:cNvPr id="29" name="Shape 29"/>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30" name="Shape 30"/>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31" name="Shape 31"/>
          <p:cNvSpPr txBox="1"/>
          <p:nvPr>
            <p:ph idx="2" type="body"/>
          </p:nvPr>
        </p:nvSpPr>
        <p:spPr>
          <a:xfrm>
            <a:off x="457200"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32" name="Shape 32"/>
          <p:cNvSpPr txBox="1"/>
          <p:nvPr>
            <p:ph idx="3" type="body"/>
          </p:nvPr>
        </p:nvSpPr>
        <p:spPr>
          <a:xfrm>
            <a:off x="4674239"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3" name="Shape 33"/>
        <p:cNvGrpSpPr/>
        <p:nvPr/>
      </p:nvGrpSpPr>
      <p:grpSpPr>
        <a:xfrm>
          <a:off x="0" y="0"/>
          <a:ext cx="0" cy="0"/>
          <a:chOff x="0" y="0"/>
          <a:chExt cx="0" cy="0"/>
        </a:xfrm>
      </p:grpSpPr>
      <p:sp>
        <p:nvSpPr>
          <p:cNvPr id="34" name="Shape 34"/>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35" name="Shape 35"/>
          <p:cNvSpPr txBox="1"/>
          <p:nvPr>
            <p:ph idx="1" type="body"/>
          </p:nvPr>
        </p:nvSpPr>
        <p:spPr>
          <a:xfrm>
            <a:off x="457200" y="1203479"/>
            <a:ext cx="4015800" cy="2982959"/>
          </a:xfrm>
          <a:prstGeom prst="rect">
            <a:avLst/>
          </a:prstGeom>
          <a:noFill/>
          <a:ln>
            <a:noFill/>
          </a:ln>
        </p:spPr>
        <p:txBody>
          <a:bodyPr anchorCtr="0" anchor="ctr" bIns="91425" lIns="91425" rIns="91425" tIns="91425"/>
          <a:lstStyle>
            <a:lvl1pPr>
              <a:spcBef>
                <a:spcPts val="0"/>
              </a:spcBef>
              <a:buNone/>
              <a:defRPr/>
            </a:lvl1pPr>
          </a:lstStyle>
          <a:p/>
        </p:txBody>
      </p:sp>
      <p:sp>
        <p:nvSpPr>
          <p:cNvPr id="36" name="Shape 36"/>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37" name="Shape 37"/>
          <p:cNvSpPr txBox="1"/>
          <p:nvPr>
            <p:ph idx="3" type="body"/>
          </p:nvPr>
        </p:nvSpPr>
        <p:spPr>
          <a:xfrm>
            <a:off x="4674239" y="2761919"/>
            <a:ext cx="4015800"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457200" y="205200"/>
            <a:ext cx="8229239" cy="858960"/>
          </a:xfrm>
          <a:prstGeom prst="rect">
            <a:avLst/>
          </a:prstGeom>
          <a:noFill/>
          <a:ln>
            <a:noFill/>
          </a:ln>
        </p:spPr>
        <p:txBody>
          <a:bodyPr anchorCtr="0" anchor="ctr" bIns="91425" lIns="91425" rIns="91425" tIns="91425"/>
          <a:lstStyle>
            <a:lvl1pPr>
              <a:spcBef>
                <a:spcPts val="0"/>
              </a:spcBef>
              <a:buNone/>
              <a:defRPr/>
            </a:lvl1pPr>
          </a:lstStyle>
          <a:p/>
        </p:txBody>
      </p:sp>
      <p:sp>
        <p:nvSpPr>
          <p:cNvPr id="40" name="Shape 40"/>
          <p:cNvSpPr txBox="1"/>
          <p:nvPr>
            <p:ph idx="1" type="body"/>
          </p:nvPr>
        </p:nvSpPr>
        <p:spPr>
          <a:xfrm>
            <a:off x="457200"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41" name="Shape 41"/>
          <p:cNvSpPr txBox="1"/>
          <p:nvPr>
            <p:ph idx="2" type="body"/>
          </p:nvPr>
        </p:nvSpPr>
        <p:spPr>
          <a:xfrm>
            <a:off x="4674239" y="1203479"/>
            <a:ext cx="4015800" cy="1422720"/>
          </a:xfrm>
          <a:prstGeom prst="rect">
            <a:avLst/>
          </a:prstGeom>
          <a:noFill/>
          <a:ln>
            <a:noFill/>
          </a:ln>
        </p:spPr>
        <p:txBody>
          <a:bodyPr anchorCtr="0" anchor="ctr" bIns="91425" lIns="91425" rIns="91425" tIns="91425"/>
          <a:lstStyle>
            <a:lvl1pPr>
              <a:spcBef>
                <a:spcPts val="0"/>
              </a:spcBef>
              <a:buNone/>
              <a:defRPr/>
            </a:lvl1pPr>
          </a:lstStyle>
          <a:p/>
        </p:txBody>
      </p:sp>
      <p:sp>
        <p:nvSpPr>
          <p:cNvPr id="42" name="Shape 42"/>
          <p:cNvSpPr txBox="1"/>
          <p:nvPr>
            <p:ph idx="3" type="body"/>
          </p:nvPr>
        </p:nvSpPr>
        <p:spPr>
          <a:xfrm>
            <a:off x="457200" y="2761919"/>
            <a:ext cx="8229239" cy="142272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2" Type="http://schemas.openxmlformats.org/officeDocument/2006/relationships/slideLayout" Target="../slideLayouts/slideLayout12.xml"/><Relationship Id="rId13" Type="http://schemas.openxmlformats.org/officeDocument/2006/relationships/theme" Target="../theme/theme3.xml"/><Relationship Id="rId1" Type="http://schemas.openxmlformats.org/officeDocument/2006/relationships/slideLayout" Target="../slideLayouts/slideLayout1.xml"/><Relationship Id="rId4" Type="http://schemas.openxmlformats.org/officeDocument/2006/relationships/slideLayout" Target="../slideLayouts/slideLayout4.xml"/><Relationship Id="rId10" Type="http://schemas.openxmlformats.org/officeDocument/2006/relationships/slideLayout" Target="../slideLayouts/slideLayout10.xml"/><Relationship Id="rId3" Type="http://schemas.openxmlformats.org/officeDocument/2006/relationships/slideLayout" Target="../slideLayouts/slideLayout3.xml"/><Relationship Id="rId11" Type="http://schemas.openxmlformats.org/officeDocument/2006/relationships/slideLayout" Target="../slideLayouts/slideLayout11.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slideLayout" Target="../slideLayouts/slideLayout24.xml"/><Relationship Id="rId2" Type="http://schemas.openxmlformats.org/officeDocument/2006/relationships/slideLayout" Target="../slideLayouts/slideLayout14.xml"/><Relationship Id="rId13" Type="http://schemas.openxmlformats.org/officeDocument/2006/relationships/theme" Target="../theme/theme1.xml"/><Relationship Id="rId1" Type="http://schemas.openxmlformats.org/officeDocument/2006/relationships/slideLayout" Target="../slideLayouts/slideLayout1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3" Type="http://schemas.openxmlformats.org/officeDocument/2006/relationships/slideLayout" Target="../slideLayouts/slideLayout15.xml"/><Relationship Id="rId9" Type="http://schemas.openxmlformats.org/officeDocument/2006/relationships/slideLayout" Target="../slideLayouts/slideLayout21.xml"/><Relationship Id="rId6" Type="http://schemas.openxmlformats.org/officeDocument/2006/relationships/slideLayout" Target="../slideLayouts/slideLayout18.xml"/><Relationship Id="rId5" Type="http://schemas.openxmlformats.org/officeDocument/2006/relationships/slideLayout" Target="../slideLayouts/slideLayout17.xml"/><Relationship Id="rId8" Type="http://schemas.openxmlformats.org/officeDocument/2006/relationships/slideLayout" Target="../slideLayouts/slideLayout20.xml"/><Relationship Id="rId7"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2" Type="http://schemas.openxmlformats.org/officeDocument/2006/relationships/slideLayout" Target="../slideLayouts/slideLayout36.xml"/><Relationship Id="rId2" Type="http://schemas.openxmlformats.org/officeDocument/2006/relationships/slideLayout" Target="../slideLayouts/slideLayout26.xml"/><Relationship Id="rId13" Type="http://schemas.openxmlformats.org/officeDocument/2006/relationships/theme" Target="../theme/theme2.xml"/><Relationship Id="rId1" Type="http://schemas.openxmlformats.org/officeDocument/2006/relationships/slideLayout" Target="../slideLayouts/slideLayout25.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11" Type="http://schemas.openxmlformats.org/officeDocument/2006/relationships/slideLayout" Target="../slideLayouts/slideLayout35.xml"/><Relationship Id="rId3" Type="http://schemas.openxmlformats.org/officeDocument/2006/relationships/slideLayout" Target="../slideLayouts/slideLayout27.xml"/><Relationship Id="rId9" Type="http://schemas.openxmlformats.org/officeDocument/2006/relationships/slideLayout" Target="../slideLayouts/slideLayout33.xml"/><Relationship Id="rId6" Type="http://schemas.openxmlformats.org/officeDocument/2006/relationships/slideLayout" Target="../slideLayouts/slideLayout30.xml"/><Relationship Id="rId5" Type="http://schemas.openxmlformats.org/officeDocument/2006/relationships/slideLayout" Target="../slideLayouts/slideLayout29.xml"/><Relationship Id="rId8" Type="http://schemas.openxmlformats.org/officeDocument/2006/relationships/slideLayout" Target="../slideLayouts/slideLayout32.xml"/><Relationship Id="rId7"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64646"/>
        </a:solidFill>
      </p:bgPr>
    </p:bg>
    <p:spTree>
      <p:nvGrpSpPr>
        <p:cNvPr id="4" name="Shape 4"/>
        <p:cNvGrpSpPr/>
        <p:nvPr/>
      </p:nvGrpSpPr>
      <p:grpSpPr>
        <a:xfrm>
          <a:off x="0" y="0"/>
          <a:ext cx="0" cy="0"/>
          <a:chOff x="0" y="0"/>
          <a:chExt cx="0" cy="0"/>
        </a:xfrm>
      </p:grpSpPr>
      <p:sp>
        <p:nvSpPr>
          <p:cNvPr id="5" name="Shape 5"/>
          <p:cNvSpPr/>
          <p:nvPr/>
        </p:nvSpPr>
        <p:spPr>
          <a:xfrm>
            <a:off x="0" y="1095120"/>
            <a:ext cx="9142559" cy="23867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6" name="Shape 6"/>
          <p:cNvSpPr/>
          <p:nvPr/>
        </p:nvSpPr>
        <p:spPr>
          <a:xfrm>
            <a:off x="0" y="1129320"/>
            <a:ext cx="532079" cy="169919"/>
          </a:xfrm>
          <a:prstGeom prst="rect">
            <a:avLst/>
          </a:prstGeom>
          <a:solidFill>
            <a:srgbClr val="DA1F28"/>
          </a:solidFill>
          <a:ln>
            <a:noFill/>
          </a:ln>
        </p:spPr>
        <p:txBody>
          <a:bodyPr anchorCtr="0" anchor="ctr" bIns="91425" lIns="91425" rIns="91425" tIns="91425">
            <a:noAutofit/>
          </a:bodyPr>
          <a:lstStyle/>
          <a:p>
            <a:pPr>
              <a:spcBef>
                <a:spcPts val="0"/>
              </a:spcBef>
              <a:buNone/>
            </a:pPr>
            <a:r>
              <a:t/>
            </a:r>
            <a:endParaRPr/>
          </a:p>
        </p:txBody>
      </p:sp>
      <p:sp>
        <p:nvSpPr>
          <p:cNvPr id="7" name="Shape 7"/>
          <p:cNvSpPr/>
          <p:nvPr/>
        </p:nvSpPr>
        <p:spPr>
          <a:xfrm>
            <a:off x="590400" y="1129320"/>
            <a:ext cx="8552159" cy="169919"/>
          </a:xfrm>
          <a:prstGeom prst="rect">
            <a:avLst/>
          </a:prstGeom>
          <a:solidFill>
            <a:srgbClr val="2DA2BF"/>
          </a:solidFill>
          <a:ln>
            <a:noFill/>
          </a:ln>
        </p:spPr>
        <p:txBody>
          <a:bodyPr anchorCtr="0" anchor="ctr" bIns="91425" lIns="91425" rIns="91425" tIns="91425">
            <a:noAutofit/>
          </a:bodyPr>
          <a:lstStyle/>
          <a:p>
            <a:pPr>
              <a:spcBef>
                <a:spcPts val="0"/>
              </a:spcBef>
              <a:buNone/>
            </a:pPr>
            <a:r>
              <a:t/>
            </a:r>
            <a:endParaRPr/>
          </a:p>
        </p:txBody>
      </p:sp>
      <p:sp>
        <p:nvSpPr>
          <p:cNvPr id="8" name="Shape 8"/>
          <p:cNvSpPr/>
          <p:nvPr/>
        </p:nvSpPr>
        <p:spPr>
          <a:xfrm>
            <a:off x="0" y="4478400"/>
            <a:ext cx="9142559" cy="66383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9" name="Shape 9"/>
          <p:cNvSpPr/>
          <p:nvPr/>
        </p:nvSpPr>
        <p:spPr>
          <a:xfrm>
            <a:off x="-9000" y="4539960"/>
            <a:ext cx="2247839" cy="533519"/>
          </a:xfrm>
          <a:prstGeom prst="rect">
            <a:avLst/>
          </a:prstGeom>
          <a:solidFill>
            <a:srgbClr val="DA1F28"/>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359080" y="4533119"/>
            <a:ext cx="6783479" cy="533519"/>
          </a:xfrm>
          <a:prstGeom prst="rect">
            <a:avLst/>
          </a:prstGeom>
          <a:solidFill>
            <a:srgbClr val="2DA2BF"/>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title"/>
          </p:nvPr>
        </p:nvSpPr>
        <p:spPr>
          <a:xfrm>
            <a:off x="457200" y="205200"/>
            <a:ext cx="8229239" cy="8585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9" name="Shape 59"/>
        <p:cNvGrpSpPr/>
        <p:nvPr/>
      </p:nvGrpSpPr>
      <p:grpSpPr>
        <a:xfrm>
          <a:off x="0" y="0"/>
          <a:ext cx="0" cy="0"/>
          <a:chOff x="0" y="0"/>
          <a:chExt cx="0" cy="0"/>
        </a:xfrm>
      </p:grpSpPr>
      <p:sp>
        <p:nvSpPr>
          <p:cNvPr id="60" name="Shape 60"/>
          <p:cNvSpPr/>
          <p:nvPr/>
        </p:nvSpPr>
        <p:spPr>
          <a:xfrm>
            <a:off x="0" y="1095120"/>
            <a:ext cx="9142559" cy="23867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61" name="Shape 61"/>
          <p:cNvSpPr/>
          <p:nvPr/>
        </p:nvSpPr>
        <p:spPr>
          <a:xfrm>
            <a:off x="0" y="1129320"/>
            <a:ext cx="532079" cy="169919"/>
          </a:xfrm>
          <a:prstGeom prst="rect">
            <a:avLst/>
          </a:prstGeom>
          <a:solidFill>
            <a:srgbClr val="DA1F28"/>
          </a:solidFill>
          <a:ln>
            <a:noFill/>
          </a:ln>
        </p:spPr>
        <p:txBody>
          <a:bodyPr anchorCtr="0" anchor="ctr" bIns="91425" lIns="91425" rIns="91425" tIns="91425">
            <a:noAutofit/>
          </a:bodyPr>
          <a:lstStyle/>
          <a:p>
            <a:pPr>
              <a:spcBef>
                <a:spcPts val="0"/>
              </a:spcBef>
              <a:buNone/>
            </a:pPr>
            <a:r>
              <a:t/>
            </a:r>
            <a:endParaRPr/>
          </a:p>
        </p:txBody>
      </p:sp>
      <p:sp>
        <p:nvSpPr>
          <p:cNvPr id="62" name="Shape 62"/>
          <p:cNvSpPr/>
          <p:nvPr/>
        </p:nvSpPr>
        <p:spPr>
          <a:xfrm>
            <a:off x="590400" y="1129320"/>
            <a:ext cx="8552159" cy="169919"/>
          </a:xfrm>
          <a:prstGeom prst="rect">
            <a:avLst/>
          </a:prstGeom>
          <a:solidFill>
            <a:srgbClr val="2DA2BF"/>
          </a:solidFill>
          <a:ln>
            <a:noFill/>
          </a:ln>
        </p:spPr>
        <p:txBody>
          <a:bodyPr anchorCtr="0" anchor="ctr" bIns="91425" lIns="91425" rIns="91425" tIns="91425">
            <a:noAutofit/>
          </a:bodyPr>
          <a:lstStyle/>
          <a:p>
            <a:pPr>
              <a:spcBef>
                <a:spcPts val="0"/>
              </a:spcBef>
              <a:buNone/>
            </a:pPr>
            <a:r>
              <a:t/>
            </a:r>
            <a:endParaRPr/>
          </a:p>
        </p:txBody>
      </p:sp>
      <p:sp>
        <p:nvSpPr>
          <p:cNvPr id="63" name="Shape 63"/>
          <p:cNvSpPr txBox="1"/>
          <p:nvPr>
            <p:ph type="title"/>
          </p:nvPr>
        </p:nvSpPr>
        <p:spPr>
          <a:xfrm>
            <a:off x="457200" y="205200"/>
            <a:ext cx="8228879" cy="8585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 type="body"/>
          </p:nvPr>
        </p:nvSpPr>
        <p:spPr>
          <a:xfrm>
            <a:off x="457200" y="1203479"/>
            <a:ext cx="4015439" cy="29825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5" name="Shape 65"/>
          <p:cNvSpPr txBox="1"/>
          <p:nvPr>
            <p:ph idx="2" type="body"/>
          </p:nvPr>
        </p:nvSpPr>
        <p:spPr>
          <a:xfrm>
            <a:off x="4674239" y="1203479"/>
            <a:ext cx="4015439" cy="29825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2" name="Shape 112"/>
        <p:cNvGrpSpPr/>
        <p:nvPr/>
      </p:nvGrpSpPr>
      <p:grpSpPr>
        <a:xfrm>
          <a:off x="0" y="0"/>
          <a:ext cx="0" cy="0"/>
          <a:chOff x="0" y="0"/>
          <a:chExt cx="0" cy="0"/>
        </a:xfrm>
      </p:grpSpPr>
      <p:sp>
        <p:nvSpPr>
          <p:cNvPr id="113" name="Shape 113"/>
          <p:cNvSpPr/>
          <p:nvPr/>
        </p:nvSpPr>
        <p:spPr>
          <a:xfrm>
            <a:off x="0" y="1095120"/>
            <a:ext cx="9142559" cy="23867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114" name="Shape 114"/>
          <p:cNvSpPr/>
          <p:nvPr/>
        </p:nvSpPr>
        <p:spPr>
          <a:xfrm>
            <a:off x="0" y="1129320"/>
            <a:ext cx="532079" cy="169919"/>
          </a:xfrm>
          <a:prstGeom prst="rect">
            <a:avLst/>
          </a:prstGeom>
          <a:solidFill>
            <a:srgbClr val="DA1F28"/>
          </a:solidFill>
          <a:ln>
            <a:noFill/>
          </a:ln>
        </p:spPr>
        <p:txBody>
          <a:bodyPr anchorCtr="0" anchor="ctr" bIns="91425" lIns="91425" rIns="91425" tIns="91425">
            <a:noAutofit/>
          </a:bodyPr>
          <a:lstStyle/>
          <a:p>
            <a:pPr>
              <a:spcBef>
                <a:spcPts val="0"/>
              </a:spcBef>
              <a:buNone/>
            </a:pPr>
            <a:r>
              <a:t/>
            </a:r>
            <a:endParaRPr/>
          </a:p>
        </p:txBody>
      </p:sp>
      <p:sp>
        <p:nvSpPr>
          <p:cNvPr id="115" name="Shape 115"/>
          <p:cNvSpPr/>
          <p:nvPr/>
        </p:nvSpPr>
        <p:spPr>
          <a:xfrm>
            <a:off x="590400" y="1129320"/>
            <a:ext cx="8552159" cy="169919"/>
          </a:xfrm>
          <a:prstGeom prst="rect">
            <a:avLst/>
          </a:prstGeom>
          <a:solidFill>
            <a:srgbClr val="2DA2BF"/>
          </a:solidFill>
          <a:ln>
            <a:noFill/>
          </a:ln>
        </p:spPr>
        <p:txBody>
          <a:bodyPr anchorCtr="0" anchor="ctr" bIns="91425" lIns="91425" rIns="91425" tIns="91425">
            <a:noAutofit/>
          </a:bodyPr>
          <a:lstStyle/>
          <a:p>
            <a:pPr>
              <a:spcBef>
                <a:spcPts val="0"/>
              </a:spcBef>
              <a:buNone/>
            </a:pPr>
            <a:r>
              <a:t/>
            </a:r>
            <a:endParaRPr/>
          </a:p>
        </p:txBody>
      </p:sp>
      <p:sp>
        <p:nvSpPr>
          <p:cNvPr id="116" name="Shape 116"/>
          <p:cNvSpPr txBox="1"/>
          <p:nvPr>
            <p:ph type="title"/>
          </p:nvPr>
        </p:nvSpPr>
        <p:spPr>
          <a:xfrm>
            <a:off x="457200" y="205200"/>
            <a:ext cx="8229239" cy="8585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17" name="Shape 117"/>
          <p:cNvSpPr txBox="1"/>
          <p:nvPr>
            <p:ph idx="1" type="body"/>
          </p:nvPr>
        </p:nvSpPr>
        <p:spPr>
          <a:xfrm>
            <a:off x="457200" y="1203479"/>
            <a:ext cx="8229239" cy="298295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1656000" y="1512000"/>
            <a:ext cx="6475680" cy="2036880"/>
          </a:xfrm>
          <a:prstGeom prst="rect">
            <a:avLst/>
          </a:prstGeom>
          <a:noFill/>
          <a:ln>
            <a:noFill/>
          </a:ln>
        </p:spPr>
        <p:txBody>
          <a:bodyPr anchorCtr="0" anchor="b" bIns="45000" lIns="90000" rIns="90000" tIns="45000">
            <a:noAutofit/>
          </a:bodyPr>
          <a:lstStyle/>
          <a:p>
            <a:pPr>
              <a:spcBef>
                <a:spcPts val="0"/>
              </a:spcBef>
              <a:buNone/>
            </a:pPr>
            <a:r>
              <a:rPr b="0" baseline="0" i="0" lang="es-ES" sz="3800" u="none" cap="none" strike="noStrike">
                <a:solidFill>
                  <a:srgbClr val="DEF5FA"/>
                </a:solidFill>
                <a:latin typeface="Arial"/>
                <a:ea typeface="Arial"/>
                <a:cs typeface="Arial"/>
                <a:sym typeface="Arial"/>
              </a:rPr>
              <a:t>Práctica 3  </a:t>
            </a:r>
          </a:p>
          <a:p>
            <a:pPr>
              <a:spcBef>
                <a:spcPts val="0"/>
              </a:spcBef>
              <a:buNone/>
            </a:pPr>
            <a:r>
              <a:rPr b="0" baseline="0" i="0" lang="es-ES" sz="3200" u="none" cap="none" strike="noStrike">
                <a:solidFill>
                  <a:srgbClr val="DEF5FA"/>
                </a:solidFill>
                <a:latin typeface="Arial"/>
                <a:ea typeface="Arial"/>
                <a:cs typeface="Arial"/>
                <a:sym typeface="Arial"/>
              </a:rPr>
              <a:t>Algoritmos Greedy/Voraces </a:t>
            </a:r>
          </a:p>
          <a:p>
            <a:pPr indent="0" lvl="0" marL="0" marR="0" rtl="0" algn="ctr">
              <a:lnSpc>
                <a:spcPct val="100000"/>
              </a:lnSpc>
              <a:spcBef>
                <a:spcPts val="0"/>
              </a:spcBef>
              <a:buSzPct val="25000"/>
              <a:buNone/>
            </a:pPr>
            <a:r>
              <a:rPr b="0" baseline="0" i="0" lang="es-ES" sz="3200" u="none" cap="none" strike="noStrike">
                <a:solidFill>
                  <a:srgbClr val="DEF5FA"/>
                </a:solidFill>
                <a:latin typeface="Arial"/>
                <a:ea typeface="Arial"/>
                <a:cs typeface="Arial"/>
                <a:sym typeface="Arial"/>
              </a:rPr>
              <a:t>Problema de los Contenedores en un barco.</a:t>
            </a:r>
          </a:p>
        </p:txBody>
      </p:sp>
      <p:sp>
        <p:nvSpPr>
          <p:cNvPr id="166" name="Shape 166"/>
          <p:cNvSpPr/>
          <p:nvPr/>
        </p:nvSpPr>
        <p:spPr>
          <a:xfrm>
            <a:off x="2362319" y="4537439"/>
            <a:ext cx="6513839" cy="5130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0" baseline="0" i="0" lang="es-ES" sz="1200" u="none" cap="none" strike="noStrike">
                <a:solidFill>
                  <a:srgbClr val="FFFFFF"/>
                </a:solidFill>
                <a:latin typeface="Tahoma"/>
                <a:ea typeface="Tahoma"/>
                <a:cs typeface="Tahoma"/>
                <a:sym typeface="Tahoma"/>
              </a:rPr>
              <a:t>Adrián</a:t>
            </a:r>
            <a:r>
              <a:rPr b="0" baseline="0" i="0" lang="es-ES" sz="1200" u="none" cap="none" strike="noStrike">
                <a:solidFill>
                  <a:srgbClr val="FFFFFF"/>
                </a:solidFill>
                <a:latin typeface="Arial"/>
                <a:ea typeface="Arial"/>
                <a:cs typeface="Arial"/>
                <a:sym typeface="Arial"/>
              </a:rPr>
              <a:t> Portillo</a:t>
            </a:r>
            <a:r>
              <a:rPr b="0" baseline="0" i="0" lang="es-ES" sz="1200" u="none" cap="none" strike="noStrike">
                <a:solidFill>
                  <a:srgbClr val="FFFFFF"/>
                </a:solidFill>
                <a:latin typeface="Tahoma"/>
                <a:ea typeface="Tahoma"/>
                <a:cs typeface="Tahoma"/>
                <a:sym typeface="Tahoma"/>
              </a:rPr>
              <a:t> Sánchez</a:t>
            </a:r>
            <a:r>
              <a:rPr b="0" baseline="0" i="0" lang="es-ES" sz="1200" u="none" cap="none" strike="noStrike">
                <a:solidFill>
                  <a:srgbClr val="FFFFFF"/>
                </a:solidFill>
                <a:latin typeface="Arial"/>
                <a:ea typeface="Arial"/>
                <a:cs typeface="Arial"/>
                <a:sym typeface="Arial"/>
              </a:rPr>
              <a:t>, Alejandro </a:t>
            </a:r>
            <a:r>
              <a:rPr b="0" baseline="0" i="0" lang="es-ES" sz="1200" u="none" cap="none" strike="noStrike">
                <a:solidFill>
                  <a:srgbClr val="FFFFFF"/>
                </a:solidFill>
                <a:latin typeface="Tahoma"/>
                <a:ea typeface="Tahoma"/>
                <a:cs typeface="Tahoma"/>
                <a:sym typeface="Tahoma"/>
              </a:rPr>
              <a:t>Durán Castro</a:t>
            </a:r>
            <a:r>
              <a:rPr b="0" baseline="0" i="0" lang="es-ES" sz="1200" u="none" cap="none" strike="noStrike">
                <a:solidFill>
                  <a:srgbClr val="FFFFFF"/>
                </a:solidFill>
                <a:latin typeface="Arial"/>
                <a:ea typeface="Arial"/>
                <a:cs typeface="Arial"/>
                <a:sym typeface="Arial"/>
              </a:rPr>
              <a:t>, Javier Labrat</a:t>
            </a:r>
            <a:r>
              <a:rPr b="0" baseline="0" i="0" lang="es-ES" sz="1200" u="none" cap="none" strike="noStrike">
                <a:solidFill>
                  <a:srgbClr val="FFFFFF"/>
                </a:solidFill>
                <a:latin typeface="Tahoma"/>
                <a:ea typeface="Tahoma"/>
                <a:cs typeface="Tahoma"/>
                <a:sym typeface="Tahoma"/>
              </a:rPr>
              <a:t> Rodríguez</a:t>
            </a:r>
            <a:r>
              <a:rPr b="0" baseline="0" i="0" lang="es-ES" sz="1200" u="none" cap="none" strike="noStrike">
                <a:solidFill>
                  <a:srgbClr val="FFFFFF"/>
                </a:solidFill>
                <a:latin typeface="Arial"/>
                <a:ea typeface="Arial"/>
                <a:cs typeface="Arial"/>
                <a:sym typeface="Arial"/>
              </a:rPr>
              <a:t>, </a:t>
            </a:r>
          </a:p>
          <a:p>
            <a:pPr indent="0" lvl="0" marL="0" marR="0" rtl="0" algn="l">
              <a:lnSpc>
                <a:spcPct val="100000"/>
              </a:lnSpc>
              <a:spcBef>
                <a:spcPts val="0"/>
              </a:spcBef>
              <a:buSzPct val="25000"/>
              <a:buNone/>
            </a:pPr>
            <a:r>
              <a:rPr b="0" baseline="0" i="0" lang="es-ES" sz="1200" u="none" cap="none" strike="noStrike">
                <a:solidFill>
                  <a:srgbClr val="FFFFFF"/>
                </a:solidFill>
                <a:latin typeface="Arial"/>
                <a:ea typeface="Arial"/>
                <a:cs typeface="Arial"/>
                <a:sym typeface="Arial"/>
              </a:rPr>
              <a:t>Jose Antonio </a:t>
            </a:r>
            <a:r>
              <a:rPr b="0" baseline="0" i="0" lang="es-ES" sz="1200" u="none" cap="none" strike="noStrike">
                <a:solidFill>
                  <a:srgbClr val="FFFFFF"/>
                </a:solidFill>
                <a:latin typeface="Tahoma"/>
                <a:ea typeface="Tahoma"/>
                <a:cs typeface="Tahoma"/>
                <a:sym typeface="Tahoma"/>
              </a:rPr>
              <a:t>Martínez López</a:t>
            </a:r>
            <a:r>
              <a:rPr b="0" baseline="0" i="0" lang="es-ES" sz="1200" u="none" cap="none" strike="noStrike">
                <a:solidFill>
                  <a:srgbClr val="FFFFFF"/>
                </a:solidFill>
                <a:latin typeface="Arial"/>
                <a:ea typeface="Arial"/>
                <a:cs typeface="Arial"/>
                <a:sym typeface="Arial"/>
              </a:rPr>
              <a:t>, Jose </a:t>
            </a:r>
            <a:r>
              <a:rPr b="0" baseline="0" i="0" lang="es-ES" sz="1200" u="none" cap="none" strike="noStrike">
                <a:solidFill>
                  <a:srgbClr val="FFFFFF"/>
                </a:solidFill>
                <a:latin typeface="Tahoma"/>
                <a:ea typeface="Tahoma"/>
                <a:cs typeface="Tahoma"/>
                <a:sym typeface="Tahoma"/>
              </a:rPr>
              <a:t>Juán</a:t>
            </a:r>
            <a:r>
              <a:rPr b="0" baseline="0" i="0" lang="es-ES" sz="1200" u="none" cap="none" strike="noStrike">
                <a:solidFill>
                  <a:srgbClr val="FFFFFF"/>
                </a:solidFill>
                <a:latin typeface="Arial"/>
                <a:ea typeface="Arial"/>
                <a:cs typeface="Arial"/>
                <a:sym typeface="Arial"/>
              </a:rPr>
              <a:t> </a:t>
            </a:r>
            <a:r>
              <a:rPr b="0" baseline="0" i="0" lang="es-ES" sz="1200" u="none" cap="none" strike="noStrike">
                <a:solidFill>
                  <a:srgbClr val="FFFFFF"/>
                </a:solidFill>
                <a:latin typeface="Tahoma"/>
                <a:ea typeface="Tahoma"/>
                <a:cs typeface="Tahoma"/>
                <a:sym typeface="Tahoma"/>
              </a:rPr>
              <a:t>Pérez González.</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p:nvPr/>
        </p:nvSpPr>
        <p:spPr>
          <a:xfrm>
            <a:off x="609479" y="118080"/>
            <a:ext cx="8151839" cy="100440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b="0" baseline="0" i="0" lang="es-ES" sz="3600" u="none" cap="none" strike="noStrike">
                <a:solidFill>
                  <a:srgbClr val="464646"/>
                </a:solidFill>
                <a:latin typeface="Arial"/>
                <a:ea typeface="Arial"/>
                <a:cs typeface="Arial"/>
                <a:sym typeface="Arial"/>
              </a:rPr>
              <a:t>Explicación del problema: Contenedores en un barco.</a:t>
            </a:r>
          </a:p>
        </p:txBody>
      </p:sp>
      <p:sp>
        <p:nvSpPr>
          <p:cNvPr id="173" name="Shape 173"/>
          <p:cNvSpPr/>
          <p:nvPr/>
        </p:nvSpPr>
        <p:spPr>
          <a:xfrm>
            <a:off x="576000" y="1656000"/>
            <a:ext cx="7990920" cy="2904840"/>
          </a:xfrm>
          <a:prstGeom prst="rect">
            <a:avLst/>
          </a:prstGeom>
          <a:noFill/>
          <a:ln>
            <a:noFill/>
          </a:ln>
        </p:spPr>
        <p:txBody>
          <a:bodyPr anchorCtr="0" anchor="t" bIns="45000" lIns="90000" rIns="90000" tIns="45000">
            <a:noAutofit/>
          </a:bodyPr>
          <a:lstStyle/>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Se tiene un buque mercante cuya capacidad de carga es de K toneladas y un conjunto de contenedores c1, ..., cn cuyos pesos respectivos son p1, ..., pn (expresados también en toneladas) y para los que se obtiene un beneficio al ser transportados de b1, ..., bn euros, respectivamente. Teniendo en cuenta que la capacidad del buque es menor que la suma total de los pesos de los contenedores: </a:t>
            </a:r>
          </a:p>
          <a:p>
            <a:pPr indent="0" lvl="1" marL="0" marR="0" rtl="0" algn="just">
              <a:lnSpc>
                <a:spcPct val="100000"/>
              </a:lnSpc>
              <a:spcBef>
                <a:spcPts val="0"/>
              </a:spcBef>
              <a:buClr>
                <a:srgbClr val="000000"/>
              </a:buClr>
              <a:buSzPct val="100000"/>
              <a:buFont typeface="Arial"/>
              <a:buChar char="•"/>
            </a:pPr>
            <a:r>
              <a:rPr b="0" baseline="0" i="0" lang="es-ES" sz="1800" u="none" cap="none" strike="noStrike">
                <a:latin typeface="Arial"/>
                <a:ea typeface="Arial"/>
                <a:cs typeface="Arial"/>
                <a:sym typeface="Arial"/>
              </a:rPr>
              <a:t>Diseñe un algoritmo que maximice el número de contenedores cargados, y demuestre su optimalidad.</a:t>
            </a:r>
          </a:p>
          <a:p>
            <a:pPr indent="0" lvl="1" marL="0" marR="0" rtl="0" algn="just">
              <a:lnSpc>
                <a:spcPct val="100000"/>
              </a:lnSpc>
              <a:spcBef>
                <a:spcPts val="0"/>
              </a:spcBef>
              <a:buClr>
                <a:srgbClr val="000000"/>
              </a:buClr>
              <a:buSzPct val="100000"/>
              <a:buFont typeface="Arial"/>
              <a:buChar char="•"/>
            </a:pPr>
            <a:r>
              <a:rPr b="0" baseline="0" i="0" lang="es-ES" sz="1800" u="none" cap="none" strike="noStrike">
                <a:latin typeface="Arial"/>
                <a:ea typeface="Arial"/>
                <a:cs typeface="Arial"/>
                <a:sym typeface="Arial"/>
              </a:rPr>
              <a:t>Diseñe un algoritmo que intente maximizar el beneficio obtenido. </a:t>
            </a:r>
          </a:p>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 </a:t>
            </a:r>
          </a:p>
          <a:p>
            <a:pPr indent="0" lvl="0" marL="0" marR="0" rtl="0" algn="just">
              <a:lnSpc>
                <a:spcPct val="100000"/>
              </a:lnSpc>
              <a:spcBef>
                <a:spcPts val="0"/>
              </a:spcBef>
              <a:buNone/>
            </a:pPr>
            <a:r>
              <a:t/>
            </a:r>
            <a:endParaRPr b="0" baseline="0" i="0" sz="1800" u="none" cap="none" strike="noStrike"/>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609479" y="76320"/>
            <a:ext cx="8075880" cy="104616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b="0" baseline="0" i="0" lang="es-ES" sz="3110" u="none" cap="none" strike="noStrike">
                <a:solidFill>
                  <a:srgbClr val="464646"/>
                </a:solidFill>
                <a:latin typeface="Arial"/>
                <a:ea typeface="Arial"/>
                <a:cs typeface="Arial"/>
                <a:sym typeface="Arial"/>
              </a:rPr>
              <a:t>Algoritmo que maximiza el numero de contenedores cargados.</a:t>
            </a:r>
          </a:p>
        </p:txBody>
      </p:sp>
      <p:sp>
        <p:nvSpPr>
          <p:cNvPr id="180" name="Shape 180"/>
          <p:cNvSpPr/>
          <p:nvPr/>
        </p:nvSpPr>
        <p:spPr>
          <a:xfrm rot="4800">
            <a:off x="63359" y="1445760"/>
            <a:ext cx="8286119" cy="10376280"/>
          </a:xfrm>
          <a:prstGeom prst="rect">
            <a:avLst/>
          </a:prstGeom>
          <a:noFill/>
          <a:ln>
            <a:noFill/>
          </a:ln>
        </p:spPr>
        <p:txBody>
          <a:bodyPr anchorCtr="0" anchor="t" bIns="45000" lIns="90000" rIns="90000" tIns="45000">
            <a:noAutofit/>
          </a:bodyPr>
          <a:lstStyle/>
          <a:p>
            <a:pPr indent="0" lvl="0" marL="0" marR="0" rtl="0" algn="just">
              <a:lnSpc>
                <a:spcPct val="100000"/>
              </a:lnSpc>
              <a:spcBef>
                <a:spcPts val="0"/>
              </a:spcBef>
              <a:buSzPct val="25000"/>
              <a:buNone/>
            </a:pPr>
            <a:r>
              <a:rPr b="0" baseline="0" i="0" lang="es-ES" sz="1400" u="none" cap="none" strike="noStrike">
                <a:latin typeface="Arial"/>
                <a:ea typeface="Arial"/>
                <a:cs typeface="Arial"/>
                <a:sym typeface="Arial"/>
              </a:rPr>
              <a:t>Solución greedy/voraz para el problema MaxContenedoresEnUnBarco(K, C, A): </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Conjunto de Candidatos:</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Conjunto de contenedores C (c</a:t>
            </a:r>
            <a:r>
              <a:rPr b="0" baseline="0" i="0" lang="es-ES" sz="800" u="none" cap="none" strike="noStrike">
                <a:latin typeface="Arial"/>
                <a:ea typeface="Arial"/>
                <a:cs typeface="Arial"/>
                <a:sym typeface="Arial"/>
              </a:rPr>
              <a:t>1</a:t>
            </a:r>
            <a:r>
              <a:rPr b="0" baseline="0" i="0" lang="es-ES" sz="1400" u="none" cap="none" strike="noStrike">
                <a:latin typeface="Arial"/>
                <a:ea typeface="Arial"/>
                <a:cs typeface="Arial"/>
                <a:sym typeface="Arial"/>
              </a:rPr>
              <a:t>, ,..., c</a:t>
            </a:r>
            <a:r>
              <a:rPr b="0" baseline="0" i="0" lang="es-ES" sz="800" u="none" cap="none" strike="noStrike">
                <a:latin typeface="Arial"/>
                <a:ea typeface="Arial"/>
                <a:cs typeface="Arial"/>
                <a:sym typeface="Arial"/>
              </a:rPr>
              <a:t>n</a:t>
            </a:r>
            <a:r>
              <a:rPr b="0" baseline="0" i="0" lang="es-ES" sz="1400" u="none" cap="none" strike="noStrike">
                <a:latin typeface="Arial"/>
                <a:ea typeface="Arial"/>
                <a:cs typeface="Arial"/>
                <a:sym typeface="Arial"/>
              </a:rPr>
              <a:t>).</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Conjunto de Seleccionados:</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Conjunto solución A.</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Función Solución:</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El barco no tiene capacidad restante para un contenedor más. </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Función de Factibilidad:</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La capacidad de carga restante del barco es superior al peso del contenedor candidato. </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Función Selección:</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Determina el mejor candidato seleccionando el contenedor de menor peso. </a:t>
            </a:r>
          </a:p>
          <a:p>
            <a:pPr indent="0" lvl="1" marL="0" marR="0" rtl="0" algn="just">
              <a:lnSpc>
                <a:spcPct val="100000"/>
              </a:lnSpc>
              <a:spcBef>
                <a:spcPts val="0"/>
              </a:spcBef>
              <a:buClr>
                <a:srgbClr val="000000"/>
              </a:buClr>
              <a:buSzPct val="45000"/>
              <a:buFont typeface="Noto Symbol"/>
              <a:buChar char="l"/>
            </a:pPr>
            <a:r>
              <a:rPr b="1" baseline="0" i="0" lang="es-ES" sz="1400" u="none" cap="none" strike="noStrike">
                <a:latin typeface="Arial"/>
                <a:ea typeface="Arial"/>
                <a:cs typeface="Arial"/>
                <a:sym typeface="Arial"/>
              </a:rPr>
              <a:t>Función objetivo:</a:t>
            </a:r>
            <a:r>
              <a:rPr b="0" baseline="0" i="0" lang="es-ES" sz="14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400" u="none" cap="none" strike="noStrike">
                <a:latin typeface="Arial"/>
                <a:ea typeface="Arial"/>
                <a:cs typeface="Arial"/>
                <a:sym typeface="Arial"/>
              </a:rPr>
              <a:t>Cargar el máximo número de contenedores posibles en el barco. </a:t>
            </a:r>
          </a:p>
          <a:p>
            <a:pPr indent="0" lvl="0" marL="0" marR="0" rtl="0" algn="just">
              <a:lnSpc>
                <a:spcPct val="100000"/>
              </a:lnSpc>
              <a:spcBef>
                <a:spcPts val="0"/>
              </a:spcBef>
              <a:buSzPct val="25000"/>
              <a:buNone/>
            </a:pPr>
            <a:r>
              <a:rPr b="0" baseline="0" i="0" lang="es-ES" sz="1400" u="none" cap="none" strike="noStrike">
                <a:latin typeface="Arial"/>
                <a:ea typeface="Arial"/>
                <a:cs typeface="Arial"/>
                <a:sym typeface="Arial"/>
              </a:rPr>
              <a:t>Suponemos el conjunto C de Contenedores ordenados ascendentemente: </a:t>
            </a:r>
          </a:p>
          <a:p>
            <a:pPr indent="0" lvl="0" marL="0" marR="0" rtl="0" algn="just">
              <a:lnSpc>
                <a:spcPct val="100000"/>
              </a:lnSpc>
              <a:spcBef>
                <a:spcPts val="0"/>
              </a:spcBef>
              <a:buSzPct val="25000"/>
              <a:buNone/>
            </a:pPr>
            <a:r>
              <a:rPr b="0" baseline="0" i="0" lang="es-ES" sz="1400" u="none" cap="none" strike="noStrike">
                <a:latin typeface="Arial"/>
                <a:ea typeface="Arial"/>
                <a:cs typeface="Arial"/>
                <a:sym typeface="Arial"/>
              </a:rPr>
              <a:t>	</a:t>
            </a:r>
            <a:r>
              <a:rPr b="1" baseline="0" i="0" lang="es-ES" sz="1400" u="none" cap="none" strike="noStrike">
                <a:latin typeface="Arial"/>
                <a:ea typeface="Arial"/>
                <a:cs typeface="Arial"/>
                <a:sym typeface="Arial"/>
              </a:rPr>
              <a:t>p</a:t>
            </a:r>
            <a:r>
              <a:rPr b="1" baseline="0" i="0" lang="es-ES" sz="800" u="none" cap="none" strike="noStrike">
                <a:latin typeface="Arial"/>
                <a:ea typeface="Arial"/>
                <a:cs typeface="Arial"/>
                <a:sym typeface="Arial"/>
              </a:rPr>
              <a:t>1</a:t>
            </a:r>
            <a:r>
              <a:rPr b="1" baseline="0" i="0" lang="es-ES" sz="1400" u="none" cap="none" strike="noStrike">
                <a:latin typeface="Arial"/>
                <a:ea typeface="Arial"/>
                <a:cs typeface="Arial"/>
                <a:sym typeface="Arial"/>
              </a:rPr>
              <a:t> ≤ p</a:t>
            </a:r>
            <a:r>
              <a:rPr b="1" baseline="0" i="0" lang="es-ES" sz="800" u="none" cap="none" strike="noStrike">
                <a:latin typeface="Arial"/>
                <a:ea typeface="Arial"/>
                <a:cs typeface="Arial"/>
                <a:sym typeface="Arial"/>
              </a:rPr>
              <a:t>2</a:t>
            </a:r>
            <a:r>
              <a:rPr b="1" baseline="0" i="0" lang="es-ES" sz="1400" u="none" cap="none" strike="noStrike">
                <a:latin typeface="Arial"/>
                <a:ea typeface="Arial"/>
                <a:cs typeface="Arial"/>
                <a:sym typeface="Arial"/>
              </a:rPr>
              <a:t> ≤ p</a:t>
            </a:r>
            <a:r>
              <a:rPr b="1" baseline="0" i="0" lang="es-ES" sz="800" u="none" cap="none" strike="noStrike">
                <a:latin typeface="Arial"/>
                <a:ea typeface="Arial"/>
                <a:cs typeface="Arial"/>
                <a:sym typeface="Arial"/>
              </a:rPr>
              <a:t>3</a:t>
            </a:r>
            <a:r>
              <a:rPr b="1" baseline="0" i="0" lang="es-ES" sz="1400" u="none" cap="none" strike="noStrike">
                <a:latin typeface="Arial"/>
                <a:ea typeface="Arial"/>
                <a:cs typeface="Arial"/>
                <a:sym typeface="Arial"/>
              </a:rPr>
              <a:t> ≤ ... ≤ p</a:t>
            </a:r>
            <a:r>
              <a:rPr b="1" baseline="0" i="0" lang="es-ES" sz="800" u="none" cap="none" strike="noStrike">
                <a:latin typeface="Arial"/>
                <a:ea typeface="Arial"/>
                <a:cs typeface="Arial"/>
                <a:sym typeface="Arial"/>
              </a:rPr>
              <a:t>n</a:t>
            </a:r>
            <a:r>
              <a:rPr b="0" baseline="0" i="0" lang="es-ES" sz="1400" u="none" cap="none" strike="noStrike">
                <a:latin typeface="Arial"/>
                <a:ea typeface="Arial"/>
                <a:cs typeface="Arial"/>
                <a:sym typeface="Arial"/>
              </a:rPr>
              <a:t> </a:t>
            </a:r>
          </a:p>
          <a:p>
            <a:pPr indent="0" lvl="0" marL="0" marR="0" rtl="0" algn="just">
              <a:lnSpc>
                <a:spcPct val="100000"/>
              </a:lnSpc>
              <a:spcBef>
                <a:spcPts val="0"/>
              </a:spcBef>
              <a:buSzPct val="25000"/>
              <a:buNone/>
            </a:pPr>
            <a:r>
              <a:rPr b="0" baseline="0" i="0" lang="es-ES" sz="1400" u="none" cap="none" strike="noStrike">
                <a:latin typeface="Arial"/>
                <a:ea typeface="Arial"/>
                <a:cs typeface="Arial"/>
                <a:sym typeface="Arial"/>
              </a:rPr>
              <a:t>A continuación demostraremos que nuestro algoritmo alcanza la solución óptima correcta.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609479" y="118080"/>
            <a:ext cx="8151839" cy="100440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b="0" baseline="0" i="0" lang="es-ES" sz="3600" u="none" cap="none" strike="noStrike">
                <a:latin typeface="Arial"/>
                <a:ea typeface="Arial"/>
                <a:cs typeface="Arial"/>
                <a:sym typeface="Arial"/>
              </a:rPr>
              <a:t>Demostrar de que la primera decisión tomada es la correcta.</a:t>
            </a:r>
          </a:p>
        </p:txBody>
      </p:sp>
      <p:sp>
        <p:nvSpPr>
          <p:cNvPr id="187" name="Shape 187"/>
          <p:cNvSpPr/>
          <p:nvPr/>
        </p:nvSpPr>
        <p:spPr>
          <a:xfrm>
            <a:off x="216000" y="1512000"/>
            <a:ext cx="8710920" cy="2392920"/>
          </a:xfrm>
          <a:prstGeom prst="rect">
            <a:avLst/>
          </a:prstGeom>
          <a:noFill/>
          <a:ln>
            <a:noFill/>
          </a:ln>
        </p:spPr>
        <p:txBody>
          <a:bodyPr anchorCtr="0" anchor="t" bIns="45000" lIns="90000" rIns="90000" tIns="45000">
            <a:noAutofit/>
          </a:bodyPr>
          <a:lstStyle/>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Teorema: dado un conjunto C de Contenedores ordenados por su peso en orden creciente, existe una solución óptima A que contiene al primer elemento.</a:t>
            </a:r>
          </a:p>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 </a:t>
            </a:r>
          </a:p>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Demostración (reducción al absurdo): Si ninguna solución optimal contiene al primer elemento, siempre podremos escoger una solución B y reemplazar el primer contenedor en ésta por el primero del total de contenedores, pues este es de menor peso que el reemplazado y la solución seguiría siendo óptima ya que el número de contenedores sigue siendo el mismo. </a:t>
            </a:r>
          </a:p>
          <a:p>
            <a:pPr indent="0" lvl="0" marL="0" marR="0" rtl="0" algn="just">
              <a:lnSpc>
                <a:spcPct val="100000"/>
              </a:lnSpc>
              <a:spcBef>
                <a:spcPts val="0"/>
              </a:spcBef>
              <a:buNone/>
            </a:pPr>
            <a:r>
              <a:t/>
            </a:r>
            <a:endParaRPr b="0" baseline="0" i="0" sz="1800" u="none" cap="none" strike="noStrike"/>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609479" y="76320"/>
            <a:ext cx="8075880" cy="104616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b="0" baseline="0" i="0" lang="es-ES" sz="3600" u="none" cap="none" strike="noStrike">
                <a:latin typeface="Arial"/>
                <a:ea typeface="Arial"/>
                <a:cs typeface="Arial"/>
                <a:sym typeface="Arial"/>
              </a:rPr>
              <a:t>Demostrar que existen subestructuras optimales.</a:t>
            </a:r>
          </a:p>
        </p:txBody>
      </p:sp>
      <p:sp>
        <p:nvSpPr>
          <p:cNvPr id="194" name="Shape 194"/>
          <p:cNvSpPr/>
          <p:nvPr/>
        </p:nvSpPr>
        <p:spPr>
          <a:xfrm>
            <a:off x="288000" y="1512000"/>
            <a:ext cx="8566919" cy="3160799"/>
          </a:xfrm>
          <a:prstGeom prst="rect">
            <a:avLst/>
          </a:prstGeom>
          <a:noFill/>
          <a:ln>
            <a:noFill/>
          </a:ln>
        </p:spPr>
        <p:txBody>
          <a:bodyPr anchorCtr="0" anchor="t" bIns="45000" lIns="90000" rIns="90000" tIns="45000">
            <a:noAutofit/>
          </a:bodyPr>
          <a:lstStyle/>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Teorema: Sea A una solución óptima al problema MaxContenedoresEnUnBarco(K, C, A) y c1 el primer contenedor en A, entonces A-{c1} es solución óptima para MaxContenedoresEnUnBarco(K-­c1, C*, A) con C* subconjunto de contenedores sin c1. </a:t>
            </a:r>
          </a:p>
          <a:p>
            <a:pPr indent="0" lvl="0" marL="0" marR="0" rtl="0" algn="just">
              <a:lnSpc>
                <a:spcPct val="100000"/>
              </a:lnSpc>
              <a:spcBef>
                <a:spcPts val="0"/>
              </a:spcBef>
              <a:buNone/>
            </a:pPr>
            <a:r>
              <a:t/>
            </a:r>
            <a:endParaRPr b="0" baseline="0" i="0" sz="1800" u="none" cap="none" strike="noStrike"/>
          </a:p>
          <a:p>
            <a:pPr indent="0" lvl="0" marL="0" marR="0" rtl="0" algn="just">
              <a:lnSpc>
                <a:spcPct val="100000"/>
              </a:lnSpc>
              <a:spcBef>
                <a:spcPts val="0"/>
              </a:spcBef>
              <a:buSzPct val="25000"/>
              <a:buNone/>
            </a:pPr>
            <a:r>
              <a:rPr b="0" baseline="0" i="0" lang="es-ES" sz="1800" u="none" cap="none" strike="noStrike">
                <a:latin typeface="Arial"/>
                <a:ea typeface="Arial"/>
                <a:cs typeface="Arial"/>
                <a:sym typeface="Arial"/>
              </a:rPr>
              <a:t>Demostración (reducción al absurdo): Suponemos que A-{c1} NO es solución óptima para MaxContenedoresEnUnBarco(K-­c1,C*, A), entonces, podemos encontrar una solución B óptima donde |B| &gt; |A -{c1}| y, por lo tanto, B ∪ c1 es solución para MaxContenedoresEnUnBarco(K,C,A), lo que nos lleva que |B ∪ c1| &gt; |A| que es una contradicción pues hemos dicho que A es solución óptima del problema MaxContenedoresEnUnBarco(K, C, A).</a:t>
            </a:r>
          </a:p>
          <a:p>
            <a:pPr indent="0" lvl="0" marL="0" marR="0" rtl="0" algn="just">
              <a:lnSpc>
                <a:spcPct val="100000"/>
              </a:lnSpc>
              <a:spcBef>
                <a:spcPts val="0"/>
              </a:spcBef>
              <a:buNone/>
            </a:pPr>
            <a:r>
              <a:t/>
            </a:r>
            <a:endParaRPr b="0" baseline="0" i="0" sz="1800" u="none" cap="none" strike="noStrike"/>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p:nvPr/>
        </p:nvSpPr>
        <p:spPr>
          <a:xfrm>
            <a:off x="1368000" y="360000"/>
            <a:ext cx="6622919" cy="601199"/>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baseline="0" i="0" lang="es-ES" sz="3600" u="none" cap="none" strike="noStrike">
                <a:latin typeface="Arial"/>
                <a:ea typeface="Arial"/>
                <a:cs typeface="Arial"/>
                <a:sym typeface="Arial"/>
              </a:rPr>
              <a:t>Posible implementación.</a:t>
            </a:r>
          </a:p>
        </p:txBody>
      </p:sp>
      <p:sp>
        <p:nvSpPr>
          <p:cNvPr id="201" name="Shape 201"/>
          <p:cNvSpPr/>
          <p:nvPr/>
        </p:nvSpPr>
        <p:spPr>
          <a:xfrm>
            <a:off x="216000" y="1440000"/>
            <a:ext cx="8710920" cy="3928679"/>
          </a:xfrm>
          <a:prstGeom prst="rect">
            <a:avLst/>
          </a:prstGeom>
          <a:noFill/>
          <a:ln>
            <a:noFill/>
          </a:ln>
        </p:spPr>
        <p:txBody>
          <a:bodyPr anchorCtr="0" anchor="t" bIns="45000" lIns="90000" rIns="90000" tIns="45000">
            <a:noAutofit/>
          </a:bodyPr>
          <a:lstStyle/>
          <a:p>
            <a:pPr>
              <a:spcBef>
                <a:spcPts val="0"/>
              </a:spcBef>
              <a:buNone/>
            </a:pPr>
            <a:r>
              <a:rPr b="0" baseline="0" i="1" lang="es-ES" sz="1600" u="none" cap="none" strike="noStrike">
                <a:latin typeface="Arial"/>
                <a:ea typeface="Arial"/>
                <a:cs typeface="Arial"/>
                <a:sym typeface="Arial"/>
              </a:rPr>
              <a:t>Procedimiento MaxContenedoresEnUnBarco(K, C, A) {</a:t>
            </a:r>
            <a:r>
              <a:rPr b="0" baseline="0" i="0" lang="es-ES" sz="1600" u="none" cap="none" strike="noStrike">
                <a:latin typeface="Arial"/>
                <a:ea typeface="Arial"/>
                <a:cs typeface="Arial"/>
                <a:sym typeface="Arial"/>
              </a:rPr>
              <a:t>	</a:t>
            </a:r>
          </a:p>
          <a:p>
            <a:pPr>
              <a:spcBef>
                <a:spcPts val="0"/>
              </a:spcBef>
              <a:buNone/>
            </a:pPr>
            <a:r>
              <a:rPr b="0" baseline="0" i="0" lang="es-ES" sz="1600" u="none" cap="none" strike="noStrike">
                <a:latin typeface="Arial"/>
                <a:ea typeface="Arial"/>
                <a:cs typeface="Arial"/>
                <a:sym typeface="Arial"/>
              </a:rPr>
              <a:t>	// K es la capacidad total de carga del barco. </a:t>
            </a:r>
          </a:p>
          <a:p>
            <a:pPr>
              <a:spcBef>
                <a:spcPts val="0"/>
              </a:spcBef>
              <a:buNone/>
            </a:pPr>
            <a:r>
              <a:rPr b="0" baseline="0" i="0" lang="es-ES" sz="1600" u="none" cap="none" strike="noStrike">
                <a:latin typeface="Arial"/>
                <a:ea typeface="Arial"/>
                <a:cs typeface="Arial"/>
                <a:sym typeface="Arial"/>
              </a:rPr>
              <a:t>	// C[1..n] es el conjunto de contenedores ordenados ... </a:t>
            </a:r>
          </a:p>
          <a:p>
            <a:pPr>
              <a:spcBef>
                <a:spcPts val="0"/>
              </a:spcBef>
              <a:buNone/>
            </a:pPr>
            <a:r>
              <a:rPr b="0" baseline="0" i="0" lang="es-ES" sz="1600" u="none" cap="none" strike="noStrike">
                <a:latin typeface="Arial"/>
                <a:ea typeface="Arial"/>
                <a:cs typeface="Arial"/>
                <a:sym typeface="Arial"/>
              </a:rPr>
              <a:t>	// en orden creciente en función de su peso. </a:t>
            </a:r>
          </a:p>
          <a:p>
            <a:pPr>
              <a:spcBef>
                <a:spcPts val="0"/>
              </a:spcBef>
              <a:buNone/>
            </a:pPr>
            <a:r>
              <a:rPr b="0" baseline="0" i="0" lang="es-ES" sz="1600" u="none" cap="none" strike="noStrike">
                <a:latin typeface="Arial"/>
                <a:ea typeface="Arial"/>
                <a:cs typeface="Arial"/>
                <a:sym typeface="Arial"/>
              </a:rPr>
              <a:t>	// A[ ∅ ] contendrá el conjunto resultado con los ... </a:t>
            </a:r>
          </a:p>
          <a:p>
            <a:pPr>
              <a:spcBef>
                <a:spcPts val="0"/>
              </a:spcBef>
              <a:buNone/>
            </a:pPr>
            <a:r>
              <a:rPr b="0" baseline="0" i="0" lang="es-ES" sz="1600" u="none" cap="none" strike="noStrike">
                <a:latin typeface="Arial"/>
                <a:ea typeface="Arial"/>
                <a:cs typeface="Arial"/>
                <a:sym typeface="Arial"/>
              </a:rPr>
              <a:t>	// contenedores elegidos para cargarse al barco. 	</a:t>
            </a:r>
          </a:p>
          <a:p>
            <a:pPr>
              <a:spcBef>
                <a:spcPts val="0"/>
              </a:spcBef>
              <a:buNone/>
            </a:pPr>
            <a:r>
              <a:rPr b="0" baseline="0" i="0" lang="es-ES" sz="1600" u="none" cap="none" strike="noStrike">
                <a:latin typeface="Arial"/>
                <a:ea typeface="Arial"/>
                <a:cs typeface="Arial"/>
                <a:sym typeface="Arial"/>
              </a:rPr>
              <a:t>	</a:t>
            </a:r>
            <a:r>
              <a:rPr b="0" baseline="0" i="1" lang="es-ES" sz="1600" u="none" cap="none" strike="noStrike">
                <a:latin typeface="Arial"/>
                <a:ea typeface="Arial"/>
                <a:cs typeface="Arial"/>
                <a:sym typeface="Arial"/>
              </a:rPr>
              <a:t>kr = K;</a:t>
            </a:r>
            <a:r>
              <a:rPr b="0" baseline="0" i="0" lang="es-ES" sz="1600" u="none" cap="none" strike="noStrike">
                <a:latin typeface="Arial"/>
                <a:ea typeface="Arial"/>
                <a:cs typeface="Arial"/>
                <a:sym typeface="Arial"/>
              </a:rPr>
              <a:t> // Capacidad restante del barco </a:t>
            </a:r>
          </a:p>
          <a:p>
            <a:pPr>
              <a:spcBef>
                <a:spcPts val="0"/>
              </a:spcBef>
              <a:buNone/>
            </a:pPr>
            <a:r>
              <a:rPr b="0" baseline="0" i="0" lang="es-ES" sz="1600" u="none" cap="none" strike="noStrike">
                <a:latin typeface="Arial"/>
                <a:ea typeface="Arial"/>
                <a:cs typeface="Arial"/>
                <a:sym typeface="Arial"/>
              </a:rPr>
              <a:t>	</a:t>
            </a:r>
            <a:r>
              <a:rPr b="0" baseline="0" i="1" lang="es-ES" sz="1600" u="none" cap="none" strike="noStrike">
                <a:latin typeface="Arial"/>
                <a:ea typeface="Arial"/>
                <a:cs typeface="Arial"/>
                <a:sym typeface="Arial"/>
              </a:rPr>
              <a:t>i = 1; </a:t>
            </a:r>
          </a:p>
          <a:p>
            <a:pPr>
              <a:spcBef>
                <a:spcPts val="0"/>
              </a:spcBef>
              <a:buNone/>
            </a:pPr>
            <a:r>
              <a:rPr b="0" baseline="0" i="1" lang="es-ES" sz="1600" u="none" cap="none" strike="noStrike">
                <a:latin typeface="Arial"/>
                <a:ea typeface="Arial"/>
                <a:cs typeface="Arial"/>
                <a:sym typeface="Arial"/>
              </a:rPr>
              <a:t>	Mientras (C[i].peso &lt;= kr) {</a:t>
            </a:r>
          </a:p>
          <a:p>
            <a:pPr>
              <a:spcBef>
                <a:spcPts val="0"/>
              </a:spcBef>
              <a:buNone/>
            </a:pPr>
            <a:r>
              <a:rPr b="0" baseline="0" i="1" lang="es-ES" sz="1600" u="none" cap="none" strike="noStrike">
                <a:latin typeface="Arial"/>
                <a:ea typeface="Arial"/>
                <a:cs typeface="Arial"/>
                <a:sym typeface="Arial"/>
              </a:rPr>
              <a:t>		A.push_back(C[i]); </a:t>
            </a:r>
          </a:p>
          <a:p>
            <a:pPr>
              <a:spcBef>
                <a:spcPts val="0"/>
              </a:spcBef>
              <a:buNone/>
            </a:pPr>
            <a:r>
              <a:rPr b="0" baseline="0" i="1" lang="es-ES" sz="1600" u="none" cap="none" strike="noStrike">
                <a:latin typeface="Arial"/>
                <a:ea typeface="Arial"/>
                <a:cs typeface="Arial"/>
                <a:sym typeface="Arial"/>
              </a:rPr>
              <a:t>		kr = kr -­ C[i].peso; </a:t>
            </a:r>
          </a:p>
          <a:p>
            <a:pPr>
              <a:spcBef>
                <a:spcPts val="0"/>
              </a:spcBef>
              <a:buNone/>
            </a:pPr>
            <a:r>
              <a:rPr b="0" baseline="0" i="1" lang="es-ES" sz="1600" u="none" cap="none" strike="noStrike">
                <a:latin typeface="Arial"/>
                <a:ea typeface="Arial"/>
                <a:cs typeface="Arial"/>
                <a:sym typeface="Arial"/>
              </a:rPr>
              <a:t>		i = i+1; </a:t>
            </a:r>
          </a:p>
          <a:p>
            <a:pPr>
              <a:spcBef>
                <a:spcPts val="0"/>
              </a:spcBef>
              <a:buNone/>
            </a:pPr>
            <a:r>
              <a:rPr b="0" baseline="0" i="1" lang="es-ES" sz="1600" u="none" cap="none" strike="noStrike">
                <a:latin typeface="Arial"/>
                <a:ea typeface="Arial"/>
                <a:cs typeface="Arial"/>
                <a:sym typeface="Arial"/>
              </a:rPr>
              <a:t>	}</a:t>
            </a:r>
          </a:p>
          <a:p>
            <a:pPr>
              <a:spcBef>
                <a:spcPts val="0"/>
              </a:spcBef>
              <a:buNone/>
            </a:pPr>
            <a:r>
              <a:rPr b="0" baseline="0" i="1" lang="es-ES" sz="1600" u="none" cap="none" strike="noStrike">
                <a:latin typeface="Arial"/>
                <a:ea typeface="Arial"/>
                <a:cs typeface="Arial"/>
                <a:sym typeface="Arial"/>
              </a:rPr>
              <a:t>}</a:t>
            </a:r>
            <a:r>
              <a:rPr b="0" baseline="0" i="0" lang="es-ES" sz="1600" u="none" cap="none" strike="noStrike">
                <a:latin typeface="Arial"/>
                <a:ea typeface="Arial"/>
                <a:cs typeface="Arial"/>
                <a:sym typeface="Arial"/>
              </a:rPr>
              <a:t> </a:t>
            </a:r>
          </a:p>
          <a:p>
            <a:pPr>
              <a:spcBef>
                <a:spcPts val="0"/>
              </a:spcBef>
              <a:buNone/>
            </a:pPr>
            <a:r>
              <a:t/>
            </a:r>
            <a:endParaRPr b="0" baseline="0" i="0" sz="1800" u="none" cap="none" strike="noStrike"/>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p:nvPr/>
        </p:nvSpPr>
        <p:spPr>
          <a:xfrm>
            <a:off x="360000" y="37800"/>
            <a:ext cx="8494920" cy="1113119"/>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baseline="0" i="0" lang="es-ES" sz="3600" u="none" cap="none" strike="noStrike">
                <a:latin typeface="Arial"/>
                <a:ea typeface="Arial"/>
                <a:cs typeface="Arial"/>
                <a:sym typeface="Arial"/>
              </a:rPr>
              <a:t> Algoritmo que intenta maximizar el beneficio obtenido.</a:t>
            </a:r>
          </a:p>
        </p:txBody>
      </p:sp>
      <p:sp>
        <p:nvSpPr>
          <p:cNvPr id="207" name="Shape 207"/>
          <p:cNvSpPr/>
          <p:nvPr/>
        </p:nvSpPr>
        <p:spPr>
          <a:xfrm rot="4800">
            <a:off x="63360" y="1433879"/>
            <a:ext cx="8782919" cy="10376280"/>
          </a:xfrm>
          <a:prstGeom prst="rect">
            <a:avLst/>
          </a:prstGeom>
          <a:noFill/>
          <a:ln>
            <a:noFill/>
          </a:ln>
        </p:spPr>
        <p:txBody>
          <a:bodyPr anchorCtr="0" anchor="t" bIns="45000" lIns="90000" rIns="90000" tIns="45000">
            <a:noAutofit/>
          </a:bodyPr>
          <a:lstStyle/>
          <a:p>
            <a:pPr indent="0" lvl="0" marL="0" marR="0" rtl="0" algn="just">
              <a:lnSpc>
                <a:spcPct val="100000"/>
              </a:lnSpc>
              <a:spcBef>
                <a:spcPts val="0"/>
              </a:spcBef>
              <a:buSzPct val="25000"/>
              <a:buNone/>
            </a:pPr>
            <a:r>
              <a:rPr b="0" baseline="0" i="0" lang="es-ES" sz="1300" u="none" cap="none" strike="noStrike">
                <a:latin typeface="Arial"/>
                <a:ea typeface="Arial"/>
                <a:cs typeface="Arial"/>
                <a:sym typeface="Arial"/>
              </a:rPr>
              <a:t>Solución greedy/voraz para el problema  MaxBeneficioEnUnBarco(K, C, A): </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Conjunto de Candidatos:</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Conjunto de contenedores C (c</a:t>
            </a:r>
            <a:r>
              <a:rPr b="0" baseline="0" i="0" lang="es-ES" sz="800" u="none" cap="none" strike="noStrike">
                <a:latin typeface="Arial"/>
                <a:ea typeface="Arial"/>
                <a:cs typeface="Arial"/>
                <a:sym typeface="Arial"/>
              </a:rPr>
              <a:t>1</a:t>
            </a:r>
            <a:r>
              <a:rPr b="0" baseline="0" i="0" lang="es-ES" sz="1300" u="none" cap="none" strike="noStrike">
                <a:latin typeface="Arial"/>
                <a:ea typeface="Arial"/>
                <a:cs typeface="Arial"/>
                <a:sym typeface="Arial"/>
              </a:rPr>
              <a:t>, ,..., c</a:t>
            </a:r>
            <a:r>
              <a:rPr b="0" baseline="0" i="0" lang="es-ES" sz="800" u="none" cap="none" strike="noStrike">
                <a:latin typeface="Arial"/>
                <a:ea typeface="Arial"/>
                <a:cs typeface="Arial"/>
                <a:sym typeface="Arial"/>
              </a:rPr>
              <a:t>n</a:t>
            </a:r>
            <a:r>
              <a:rPr b="0" baseline="0" i="0" lang="es-ES" sz="1300" u="none" cap="none" strike="noStrike">
                <a:latin typeface="Arial"/>
                <a:ea typeface="Arial"/>
                <a:cs typeface="Arial"/>
                <a:sym typeface="Arial"/>
              </a:rPr>
              <a:t>).</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Conjunto de Seleccionados:</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Conjunto solución A.</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Función Solución:</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El barco no tiene capacidad restante para un contenedor más.  </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Función de Factibilidad:</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La capacidad de carga restante del barco es superior al peso del contenedor candidato.  </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Función Selección:</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Determina el mejor candidato seleccionando el contenedor de mayor razón beneficio/peso.  </a:t>
            </a:r>
          </a:p>
          <a:p>
            <a:pPr indent="0" lvl="1" marL="0" marR="0" rtl="0" algn="just">
              <a:lnSpc>
                <a:spcPct val="100000"/>
              </a:lnSpc>
              <a:spcBef>
                <a:spcPts val="0"/>
              </a:spcBef>
              <a:buClr>
                <a:srgbClr val="000000"/>
              </a:buClr>
              <a:buSzPct val="45000"/>
              <a:buFont typeface="Noto Symbol"/>
              <a:buChar char="l"/>
            </a:pPr>
            <a:r>
              <a:rPr b="1" baseline="0" i="0" lang="es-ES" sz="1300" u="none" cap="none" strike="noStrike">
                <a:latin typeface="Arial"/>
                <a:ea typeface="Arial"/>
                <a:cs typeface="Arial"/>
                <a:sym typeface="Arial"/>
              </a:rPr>
              <a:t>Función objetivo:</a:t>
            </a:r>
            <a:r>
              <a:rPr b="0" baseline="0" i="0" lang="es-ES" sz="1300" u="none" cap="none" strike="noStrike">
                <a:latin typeface="Arial"/>
                <a:ea typeface="Arial"/>
                <a:cs typeface="Arial"/>
                <a:sym typeface="Arial"/>
              </a:rPr>
              <a:t> </a:t>
            </a:r>
          </a:p>
          <a:p>
            <a:pPr indent="0" lvl="2" marL="0" marR="0" rtl="0" algn="just">
              <a:lnSpc>
                <a:spcPct val="100000"/>
              </a:lnSpc>
              <a:spcBef>
                <a:spcPts val="0"/>
              </a:spcBef>
              <a:buClr>
                <a:srgbClr val="000000"/>
              </a:buClr>
              <a:buSzPct val="45000"/>
              <a:buFont typeface="Noto Symbol"/>
              <a:buChar char="l"/>
            </a:pPr>
            <a:r>
              <a:rPr b="0" baseline="0" i="0" lang="es-ES" sz="1300" u="none" cap="none" strike="noStrike">
                <a:latin typeface="Arial"/>
                <a:ea typeface="Arial"/>
                <a:cs typeface="Arial"/>
                <a:sym typeface="Arial"/>
              </a:rPr>
              <a:t>Cargar el máximo número de contenedores posible en el barco que aporten el mayor beneficio posible al transportarse.  </a:t>
            </a:r>
          </a:p>
          <a:p>
            <a:pPr indent="0" lvl="0" marL="0" marR="0" rtl="0" algn="just">
              <a:lnSpc>
                <a:spcPct val="100000"/>
              </a:lnSpc>
              <a:spcBef>
                <a:spcPts val="0"/>
              </a:spcBef>
              <a:buSzPct val="25000"/>
              <a:buNone/>
            </a:pPr>
            <a:r>
              <a:rPr b="0" baseline="0" i="0" lang="es-ES" sz="1300" u="none" cap="none" strike="noStrike">
                <a:latin typeface="Arial"/>
                <a:ea typeface="Arial"/>
                <a:cs typeface="Arial"/>
                <a:sym typeface="Arial"/>
              </a:rPr>
              <a:t>Suponemos el conjunto C de Contenedores en orden descendiente en relación beneficio/peso: </a:t>
            </a:r>
          </a:p>
          <a:p>
            <a:pPr indent="0" lvl="0" marL="0" marR="0" rtl="0" algn="just">
              <a:lnSpc>
                <a:spcPct val="100000"/>
              </a:lnSpc>
              <a:spcBef>
                <a:spcPts val="0"/>
              </a:spcBef>
              <a:buSzPct val="25000"/>
              <a:buNone/>
            </a:pPr>
            <a:r>
              <a:rPr b="0" baseline="0" i="0" lang="es-ES" sz="1300" u="none" cap="none" strike="noStrike">
                <a:latin typeface="Arial"/>
                <a:ea typeface="Arial"/>
                <a:cs typeface="Arial"/>
                <a:sym typeface="Arial"/>
              </a:rPr>
              <a:t>	</a:t>
            </a:r>
            <a:r>
              <a:rPr b="1" baseline="0" i="0" lang="es-ES" sz="1300" u="none" cap="none" strike="noStrike">
                <a:latin typeface="Arial"/>
                <a:ea typeface="Arial"/>
                <a:cs typeface="Arial"/>
                <a:sym typeface="Arial"/>
              </a:rPr>
              <a:t>b</a:t>
            </a:r>
            <a:r>
              <a:rPr b="1" baseline="0" i="0" lang="es-ES" sz="800" u="none" cap="none" strike="noStrike">
                <a:latin typeface="Arial"/>
                <a:ea typeface="Arial"/>
                <a:cs typeface="Arial"/>
                <a:sym typeface="Arial"/>
              </a:rPr>
              <a:t>1</a:t>
            </a:r>
            <a:r>
              <a:rPr b="1" baseline="0" i="0" lang="es-ES" sz="1300" u="none" cap="none" strike="noStrike">
                <a:latin typeface="Arial"/>
                <a:ea typeface="Arial"/>
                <a:cs typeface="Arial"/>
                <a:sym typeface="Arial"/>
              </a:rPr>
              <a:t>/p</a:t>
            </a:r>
            <a:r>
              <a:rPr b="1" baseline="0" i="0" lang="es-ES" sz="800" u="none" cap="none" strike="noStrike">
                <a:latin typeface="Arial"/>
                <a:ea typeface="Arial"/>
                <a:cs typeface="Arial"/>
                <a:sym typeface="Arial"/>
              </a:rPr>
              <a:t>1</a:t>
            </a:r>
            <a:r>
              <a:rPr b="1" baseline="0" i="0" lang="es-ES" sz="1300" u="none" cap="none" strike="noStrike">
                <a:latin typeface="Arial"/>
                <a:ea typeface="Arial"/>
                <a:cs typeface="Arial"/>
                <a:sym typeface="Arial"/>
              </a:rPr>
              <a:t> ≥ b</a:t>
            </a:r>
            <a:r>
              <a:rPr b="1" baseline="0" i="0" lang="es-ES" sz="800" u="none" cap="none" strike="noStrike">
                <a:latin typeface="Arial"/>
                <a:ea typeface="Arial"/>
                <a:cs typeface="Arial"/>
                <a:sym typeface="Arial"/>
              </a:rPr>
              <a:t>2</a:t>
            </a:r>
            <a:r>
              <a:rPr b="1" baseline="0" i="0" lang="es-ES" sz="1300" u="none" cap="none" strike="noStrike">
                <a:latin typeface="Arial"/>
                <a:ea typeface="Arial"/>
                <a:cs typeface="Arial"/>
                <a:sym typeface="Arial"/>
              </a:rPr>
              <a:t>/p</a:t>
            </a:r>
            <a:r>
              <a:rPr b="1" baseline="0" i="0" lang="es-ES" sz="800" u="none" cap="none" strike="noStrike">
                <a:latin typeface="Arial"/>
                <a:ea typeface="Arial"/>
                <a:cs typeface="Arial"/>
                <a:sym typeface="Arial"/>
              </a:rPr>
              <a:t>2</a:t>
            </a:r>
            <a:r>
              <a:rPr b="1" baseline="0" i="0" lang="es-ES" sz="1300" u="none" cap="none" strike="noStrike">
                <a:latin typeface="Arial"/>
                <a:ea typeface="Arial"/>
                <a:cs typeface="Arial"/>
                <a:sym typeface="Arial"/>
              </a:rPr>
              <a:t> ≥ ... ≥ b</a:t>
            </a:r>
            <a:r>
              <a:rPr b="1" baseline="0" i="0" lang="es-ES" sz="800" u="none" cap="none" strike="noStrike">
                <a:latin typeface="Arial"/>
                <a:ea typeface="Arial"/>
                <a:cs typeface="Arial"/>
                <a:sym typeface="Arial"/>
              </a:rPr>
              <a:t>n­-1</a:t>
            </a:r>
            <a:r>
              <a:rPr b="1" baseline="0" i="0" lang="es-ES" sz="1300" u="none" cap="none" strike="noStrike">
                <a:latin typeface="Arial"/>
                <a:ea typeface="Arial"/>
                <a:cs typeface="Arial"/>
                <a:sym typeface="Arial"/>
              </a:rPr>
              <a:t>/p</a:t>
            </a:r>
            <a:r>
              <a:rPr b="1" baseline="0" i="0" lang="es-ES" sz="800" u="none" cap="none" strike="noStrike">
                <a:latin typeface="Arial"/>
                <a:ea typeface="Arial"/>
                <a:cs typeface="Arial"/>
                <a:sym typeface="Arial"/>
              </a:rPr>
              <a:t>n­-1</a:t>
            </a:r>
            <a:r>
              <a:rPr b="1" baseline="0" i="0" lang="es-ES" sz="1300" u="none" cap="none" strike="noStrike">
                <a:latin typeface="Arial"/>
                <a:ea typeface="Arial"/>
                <a:cs typeface="Arial"/>
                <a:sym typeface="Arial"/>
              </a:rPr>
              <a:t> ≥ b</a:t>
            </a:r>
            <a:r>
              <a:rPr b="1" baseline="0" i="0" lang="es-ES" sz="800" u="none" cap="none" strike="noStrike">
                <a:latin typeface="Arial"/>
                <a:ea typeface="Arial"/>
                <a:cs typeface="Arial"/>
                <a:sym typeface="Arial"/>
              </a:rPr>
              <a:t>n</a:t>
            </a:r>
            <a:r>
              <a:rPr b="1" baseline="0" i="0" lang="es-ES" sz="1300" u="none" cap="none" strike="noStrike">
                <a:latin typeface="Arial"/>
                <a:ea typeface="Arial"/>
                <a:cs typeface="Arial"/>
                <a:sym typeface="Arial"/>
              </a:rPr>
              <a:t>/p</a:t>
            </a:r>
            <a:r>
              <a:rPr b="1" baseline="0" i="0" lang="es-ES" sz="800" u="none" cap="none" strike="noStrike">
                <a:latin typeface="Arial"/>
                <a:ea typeface="Arial"/>
                <a:cs typeface="Arial"/>
                <a:sym typeface="Arial"/>
              </a:rPr>
              <a:t>n</a:t>
            </a:r>
            <a:r>
              <a:rPr b="0" baseline="0" i="0" lang="es-ES" sz="1300" u="none" cap="none" strike="noStrike">
                <a:latin typeface="Arial"/>
                <a:ea typeface="Arial"/>
                <a:cs typeface="Arial"/>
                <a:sym typeface="Arial"/>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1368000" y="360360"/>
            <a:ext cx="6622919" cy="601199"/>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baseline="0" i="0" lang="es-ES" sz="3600" u="none" cap="none" strike="noStrike">
                <a:latin typeface="Arial"/>
                <a:ea typeface="Arial"/>
                <a:cs typeface="Arial"/>
                <a:sym typeface="Arial"/>
              </a:rPr>
              <a:t>Posible implementación.</a:t>
            </a:r>
          </a:p>
        </p:txBody>
      </p:sp>
      <p:sp>
        <p:nvSpPr>
          <p:cNvPr id="213" name="Shape 213"/>
          <p:cNvSpPr/>
          <p:nvPr/>
        </p:nvSpPr>
        <p:spPr>
          <a:xfrm>
            <a:off x="216000" y="1440000"/>
            <a:ext cx="8710920" cy="3928679"/>
          </a:xfrm>
          <a:prstGeom prst="rect">
            <a:avLst/>
          </a:prstGeom>
          <a:noFill/>
          <a:ln>
            <a:noFill/>
          </a:ln>
        </p:spPr>
        <p:txBody>
          <a:bodyPr anchorCtr="0" anchor="t" bIns="45000" lIns="90000" rIns="90000" tIns="45000">
            <a:noAutofit/>
          </a:bodyPr>
          <a:lstStyle/>
          <a:p>
            <a:pPr>
              <a:spcBef>
                <a:spcPts val="0"/>
              </a:spcBef>
              <a:buNone/>
            </a:pPr>
            <a:r>
              <a:rPr b="0" baseline="0" i="1" lang="es-ES" sz="1600" u="none" cap="none" strike="noStrike">
                <a:latin typeface="Arial"/>
                <a:ea typeface="Arial"/>
                <a:cs typeface="Arial"/>
                <a:sym typeface="Arial"/>
              </a:rPr>
              <a:t>Procedimiento MaxBeneficioEnUnBarco(K, C, A) {</a:t>
            </a:r>
            <a:r>
              <a:rPr b="0" baseline="0" i="0" lang="es-ES" sz="1600" u="none" cap="none" strike="noStrike">
                <a:latin typeface="Arial"/>
                <a:ea typeface="Arial"/>
                <a:cs typeface="Arial"/>
                <a:sym typeface="Arial"/>
              </a:rPr>
              <a:t>	</a:t>
            </a:r>
          </a:p>
          <a:p>
            <a:pPr>
              <a:spcBef>
                <a:spcPts val="0"/>
              </a:spcBef>
              <a:buNone/>
            </a:pPr>
            <a:r>
              <a:rPr b="0" baseline="0" i="0" lang="es-ES" sz="1600" u="none" cap="none" strike="noStrike">
                <a:latin typeface="Arial"/>
                <a:ea typeface="Arial"/>
                <a:cs typeface="Arial"/>
                <a:sym typeface="Arial"/>
              </a:rPr>
              <a:t>	// K es la capacidad total de carga del barco. </a:t>
            </a:r>
          </a:p>
          <a:p>
            <a:pPr>
              <a:spcBef>
                <a:spcPts val="0"/>
              </a:spcBef>
              <a:buNone/>
            </a:pPr>
            <a:r>
              <a:rPr b="0" baseline="0" i="0" lang="es-ES" sz="1600" u="none" cap="none" strike="noStrike">
                <a:latin typeface="Arial"/>
                <a:ea typeface="Arial"/>
                <a:cs typeface="Arial"/>
                <a:sym typeface="Arial"/>
              </a:rPr>
              <a:t>	// C[1..n] es el conjunto de contenedores ordenados ... </a:t>
            </a:r>
          </a:p>
          <a:p>
            <a:pPr>
              <a:spcBef>
                <a:spcPts val="0"/>
              </a:spcBef>
              <a:buNone/>
            </a:pPr>
            <a:r>
              <a:rPr b="0" baseline="0" i="0" lang="es-ES" sz="1600" u="none" cap="none" strike="noStrike">
                <a:latin typeface="Arial"/>
                <a:ea typeface="Arial"/>
                <a:cs typeface="Arial"/>
                <a:sym typeface="Arial"/>
              </a:rPr>
              <a:t>	// en orden decreciente en funcion de la relacion beneficio/peso. </a:t>
            </a:r>
          </a:p>
          <a:p>
            <a:pPr>
              <a:spcBef>
                <a:spcPts val="0"/>
              </a:spcBef>
              <a:buNone/>
            </a:pPr>
            <a:r>
              <a:rPr b="0" baseline="0" i="0" lang="es-ES" sz="1600" u="none" cap="none" strike="noStrike">
                <a:latin typeface="Arial"/>
                <a:ea typeface="Arial"/>
                <a:cs typeface="Arial"/>
                <a:sym typeface="Arial"/>
              </a:rPr>
              <a:t>	// A[ ∅ ] contendrá el conjunto resultado con los ... </a:t>
            </a:r>
          </a:p>
          <a:p>
            <a:pPr>
              <a:spcBef>
                <a:spcPts val="0"/>
              </a:spcBef>
              <a:buNone/>
            </a:pPr>
            <a:r>
              <a:rPr b="0" baseline="0" i="0" lang="es-ES" sz="1600" u="none" cap="none" strike="noStrike">
                <a:latin typeface="Arial"/>
                <a:ea typeface="Arial"/>
                <a:cs typeface="Arial"/>
                <a:sym typeface="Arial"/>
              </a:rPr>
              <a:t>	// contenedores elegidos para cargarse al barco. 	</a:t>
            </a:r>
          </a:p>
          <a:p>
            <a:pPr>
              <a:spcBef>
                <a:spcPts val="0"/>
              </a:spcBef>
              <a:buNone/>
            </a:pPr>
            <a:r>
              <a:rPr b="0" baseline="0" i="0" lang="es-ES" sz="1600" u="none" cap="none" strike="noStrike">
                <a:latin typeface="Arial"/>
                <a:ea typeface="Arial"/>
                <a:cs typeface="Arial"/>
                <a:sym typeface="Arial"/>
              </a:rPr>
              <a:t>	</a:t>
            </a:r>
            <a:r>
              <a:rPr b="0" baseline="0" i="1" lang="es-ES" sz="1600" u="none" cap="none" strike="noStrike">
                <a:latin typeface="Arial"/>
                <a:ea typeface="Arial"/>
                <a:cs typeface="Arial"/>
                <a:sym typeface="Arial"/>
              </a:rPr>
              <a:t>kr = K;</a:t>
            </a:r>
            <a:r>
              <a:rPr b="0" baseline="0" i="0" lang="es-ES" sz="1600" u="none" cap="none" strike="noStrike">
                <a:latin typeface="Arial"/>
                <a:ea typeface="Arial"/>
                <a:cs typeface="Arial"/>
                <a:sym typeface="Arial"/>
              </a:rPr>
              <a:t> // Capacidad restante del barco </a:t>
            </a:r>
          </a:p>
          <a:p>
            <a:pPr>
              <a:spcBef>
                <a:spcPts val="0"/>
              </a:spcBef>
              <a:buNone/>
            </a:pPr>
            <a:r>
              <a:rPr b="0" baseline="0" i="0" lang="es-ES" sz="1600" u="none" cap="none" strike="noStrike">
                <a:latin typeface="Arial"/>
                <a:ea typeface="Arial"/>
                <a:cs typeface="Arial"/>
                <a:sym typeface="Arial"/>
              </a:rPr>
              <a:t>	</a:t>
            </a:r>
            <a:r>
              <a:rPr b="0" baseline="0" i="1" lang="es-ES" sz="1600" u="none" cap="none" strike="noStrike">
                <a:latin typeface="Arial"/>
                <a:ea typeface="Arial"/>
                <a:cs typeface="Arial"/>
                <a:sym typeface="Arial"/>
              </a:rPr>
              <a:t>i = 1; </a:t>
            </a:r>
          </a:p>
          <a:p>
            <a:pPr>
              <a:spcBef>
                <a:spcPts val="0"/>
              </a:spcBef>
              <a:buNone/>
            </a:pPr>
            <a:r>
              <a:rPr b="0" baseline="0" i="1" lang="es-ES" sz="1600" u="none" cap="none" strike="noStrike">
                <a:latin typeface="Arial"/>
                <a:ea typeface="Arial"/>
                <a:cs typeface="Arial"/>
                <a:sym typeface="Arial"/>
              </a:rPr>
              <a:t>	Mientras (C[i].peso &lt;= kr) {</a:t>
            </a:r>
          </a:p>
          <a:p>
            <a:pPr>
              <a:spcBef>
                <a:spcPts val="0"/>
              </a:spcBef>
              <a:buNone/>
            </a:pPr>
            <a:r>
              <a:rPr b="0" baseline="0" i="1" lang="es-ES" sz="1600" u="none" cap="none" strike="noStrike">
                <a:latin typeface="Arial"/>
                <a:ea typeface="Arial"/>
                <a:cs typeface="Arial"/>
                <a:sym typeface="Arial"/>
              </a:rPr>
              <a:t>		A.push_back(C[i]); </a:t>
            </a:r>
          </a:p>
          <a:p>
            <a:pPr>
              <a:spcBef>
                <a:spcPts val="0"/>
              </a:spcBef>
              <a:buNone/>
            </a:pPr>
            <a:r>
              <a:rPr b="0" baseline="0" i="1" lang="es-ES" sz="1600" u="none" cap="none" strike="noStrike">
                <a:latin typeface="Arial"/>
                <a:ea typeface="Arial"/>
                <a:cs typeface="Arial"/>
                <a:sym typeface="Arial"/>
              </a:rPr>
              <a:t>		kr = kr ­- C[i].peso; </a:t>
            </a:r>
          </a:p>
          <a:p>
            <a:pPr>
              <a:spcBef>
                <a:spcPts val="0"/>
              </a:spcBef>
              <a:buNone/>
            </a:pPr>
            <a:r>
              <a:rPr b="0" baseline="0" i="1" lang="es-ES" sz="1600" u="none" cap="none" strike="noStrike">
                <a:latin typeface="Arial"/>
                <a:ea typeface="Arial"/>
                <a:cs typeface="Arial"/>
                <a:sym typeface="Arial"/>
              </a:rPr>
              <a:t>		i = i+1; </a:t>
            </a:r>
          </a:p>
          <a:p>
            <a:pPr>
              <a:spcBef>
                <a:spcPts val="0"/>
              </a:spcBef>
              <a:buNone/>
            </a:pPr>
            <a:r>
              <a:rPr b="0" baseline="0" i="1" lang="es-ES" sz="1600" u="none" cap="none" strike="noStrike">
                <a:latin typeface="Arial"/>
                <a:ea typeface="Arial"/>
                <a:cs typeface="Arial"/>
                <a:sym typeface="Arial"/>
              </a:rPr>
              <a:t>	}</a:t>
            </a:r>
          </a:p>
          <a:p>
            <a:pPr>
              <a:spcBef>
                <a:spcPts val="0"/>
              </a:spcBef>
              <a:buNone/>
            </a:pPr>
            <a:r>
              <a:rPr b="0" baseline="0" i="1" lang="es-ES" sz="1600" u="none" cap="none" strike="noStrike">
                <a:latin typeface="Arial"/>
                <a:ea typeface="Arial"/>
                <a:cs typeface="Arial"/>
                <a:sym typeface="Arial"/>
              </a:rPr>
              <a:t>}</a:t>
            </a:r>
            <a:r>
              <a:rPr b="0" baseline="0" i="0" lang="es-ES" sz="1600" u="none" cap="none" strike="noStrike">
                <a:latin typeface="Arial"/>
                <a:ea typeface="Arial"/>
                <a:cs typeface="Arial"/>
                <a:sym typeface="Arial"/>
              </a:rPr>
              <a:t> </a:t>
            </a:r>
          </a:p>
          <a:p>
            <a:pPr>
              <a:spcBef>
                <a:spcPts val="0"/>
              </a:spcBef>
              <a:buNone/>
            </a:pPr>
            <a:r>
              <a:t/>
            </a:r>
            <a:endParaRPr b="0" baseline="0" i="0" sz="1800" u="none" cap="none" strike="noStrike"/>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