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s"/>
              <a:t>Jean-­Louis Bergamo, otro miembro de April, realizó el módulo de gestión de miembros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lgn="l">
              <a:spcBef>
                <a:spcPts val="0"/>
              </a:spcBef>
              <a:buNone/>
            </a:pPr>
            <a:r>
              <a:t/>
            </a:r>
            <a:endParaRP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t/>
            </a:r>
            <a:endParaRPr/>
          </a:p>
        </p:txBody>
      </p:sp>
      <p:pic>
        <p:nvPicPr>
          <p:cNvPr descr="Dolibarr_logo.png" id="56" name="Shape 56"/>
          <p:cNvPicPr preferRelativeResize="0"/>
          <p:nvPr/>
        </p:nvPicPr>
        <p:blipFill>
          <a:blip r:embed="rId3">
            <a:alphaModFix/>
          </a:blip>
          <a:stretch>
            <a:fillRect/>
          </a:stretch>
        </p:blipFill>
        <p:spPr>
          <a:xfrm>
            <a:off x="969350" y="379437"/>
            <a:ext cx="6543675" cy="166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
              <a:t>¿Qué es Dolibarr?</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-Dolibarr es un software modular OpenSource basado en web pensado para la gestión empresarial de pequeñas y medianas empresas, autónomos o asociaciones.</a:t>
            </a:r>
          </a:p>
          <a:p>
            <a:pPr lvl="0" rtl="0">
              <a:spcBef>
                <a:spcPts val="0"/>
              </a:spcBef>
              <a:buNone/>
            </a:pPr>
            <a:r>
              <a:rPr lang="es"/>
              <a:t>-Pensando en realizar un ERP sencillo para el usuario medio, Rodolphe Quiédeville inició el desarrollo de Dolibarr partiendo de cero y siguiendo un control de versiones. La versión 1.0 se lanzó en Septiembre de 2003.</a:t>
            </a:r>
          </a:p>
          <a:p>
            <a:pPr lvl="0" rtl="0">
              <a:spcBef>
                <a:spcPts val="0"/>
              </a:spcBef>
              <a:buNone/>
            </a:pPr>
            <a:r>
              <a:rPr lang="es"/>
              <a:t>-Ese mismo año Dolibarr consiguió el primer premio en los trofeos de Software Libre de 2003 en la categoría de Gestión Empresarial.</a:t>
            </a:r>
          </a:p>
          <a:p>
            <a:pPr lvl="0">
              <a:spcBef>
                <a:spcPts val="0"/>
              </a:spcBef>
              <a:buNone/>
            </a:pPr>
            <a:r>
              <a:rPr lang="es"/>
              <a:t>-Actualmente la versión vigente es la 3.8 lanzada en Septiembre de 2015.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
              <a:t>Instalando Dolibarr</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-Dolibarr posee un instalador muy sencillo tanto para Windows(DoliWamp) como para Mac(DoliMamp) y Linux (En distribuciones Fedora DoliRpm y en distribuciones Debian DoliDeb)</a:t>
            </a:r>
          </a:p>
          <a:p>
            <a:pPr lvl="0">
              <a:spcBef>
                <a:spcPts val="0"/>
              </a:spcBef>
              <a:buNone/>
            </a:pPr>
            <a:r>
              <a:rPr lang="es"/>
              <a:t>-Instalar Dolibarr es muy sencillo para cualquier usuario, pero para adaptarse a una empresa posee bastante configurabilidad.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
              <a:t>Primeros pasos con Dolibarr</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-Justo tras la instalación Dolibarr se abre en nuestro navegador predeterminado tras la cual te pide introducir los datos de tu empresa o de particular.</a:t>
            </a:r>
          </a:p>
          <a:p>
            <a:pPr lvl="0" rtl="0">
              <a:spcBef>
                <a:spcPts val="0"/>
              </a:spcBef>
              <a:buNone/>
            </a:pPr>
            <a:r>
              <a:rPr lang="es"/>
              <a:t>-Posteriormente te sugiere introducir los datos completos y seleccionar los módulos que vayamos a utilizar, que podremos modificar en cualquier momento.</a:t>
            </a:r>
          </a:p>
          <a:p>
            <a:pPr lvl="0">
              <a:spcBef>
                <a:spcPts val="0"/>
              </a:spcBef>
              <a:buNone/>
            </a:pPr>
            <a:r>
              <a:rPr lang="es"/>
              <a:t>-Tendremos que introducir los datos de nuestros clientes, productos, terceros, cuentas corrientes, etc… Y posiblemente querramos alojar Dolibarr en un hosting para el cual Dolibarr nos da diversas opciones oficiales.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56750" y="396975"/>
            <a:ext cx="8520599" cy="572699"/>
          </a:xfrm>
          <a:prstGeom prst="rect">
            <a:avLst/>
          </a:prstGeom>
        </p:spPr>
        <p:txBody>
          <a:bodyPr anchorCtr="0" anchor="t" bIns="91425" lIns="91425" rIns="91425" tIns="91425">
            <a:noAutofit/>
          </a:bodyPr>
          <a:lstStyle/>
          <a:p>
            <a:pPr lvl="0">
              <a:spcBef>
                <a:spcPts val="0"/>
              </a:spcBef>
              <a:buNone/>
            </a:pPr>
            <a:r>
              <a:rPr lang="es"/>
              <a:t>¿Qué podemos hacer con Dolibarr?</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-Dolibarr divide sus diversas funcionalidades en diversos módulos, todos ellos opcionales y configurables.</a:t>
            </a:r>
          </a:p>
          <a:p>
            <a:pPr lvl="0" rtl="0">
              <a:spcBef>
                <a:spcPts val="0"/>
              </a:spcBef>
              <a:buNone/>
            </a:pPr>
            <a:r>
              <a:rPr lang="es"/>
              <a:t>-Entre ellos algunos de los más importantes serían el módulo de Gestión de Usuarios, de Productos y Servicios, Gestión Comercial y Financiera, de Terceros, etc…</a:t>
            </a:r>
          </a:p>
          <a:p>
            <a:pPr lvl="0">
              <a:spcBef>
                <a:spcPts val="0"/>
              </a:spcBef>
              <a:buNone/>
            </a:pPr>
            <a:r>
              <a:rPr lang="es"/>
              <a:t>-Al usuario particular le puede interesar el módulo de Terminal de Punto de Venta mientras que a una empresa le podrá interesar el módulo de Gestión de Proyectos, de Contratos o de Recursos Humanos entre otros.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
              <a:t>Pros y Contras de utilizar Dolibarr</a:t>
            </a:r>
          </a:p>
        </p:txBody>
      </p:sp>
      <p:sp>
        <p:nvSpPr>
          <p:cNvPr id="86" name="Shape 8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-Dolibarr al ser un ERP pensado para la pequeña empresa y haciendo enfoque en su sencillez ofrece una gran funcionalidad asequible a cualquier persona pero esto aparte de ser ventajoso supone una falta de funcionalidad a una empresa medianamente grande que ya no le interesará implantar un ERP de estas características ya que por ejemplo nuestra empresa no podrá operar con multidivisa o trabajar con varias empresas sin comprar módulos externos para ello.</a:t>
            </a:r>
          </a:p>
          <a:p>
            <a:pPr lvl="0">
              <a:spcBef>
                <a:spcPts val="0"/>
              </a:spcBef>
              <a:buNone/>
            </a:pPr>
            <a:r>
              <a:rPr lang="es"/>
              <a:t>-Dolibarr es un ERP muy completo y fácil de usar con una comunidad muy activa y con constantes actualizaciones que añaden nuevas funcionalidades sustanciales.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
              <a:t>¿Quién utiliza Dolibarr?</a:t>
            </a:r>
          </a:p>
        </p:txBody>
      </p:sp>
      <p:sp>
        <p:nvSpPr>
          <p:cNvPr id="92" name="Shape 9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-Como cualquier ERP hay empresas que se encargan de implantar Dolibarr y empresas que lo utilizan para su propia gestión.</a:t>
            </a:r>
          </a:p>
          <a:p>
            <a:pPr lvl="0">
              <a:spcBef>
                <a:spcPts val="0"/>
              </a:spcBef>
              <a:buNone/>
            </a:pPr>
            <a:r>
              <a:rPr lang="es"/>
              <a:t>-Para facilitar estos modelos de negocio Dolibarr implementa un sistema de partner con el que con una cuota de pago, obtendrán ventajas tanto implantando como usando Dolibarr, algunas de estas ventajas serán soporte técnico, contacto directo con Dolibarr, atención prioritaria o autorización para utilizar el logo de Dolibarr entre otros.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
              <a:t>-En España existen varias empresas que implantan Dolibarr: 2byte.es que es una empresa con partner con Dolibarr; y sin partner existen dracnet.com y Sergibyte. Existen muchas empresas en todo el mundo que también se dedican a implantar Dolibarr.</a:t>
            </a:r>
          </a:p>
          <a:p>
            <a:pPr lvl="0" rtl="0">
              <a:spcBef>
                <a:spcPts val="0"/>
              </a:spcBef>
              <a:buNone/>
            </a:pPr>
            <a:r>
              <a:rPr lang="es"/>
              <a:t>-Encontramos varias empresas españolas utilizan Dolibarr como: Agencia Tributaria, Disarp, Sutran, ZonaPc, Kernite o Franquicia Dishome. </a:t>
            </a:r>
          </a:p>
          <a:p>
            <a:pPr lvl="0">
              <a:spcBef>
                <a:spcPts val="0"/>
              </a:spcBef>
              <a:buNone/>
            </a:pPr>
            <a:r>
              <a:rPr lang="es"/>
              <a:t>-En todo el mundo existen muchas empresas que utilizan Dolibarr sobre todo en Francia, su país de origen, como Syllene, Tiaris o Cyberlix.</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