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Adrián Sánchez Moreno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CA612-3141-4568-B011-89BFF8F4DF64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BF23C-1DFB-46B4-ACE9-ECE7F811F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3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Adrián Sánchez Moreno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AF1C-DB84-45F8-B981-F6E64AD3BA14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7B45-2D47-4E0B-A532-32682C73D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11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7B45-2D47-4E0B-A532-32682C73D01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87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206E5-3927-4F26-9A37-B9517A735609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5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1D5B-5121-4599-A115-9AB44F341008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92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0B4B-D4AB-4DD7-95D9-080FD1DF882E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6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B6AC-0630-42D6-880E-D33AFE2B6AD4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FCE9D-2FBC-4D43-ADEC-65FDB92DA0F5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E074-0319-48B6-B82B-91D1CA1433B4}" type="datetime1">
              <a:rPr lang="es-ES" smtClean="0"/>
              <a:t>07/11/2019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69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EB7D-487B-4756-A0ED-11AA72EC30F0}" type="datetime1">
              <a:rPr lang="es-ES" smtClean="0"/>
              <a:t>07/11/2019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6F7-D0D1-4BCE-8F74-6B61B12EB0C1}" type="datetime1">
              <a:rPr lang="es-ES" smtClean="0"/>
              <a:t>07/11/2019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2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BF7-43FA-49D7-8764-579D701081A4}" type="datetime1">
              <a:rPr lang="es-ES" smtClean="0"/>
              <a:t>07/11/2019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46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89DA-C0F7-42DD-900E-CCB7495A5E43}" type="datetime1">
              <a:rPr lang="es-ES" smtClean="0"/>
              <a:t>07/11/2019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67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3CF-B311-4EDC-AA0D-3CAA37EE46F8}" type="datetime1">
              <a:rPr lang="es-ES" smtClean="0"/>
              <a:t>07/11/2019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E32DE-04BC-4B8E-93FA-36E92852B3F3}" type="datetime1">
              <a:rPr lang="es-ES" smtClean="0"/>
              <a:t>07/11/2019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DB5CF-D29C-4663-8B4E-2B0EDF2F08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81825"/>
            <a:ext cx="9144000" cy="1178888"/>
          </a:xfrm>
        </p:spPr>
        <p:txBody>
          <a:bodyPr/>
          <a:lstStyle/>
          <a:p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RailML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latin typeface="Georgia" panose="02040502050405020303" pitchFamily="18" charset="0"/>
              </a:rPr>
              <a:t>Adrián Sánchez Moreno</a:t>
            </a:r>
          </a:p>
          <a:p>
            <a:endParaRPr lang="es-ES" dirty="0" smtClean="0">
              <a:latin typeface="Georgia" panose="02040502050405020303" pitchFamily="18" charset="0"/>
            </a:endParaRPr>
          </a:p>
          <a:p>
            <a:r>
              <a:rPr lang="es-ES" dirty="0" smtClean="0">
                <a:latin typeface="Georgia" panose="02040502050405020303" pitchFamily="18" charset="0"/>
              </a:rPr>
              <a:t>Máster Universitario en Análisis y Visualización de Datos Masivos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00848" cy="365125"/>
          </a:xfrm>
        </p:spPr>
        <p:txBody>
          <a:bodyPr/>
          <a:lstStyle/>
          <a:p>
            <a:r>
              <a:rPr lang="es-ES" dirty="0" smtClean="0"/>
              <a:t>Máster Universitario en Análisis y Visualización de Datos Masivos</a:t>
            </a:r>
            <a:endParaRPr lang="es-ES" dirty="0"/>
          </a:p>
        </p:txBody>
      </p:sp>
      <p:pic>
        <p:nvPicPr>
          <p:cNvPr id="5" name="Imagen 4" descr="https://www.unir.net/wp-content/uploads/2017/04/logo-h-768x463.png"/>
          <p:cNvPicPr/>
          <p:nvPr/>
        </p:nvPicPr>
        <p:blipFill>
          <a:blip r:embed="rId3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908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Contenido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1630"/>
          </a:xfrm>
        </p:spPr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err="1" smtClean="0"/>
              <a:t>RailML</a:t>
            </a:r>
            <a:endParaRPr lang="es-ES" dirty="0" smtClean="0"/>
          </a:p>
          <a:p>
            <a:r>
              <a:rPr lang="es-ES" dirty="0" smtClean="0"/>
              <a:t>Descripción de la herramienta</a:t>
            </a:r>
          </a:p>
          <a:p>
            <a:r>
              <a:rPr lang="es-ES" dirty="0" smtClean="0"/>
              <a:t>Demo web</a:t>
            </a:r>
          </a:p>
          <a:p>
            <a:r>
              <a:rPr lang="es-ES" dirty="0" smtClean="0"/>
              <a:t>Conclusiones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Máster Universitario en Análisis y Visualización de Datos Masivos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5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2135"/>
          </a:xfrm>
        </p:spPr>
        <p:txBody>
          <a:bodyPr/>
          <a:lstStyle/>
          <a:p>
            <a:r>
              <a:rPr lang="es-ES" dirty="0" smtClean="0"/>
              <a:t>Herramienta de visualización de datos</a:t>
            </a:r>
          </a:p>
          <a:p>
            <a:r>
              <a:rPr lang="es-ES" dirty="0" smtClean="0"/>
              <a:t>Aplicación web</a:t>
            </a:r>
          </a:p>
          <a:p>
            <a:r>
              <a:rPr lang="es-ES" dirty="0" smtClean="0"/>
              <a:t>Datos de sistemas de seguridad ferroviarios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Máster Universitario en Análisis y Visualización de Datos Masivos</a:t>
            </a:r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0" y="5528604"/>
            <a:ext cx="12192000" cy="335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sz="1200" dirty="0"/>
          </a:p>
        </p:txBody>
      </p:sp>
      <p:pic>
        <p:nvPicPr>
          <p:cNvPr id="7" name="Imagen 6" descr="https://www.unir.net/wp-content/uploads/2017/04/logo-h-768x463.png"/>
          <p:cNvPicPr/>
          <p:nvPr/>
        </p:nvPicPr>
        <p:blipFill>
          <a:blip r:embed="rId2"/>
          <a:srcRect t="20870" b="25652"/>
          <a:stretch>
            <a:fillRect/>
          </a:stretch>
        </p:blipFill>
        <p:spPr bwMode="auto">
          <a:xfrm>
            <a:off x="8856897" y="5818505"/>
            <a:ext cx="280416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66</Words>
  <Application>Microsoft Office PowerPoint</Application>
  <PresentationFormat>Panorámica</PresentationFormat>
  <Paragraphs>19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Georgia</vt:lpstr>
      <vt:lpstr>Office Theme</vt:lpstr>
      <vt:lpstr>RailML Dashboard</vt:lpstr>
      <vt:lpstr>Contenido</vt:lpstr>
      <vt:lpstr>Introducción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RailML Dashboard</dc:title>
  <dc:creator>Adrián Sánchez Moreno</dc:creator>
  <cp:lastModifiedBy>Adrián Sánchez Moreno</cp:lastModifiedBy>
  <cp:revision>4</cp:revision>
  <dcterms:created xsi:type="dcterms:W3CDTF">2019-11-07T12:16:19Z</dcterms:created>
  <dcterms:modified xsi:type="dcterms:W3CDTF">2019-11-07T16:26:17Z</dcterms:modified>
</cp:coreProperties>
</file>