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1" r:id="rId4"/>
    <p:sldId id="263" r:id="rId5"/>
    <p:sldId id="264" r:id="rId6"/>
    <p:sldId id="265" r:id="rId7"/>
    <p:sldId id="268" r:id="rId8"/>
    <p:sldId id="257" r:id="rId9"/>
    <p:sldId id="259" r:id="rId10"/>
    <p:sldId id="258" r:id="rId11"/>
    <p:sldId id="262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691A-A128-49DB-2D5E-9B7540F60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M07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5692F-EA63-07ED-C19A-54A1777A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Adrià Moreno</a:t>
            </a:r>
          </a:p>
          <a:p>
            <a:r>
              <a:rPr lang="es-ES" dirty="0"/>
              <a:t>Manolo Linares</a:t>
            </a:r>
          </a:p>
          <a:p>
            <a:r>
              <a:rPr lang="es-ES" dirty="0"/>
              <a:t>Oscar Pascual</a:t>
            </a:r>
          </a:p>
        </p:txBody>
      </p:sp>
    </p:spTree>
    <p:extLst>
      <p:ext uri="{BB962C8B-B14F-4D97-AF65-F5344CB8AC3E}">
        <p14:creationId xmlns:p14="http://schemas.microsoft.com/office/powerpoint/2010/main" val="308868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Productos | Nuevo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67199" cy="3318936"/>
          </a:xfrm>
        </p:spPr>
        <p:txBody>
          <a:bodyPr/>
          <a:lstStyle/>
          <a:p>
            <a:r>
              <a:rPr lang="es-ES" dirty="0"/>
              <a:t>Insertar producto</a:t>
            </a:r>
          </a:p>
          <a:p>
            <a:r>
              <a:rPr lang="es-ES" dirty="0"/>
              <a:t>Coger fabricantes mediante un </a:t>
            </a:r>
            <a:r>
              <a:rPr lang="es-ES" dirty="0" err="1"/>
              <a:t>select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223683-7928-4F1E-1FBF-F3E0E0BA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1" y="2556929"/>
            <a:ext cx="4267199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3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Productos | Editar/Eliminar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868AD-2857-5F23-A76E-9A78F289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34" y="2639835"/>
            <a:ext cx="5395464" cy="315312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6A43311-C942-4B14-4A5B-F7F99D0D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4332" cy="3318936"/>
          </a:xfrm>
        </p:spPr>
        <p:txBody>
          <a:bodyPr/>
          <a:lstStyle/>
          <a:p>
            <a:r>
              <a:rPr lang="es-ES" dirty="0"/>
              <a:t>Editar y eliminar fabricante</a:t>
            </a:r>
          </a:p>
        </p:txBody>
      </p:sp>
    </p:spTree>
    <p:extLst>
      <p:ext uri="{BB962C8B-B14F-4D97-AF65-F5344CB8AC3E}">
        <p14:creationId xmlns:p14="http://schemas.microsoft.com/office/powerpoint/2010/main" val="152094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982132"/>
            <a:ext cx="10930467" cy="1303867"/>
          </a:xfrm>
        </p:spPr>
        <p:txBody>
          <a:bodyPr>
            <a:normAutofit fontScale="90000"/>
          </a:bodyPr>
          <a:lstStyle/>
          <a:p>
            <a:r>
              <a:rPr lang="es-ES" dirty="0"/>
              <a:t>Productos | Editar/Eliminar | Editar de productos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6A43311-C942-4B14-4A5B-F7F99D0D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4332" cy="3318936"/>
          </a:xfrm>
        </p:spPr>
        <p:txBody>
          <a:bodyPr/>
          <a:lstStyle/>
          <a:p>
            <a:r>
              <a:rPr lang="es-ES" dirty="0"/>
              <a:t>Editar producto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70B9A4-AE75-5204-47A7-C8FD592A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32" y="2556932"/>
            <a:ext cx="4072468" cy="33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8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gno de interrogación mono' Camiseta bebé | Spreadshirt">
            <a:extLst>
              <a:ext uri="{FF2B5EF4-FFF2-40B4-BE49-F238E27FC236}">
                <a16:creationId xmlns:a16="http://schemas.microsoft.com/office/drawing/2014/main" id="{64AB7873-F7D3-CA12-352B-1F325BB5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7" y="1578504"/>
            <a:ext cx="3700992" cy="37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3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BA0538E-61F1-1F78-FA91-3588B21A532F}"/>
              </a:ext>
            </a:extLst>
          </p:cNvPr>
          <p:cNvSpPr txBox="1">
            <a:spLocks/>
          </p:cNvSpPr>
          <p:nvPr/>
        </p:nvSpPr>
        <p:spPr>
          <a:xfrm>
            <a:off x="1295402" y="982133"/>
            <a:ext cx="9601196" cy="7450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Índice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82185F8-9A00-1B56-BBFC-F0E8835B9CC3}"/>
              </a:ext>
            </a:extLst>
          </p:cNvPr>
          <p:cNvSpPr txBox="1">
            <a:spLocks/>
          </p:cNvSpPr>
          <p:nvPr/>
        </p:nvSpPr>
        <p:spPr>
          <a:xfrm>
            <a:off x="2658535" y="2201337"/>
            <a:ext cx="2717798" cy="336126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Fabricantes</a:t>
            </a:r>
          </a:p>
          <a:p>
            <a:r>
              <a:rPr lang="es-ES" dirty="0"/>
              <a:t>Pagina principal</a:t>
            </a:r>
          </a:p>
          <a:p>
            <a:r>
              <a:rPr lang="es-ES" dirty="0"/>
              <a:t>Nuevo fabricante</a:t>
            </a:r>
          </a:p>
          <a:p>
            <a:r>
              <a:rPr lang="es-ES" dirty="0"/>
              <a:t>Editar/Eliminar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FA3A98A-192C-8F2A-3DAB-8CDD0F126729}"/>
              </a:ext>
            </a:extLst>
          </p:cNvPr>
          <p:cNvSpPr txBox="1">
            <a:spLocks/>
          </p:cNvSpPr>
          <p:nvPr/>
        </p:nvSpPr>
        <p:spPr>
          <a:xfrm>
            <a:off x="7459133" y="2201336"/>
            <a:ext cx="2514600" cy="336126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Productos</a:t>
            </a:r>
          </a:p>
          <a:p>
            <a:r>
              <a:rPr lang="es-ES" dirty="0"/>
              <a:t>Pagina principal</a:t>
            </a:r>
          </a:p>
          <a:p>
            <a:r>
              <a:rPr lang="es-ES" dirty="0"/>
              <a:t>Nuevo producto</a:t>
            </a:r>
          </a:p>
          <a:p>
            <a:r>
              <a:rPr lang="es-ES" dirty="0"/>
              <a:t>Editar/Eliminar</a:t>
            </a:r>
          </a:p>
        </p:txBody>
      </p:sp>
    </p:spTree>
    <p:extLst>
      <p:ext uri="{BB962C8B-B14F-4D97-AF65-F5344CB8AC3E}">
        <p14:creationId xmlns:p14="http://schemas.microsoft.com/office/powerpoint/2010/main" val="566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Fabricantes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Pagina principal</a:t>
            </a:r>
          </a:p>
          <a:p>
            <a:r>
              <a:rPr lang="es-ES" dirty="0"/>
              <a:t>Nuevo fabricante</a:t>
            </a:r>
          </a:p>
          <a:p>
            <a:r>
              <a:rPr lang="es-ES" dirty="0"/>
              <a:t>Editar/Eliminar</a:t>
            </a:r>
          </a:p>
          <a:p>
            <a:pPr lvl="1"/>
            <a:r>
              <a:rPr lang="es-ES" dirty="0"/>
              <a:t>Editar fabricante</a:t>
            </a:r>
          </a:p>
        </p:txBody>
      </p:sp>
    </p:spTree>
    <p:extLst>
      <p:ext uri="{BB962C8B-B14F-4D97-AF65-F5344CB8AC3E}">
        <p14:creationId xmlns:p14="http://schemas.microsoft.com/office/powerpoint/2010/main" val="20286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Fabricantes | Pagina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106409" cy="3318936"/>
          </a:xfrm>
        </p:spPr>
        <p:txBody>
          <a:bodyPr/>
          <a:lstStyle/>
          <a:p>
            <a:r>
              <a:rPr lang="es-ES" dirty="0"/>
              <a:t>Mostrar todos los fabricantes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D3E05-8BD4-D3DA-4C00-54F44AE1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10" y="2807917"/>
            <a:ext cx="5918124" cy="2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Fabricantes | Nuevo fabricante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65439" cy="3318936"/>
          </a:xfrm>
        </p:spPr>
        <p:txBody>
          <a:bodyPr/>
          <a:lstStyle/>
          <a:p>
            <a:r>
              <a:rPr lang="es-ES" dirty="0"/>
              <a:t>Añadir fabricante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E6C6A-D721-FF53-0130-8DE664B6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5" y="3075602"/>
            <a:ext cx="5012267" cy="20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Fabricantes | Editar/Eliminar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4332" cy="3318936"/>
          </a:xfrm>
        </p:spPr>
        <p:txBody>
          <a:bodyPr/>
          <a:lstStyle/>
          <a:p>
            <a:r>
              <a:rPr lang="es-ES" dirty="0"/>
              <a:t>Editar y eliminar fabricante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AABCBA-F8A9-1B5B-13FA-6D7EC296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79" y="2438400"/>
            <a:ext cx="4149475" cy="36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8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982132"/>
            <a:ext cx="10964333" cy="1303867"/>
          </a:xfrm>
        </p:spPr>
        <p:txBody>
          <a:bodyPr>
            <a:normAutofit/>
          </a:bodyPr>
          <a:lstStyle/>
          <a:p>
            <a:r>
              <a:rPr lang="es-ES" dirty="0"/>
              <a:t>Fabricantes | Editar/Eliminar | Editar fabricante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4332" cy="3318936"/>
          </a:xfrm>
        </p:spPr>
        <p:txBody>
          <a:bodyPr/>
          <a:lstStyle/>
          <a:p>
            <a:r>
              <a:rPr lang="es-ES" dirty="0"/>
              <a:t>Editar y eliminar fabricante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9A44D-F290-9400-2357-136D62E4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3" y="2927726"/>
            <a:ext cx="4967819" cy="25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Pagina principal</a:t>
            </a:r>
          </a:p>
          <a:p>
            <a:r>
              <a:rPr lang="es-ES" dirty="0"/>
              <a:t>Nuevo fabricante</a:t>
            </a:r>
          </a:p>
          <a:p>
            <a:r>
              <a:rPr lang="es-ES" dirty="0"/>
              <a:t>Editar/Eliminar</a:t>
            </a:r>
          </a:p>
          <a:p>
            <a:pPr lvl="1"/>
            <a:r>
              <a:rPr lang="es-ES" dirty="0"/>
              <a:t>Editar productos</a:t>
            </a:r>
          </a:p>
        </p:txBody>
      </p:sp>
    </p:spTree>
    <p:extLst>
      <p:ext uri="{BB962C8B-B14F-4D97-AF65-F5344CB8AC3E}">
        <p14:creationId xmlns:p14="http://schemas.microsoft.com/office/powerpoint/2010/main" val="172940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A919-AEDF-4D96-8E06-D138154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Productos | Pagina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F90-F779-727C-9E2A-1170BC02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33799" cy="3318936"/>
          </a:xfrm>
        </p:spPr>
        <p:txBody>
          <a:bodyPr/>
          <a:lstStyle/>
          <a:p>
            <a:r>
              <a:rPr lang="es-ES" dirty="0"/>
              <a:t>Mostrar todos los productos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8D8AE5-E4C1-FBA4-98E7-72FD12F4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27" y="2556932"/>
            <a:ext cx="5602371" cy="3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119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Proyecto M07</vt:lpstr>
      <vt:lpstr>Presentación de PowerPoint</vt:lpstr>
      <vt:lpstr>Fabricantes</vt:lpstr>
      <vt:lpstr>Fabricantes | Pagina principal</vt:lpstr>
      <vt:lpstr>Fabricantes | Nuevo fabricante</vt:lpstr>
      <vt:lpstr>Fabricantes | Editar/Eliminar</vt:lpstr>
      <vt:lpstr>Fabricantes | Editar/Eliminar | Editar fabricante</vt:lpstr>
      <vt:lpstr>Productos</vt:lpstr>
      <vt:lpstr>Productos | Pagina principal</vt:lpstr>
      <vt:lpstr>Productos | Nuevo producto</vt:lpstr>
      <vt:lpstr>Productos | Editar/Eliminar</vt:lpstr>
      <vt:lpstr>Productos | Editar/Eliminar | Editar de productos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M07</dc:title>
  <dc:creator>Adrià Moreno</dc:creator>
  <cp:lastModifiedBy>Adrià Moreno</cp:lastModifiedBy>
  <cp:revision>3</cp:revision>
  <dcterms:created xsi:type="dcterms:W3CDTF">2023-01-09T19:04:09Z</dcterms:created>
  <dcterms:modified xsi:type="dcterms:W3CDTF">2023-01-09T19:54:22Z</dcterms:modified>
</cp:coreProperties>
</file>