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slide" Target="slides/slide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2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14a2671e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14a2671e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14a2671e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14a2671e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696da9003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696da9003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96da9003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96da9003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14a2671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14a2671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14a2671e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14a2671e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696da9003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696da9003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14a2671e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14a2671e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14a2671e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14a2671e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14a2671e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14a2671e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727950" y="1861825"/>
            <a:ext cx="76881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Abstract Factory</a:t>
            </a:r>
            <a:endParaRPr b="1" sz="4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727952" y="3320888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Ádria Costa</a:t>
            </a:r>
            <a:endParaRPr sz="2000"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727952" y="38621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02</a:t>
            </a:r>
            <a:r>
              <a:rPr lang="en" sz="1600"/>
              <a:t>/05/2019 </a:t>
            </a:r>
            <a:br>
              <a:rPr lang="en" sz="1600"/>
            </a:br>
            <a:r>
              <a:rPr lang="en" sz="1600"/>
              <a:t>[2019/01 - 3º período]</a:t>
            </a:r>
            <a:endParaRPr sz="1600"/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727950" y="12007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Padrões de Projeto</a:t>
            </a:r>
            <a:endParaRPr b="1"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Abstract Factory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25" y="1770025"/>
            <a:ext cx="8520600" cy="27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 O código pode se tornar mais complicado do que deveria, já que muitas novas interfaces e classes são introduzidas junto com o padrão.</a:t>
            </a:r>
            <a:endParaRPr/>
          </a:p>
        </p:txBody>
      </p:sp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1103050"/>
            <a:ext cx="86505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Contra</a:t>
            </a:r>
            <a:endParaRPr b="1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Abstract Factory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25" y="1770025"/>
            <a:ext cx="8520600" cy="27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“Refactoring Guru: The Catalog of Design Patterns - Abstract Factory”. Disponível em:</a:t>
            </a:r>
            <a:br>
              <a:rPr lang="en" sz="1600"/>
            </a:br>
            <a:r>
              <a:rPr lang="en" sz="1600"/>
              <a:t>&lt;https://refactoring.guru/design-patterns/abstract-factory&gt;.</a:t>
            </a:r>
            <a:br>
              <a:rPr lang="en" sz="1600"/>
            </a:br>
            <a:r>
              <a:rPr lang="en" sz="1600"/>
              <a:t>Acessado: 21 de abril de 2019.</a:t>
            </a:r>
            <a:endParaRPr sz="16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“OO Design: Design Patterns - Abstract Factory”. Disponível em: </a:t>
            </a:r>
            <a:br>
              <a:rPr lang="en" sz="1600"/>
            </a:br>
            <a:r>
              <a:rPr lang="en" sz="1600"/>
              <a:t>&lt;https://www.oodesign.com/abstract-factory-pattern.html&gt;. </a:t>
            </a:r>
            <a:br>
              <a:rPr lang="en" sz="1600"/>
            </a:br>
            <a:r>
              <a:rPr lang="en" sz="1600"/>
              <a:t>Acessado: 23 de abril de 2019.</a:t>
            </a:r>
            <a:endParaRPr sz="16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GAMMA, Erich. Padrões de Projetos: Soluções reutilizáveis de software orientado a objetos. trad. Luiz A. Meirelles Saliado. Bookman. Porto Aleire – RS, 2000.</a:t>
            </a:r>
            <a:endParaRPr sz="2000"/>
          </a:p>
        </p:txBody>
      </p:sp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1103050"/>
            <a:ext cx="86505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Referências</a:t>
            </a:r>
            <a:endParaRPr b="1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Abstract Factory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25" y="1770025"/>
            <a:ext cx="5769900" cy="27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“ </a:t>
            </a:r>
            <a:r>
              <a:rPr lang="en" sz="2000"/>
              <a:t>Fornecer uma interface para a criação de famílias de objetos relacionados ou dependentes sem especificar suas classes concretas. </a:t>
            </a:r>
            <a:r>
              <a:rPr b="1" lang="en" sz="2000"/>
              <a:t>”</a:t>
            </a:r>
            <a:endParaRPr b="1"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[Gama, 2000]</a:t>
            </a:r>
            <a:endParaRPr sz="2000"/>
          </a:p>
        </p:txBody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1103050"/>
            <a:ext cx="86505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Intenção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9025" y="1770025"/>
            <a:ext cx="1743175" cy="124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Abstract Factory</a:t>
            </a:r>
            <a:endParaRPr b="1"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25" y="1770025"/>
            <a:ext cx="8520600" cy="27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É definida uma estrutura que produz objetos que seguem um padrão geral e, em tempo de execução, a fábrica é emparelhada com qualquer fábrica concreta para produzir objetos que seguem o padrão de uma determinada família.</a:t>
            </a:r>
            <a:endParaRPr sz="2000"/>
          </a:p>
        </p:txBody>
      </p:sp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1103050"/>
            <a:ext cx="86505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Motivação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Abstract Factory</a:t>
            </a:r>
            <a:endParaRPr b="1"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25" y="1770025"/>
            <a:ext cx="8520600" cy="27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um sistema deve ser independente de como seus produtos são criados, compostos ou representados;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um sistema deve ser configurado como um produto de uma família de múltiplos produtos;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uma família de objetos-produto for projetada para ser usada em conjunto, e você necessita garantir esta restrição;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você quer fornecer uma biblioteca de classes de produtos e quer revelar somente suas interfaces, não suas implementações.</a:t>
            </a:r>
            <a:endParaRPr sz="2000"/>
          </a:p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1103050"/>
            <a:ext cx="86505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Aplicabilidade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Abstract Factory</a:t>
            </a:r>
            <a:endParaRPr b="1"/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1103050"/>
            <a:ext cx="86505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Estrutura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875" y="1590550"/>
            <a:ext cx="6837225" cy="315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Abstract Factory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25" y="1770025"/>
            <a:ext cx="8520600" cy="27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Abstração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Herança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Encapsulamento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Polimorfismo</a:t>
            </a:r>
            <a:endParaRPr sz="2000"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103050"/>
            <a:ext cx="86505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Conceitos de Orientação Objeto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Abstract Factory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25" y="1770025"/>
            <a:ext cx="8520600" cy="27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Criar famílias de produtos relacionados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Criar variantes das famílias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Criar produtos de forma individual</a:t>
            </a:r>
            <a:endParaRPr sz="2000"/>
          </a:p>
        </p:txBody>
      </p:sp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1103050"/>
            <a:ext cx="86505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Problema: Simulador de loja de móveis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0" l="19635" r="6069" t="41245"/>
          <a:stretch/>
        </p:blipFill>
        <p:spPr>
          <a:xfrm>
            <a:off x="5772250" y="1754625"/>
            <a:ext cx="2893125" cy="16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659" y="0"/>
            <a:ext cx="606471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Abstract Factory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25" y="1770025"/>
            <a:ext cx="8520600" cy="27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Certeza que os objetos (produtos) que são utilizados de uma fábrica são compatíveis entre si.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Evita o acoplamento entre produtos concretos e código do cliente.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Extrair o código de criação do produto em um único local, facilitando o suporte ao código.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Você pode introduzir novas variantes de produtos sem quebrar o código do cliente existente.</a:t>
            </a:r>
            <a:endParaRPr sz="2000"/>
          </a:p>
        </p:txBody>
      </p:sp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1103050"/>
            <a:ext cx="86505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Prós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