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428851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428851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428851f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428851f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428851f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428851f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428851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428851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428851f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428851f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428851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428851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428851f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428851f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428851f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428851f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428851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428851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428851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428851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428851f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428851f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4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Bridge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4" y="3252200"/>
            <a:ext cx="85206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Ádria Costa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28/05/2019 - 2019.01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4" y="744575"/>
            <a:ext cx="85206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Padrões de Projeto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Você pode criar classes e aplicativos independentes de plataforma;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Cliente trabalha com abstrações de alto nível;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Introduzir novas abstrações e implementações independente umas das outras;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Concentrar toda lógica na abstração e os detalhes da plataforma na implementação.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Código fica mais complicado aplicando o padrão a uma classe altamente coesa.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“Refactoring Guru: Design Pattern - Bridge”. Disponível em: &lt;https://refactoring.guru/design-patterns/bridge&gt;. Acessado: 11 de maio de 2019.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GAMMA, Erich. Padrões de Projetos: Soluções reutilizáveis de software orientado a objetos. trad. Luiz A. Meirelles Saliado. Bookman. Porto Aleire – RS, 2000.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Intenção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" sz="2800"/>
              <a:t>Desacoplar uma abstração da sua implementação, de modo que as duas possam variar independentemente.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Intenção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850" y="1152475"/>
            <a:ext cx="6518299" cy="32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" sz="2800"/>
              <a:t>Permite colocar abstrações e implementações em hierarquias de classes.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175" y="1052475"/>
            <a:ext cx="5105471" cy="36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25" y="1152463"/>
            <a:ext cx="6894425" cy="29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 POO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Herança</a:t>
            </a:r>
            <a:endParaRPr sz="2800"/>
          </a:p>
          <a:p>
            <a:pPr indent="-406400" lvl="0" marL="457200" rtl="0" algn="just">
              <a:spcBef>
                <a:spcPts val="1600"/>
              </a:spcBef>
              <a:spcAft>
                <a:spcPts val="1600"/>
              </a:spcAft>
              <a:buSzPts val="2800"/>
              <a:buChar char="●"/>
            </a:pPr>
            <a:r>
              <a:rPr lang="en" sz="2800"/>
              <a:t>Polimorfismo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Aplicabilidade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Desejar evitar um vínculo permanente entre uma abstração e sua implementação;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Combinar abstrações e implementações, estendê-las de forma independente;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Compartilhar uma implementação com vários objetos, ocultando estes do cliente;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Proliferação de classes, indicando a necessidade de separar um objeto em duas partes.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50" y="1089125"/>
            <a:ext cx="8839199" cy="371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