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PT Serif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TSerif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PTSerif-bold.fntdata"/><Relationship Id="rId6" Type="http://schemas.openxmlformats.org/officeDocument/2006/relationships/slide" Target="slides/slide2.xml"/><Relationship Id="rId18" Type="http://schemas.openxmlformats.org/officeDocument/2006/relationships/font" Target="fonts/PT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ba48e13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ba48e1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a48e13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a48e1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ba48e13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ba48e1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a48e13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a48e1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ba48e13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ba48e1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ba48e13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ba48e1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3911348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36250" y="2003975"/>
            <a:ext cx="871500" cy="8715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9117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6253129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6253129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589050" y="2541249"/>
            <a:ext cx="79659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589038" y="1341475"/>
            <a:ext cx="79659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Padrões de Projeto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611663" y="3994225"/>
            <a:ext cx="79659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Ádria Costa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611663" y="5145875"/>
            <a:ext cx="7965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18/05/2019</a:t>
            </a:r>
            <a:b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2019/01 - 3º Período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401500" y="150900"/>
            <a:ext cx="4341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BUILDER: INTENÇÃO</a:t>
            </a:r>
            <a:endParaRPr sz="2800"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631700" y="1997950"/>
            <a:ext cx="4628100" cy="4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Separar a construção de um objeto complexo de sua representação, de modo que o mesmo processo de construção possa criar diferentes representações.</a:t>
            </a:r>
            <a:endParaRPr sz="2800"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300" y="2539000"/>
            <a:ext cx="2492000" cy="1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2299950" y="150900"/>
            <a:ext cx="4544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BUILDER: MOTIVAÇÃO</a:t>
            </a:r>
            <a:endParaRPr sz="2800"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31700" y="1997950"/>
            <a:ext cx="7864800" cy="4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Esse padrão permite que um objeto cliente construa um objeto complexo especificando apenas seu tipo e conteúdo, sendo protegido dos detalhes relacionados à representação do objeto.</a:t>
            </a:r>
            <a:endParaRPr sz="2800"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299950" y="150900"/>
            <a:ext cx="4544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BUILDER: APLICABILIDADE</a:t>
            </a:r>
            <a:endParaRPr sz="28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31700" y="1997950"/>
            <a:ext cx="7864800" cy="4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O algoritmo para criação de um objeto complexo deve ser independente das partes que compõem o objeto e de como elas são montadas.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O processo de construção deve permitir diferentes representações para o objeto que é construído.</a:t>
            </a:r>
            <a:endParaRPr sz="2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299950" y="150900"/>
            <a:ext cx="4544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BUILDER: ESTRUTURA</a:t>
            </a:r>
            <a:endParaRPr sz="28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55" y="2253588"/>
            <a:ext cx="7389965" cy="31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299950" y="150900"/>
            <a:ext cx="4544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BUILDER: PRÓS</a:t>
            </a:r>
            <a:endParaRPr sz="28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31700" y="1997950"/>
            <a:ext cx="7864800" cy="4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Construir objetos passo a passo, adiar etapas de construção ou executar etapas recursivamente.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Reutilizar o mesmo código de construção ao criar várias representações de produtos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Isolar o código de construção complexo da lógica de negócios do produto.</a:t>
            </a:r>
            <a:endParaRPr sz="2800"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299950" y="150900"/>
            <a:ext cx="4544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BUILDER: CONTRA</a:t>
            </a:r>
            <a:endParaRPr sz="28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31700" y="1997950"/>
            <a:ext cx="7864800" cy="4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A complexidade geral do código aumenta, pois o padrão requer a criação de várias novas classes.</a:t>
            </a:r>
            <a:endParaRPr sz="2800"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99950" y="150900"/>
            <a:ext cx="4544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REFERÊNCIAS</a:t>
            </a:r>
            <a:endParaRPr sz="28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39600" y="1392500"/>
            <a:ext cx="8059500" cy="4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GAMMA, Erich. Padrões de Projetos: Soluções reutilizáveis de software orientado a objetos. trad. Luiz A. Meirelles Saliado. Bookman. Porto Aleire – RS, 2000.</a:t>
            </a:r>
            <a:br>
              <a:rPr lang="en" sz="2800"/>
            </a:br>
            <a:endParaRPr sz="2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“Refactoring Guru: The Catalog of Design Patterns - Abstract Factory”. Disponível em: &lt;https://refactoring.guru/design-patterns/abstract-factory&gt;. Acessado: 05 de maio de 2019.</a:t>
            </a:r>
            <a:endParaRPr sz="28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REFERÊNCIAS</a:t>
            </a:r>
            <a:endParaRPr sz="28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48175" y="1780625"/>
            <a:ext cx="84198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“OO Design: Design Patterns - Abstract Factory”. Disponível em: &lt;https://www.oodesign.com/abstract-factory-pattern.html&gt;. Acessado: 05 de maio de 2019.</a:t>
            </a:r>
            <a:br>
              <a:rPr lang="en" sz="2800"/>
            </a:br>
            <a:endParaRPr sz="2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“SourceMaking: Design Patterns - Builder”.  Disponível em:</a:t>
            </a:r>
            <a:br>
              <a:rPr lang="en" sz="2800"/>
            </a:br>
            <a:r>
              <a:rPr lang="en" sz="2800"/>
              <a:t>&lt;https://sourcemaking.com/design_patterns&gt;. Acessado: 05 de maio de 2019</a:t>
            </a:r>
            <a:endParaRPr sz="28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