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a54a4b2d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a54a4b2d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1a47b6a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1a47b6a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a53618bdc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a53618bd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53618bdc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53618bd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a54a4b2d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a54a4b2d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a53618bdc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a53618bdc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a53618bdc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a53618bd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a53618bdc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a53618bdc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a53618bdc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a53618bdc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a53618bdc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a53618bdc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70950" y="1577850"/>
            <a:ext cx="8520600" cy="12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Chain of </a:t>
            </a:r>
            <a:r>
              <a:rPr lang="en" sz="4500"/>
              <a:t>Responsibility</a:t>
            </a:r>
            <a:endParaRPr sz="4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70950" y="3009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Ádria Costa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70950" y="985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Padrões de Projetos</a:t>
            </a:r>
            <a:endParaRPr sz="30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70950" y="4015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04/06/2019 - 2019.01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“Refactoring Guru: Design Pattern - Chain Of Responsibility”. Disponível em: &lt;https://refactoring.guru/design-patterns/chain-of-responsibility&gt;. </a:t>
            </a:r>
            <a:r>
              <a:rPr lang="en" sz="2200"/>
              <a:t>Acessado: 18 de maio de 2019.</a:t>
            </a:r>
            <a:br>
              <a:rPr lang="en" sz="2200"/>
            </a:b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GAMMA, Erich. Padrões de Projetos: Soluções reutilizáveis de software orientado a objetos. trad. Luiz A. Meirelles Saliado. Bookman. Porto Aleire – RS, 2000.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“Java Code Geek: Chain Of Responsibility </a:t>
            </a:r>
            <a:r>
              <a:rPr lang="en" sz="2200"/>
              <a:t>Pattern</a:t>
            </a:r>
            <a:r>
              <a:rPr lang="en" sz="2200"/>
              <a:t>”. Disponível em: &lt;</a:t>
            </a:r>
            <a:r>
              <a:rPr lang="en" sz="2200"/>
              <a:t>https://www.javacodegeeks.com/2015/09/chain-of-responsibility-design-pattern-2.html</a:t>
            </a:r>
            <a:r>
              <a:rPr lang="en" sz="2200"/>
              <a:t>&gt;. Acessado: 22 de maio de 2019.</a:t>
            </a:r>
            <a:br>
              <a:rPr lang="en" sz="2200"/>
            </a:b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Intenção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Evitar o acoplamento do remetente de uma solicitação ao seu receptor, ao dar a mais de um objeto a oportunidade de tratar a solicitação. Encadear os objetos receptores, passando a solicitação ao longo da cadeia até que um objeto a trate.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Motivação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P</a:t>
            </a:r>
            <a:r>
              <a:rPr lang="en" sz="2400"/>
              <a:t>ermite que um objeto envie um comando sem saber qual objeto receberá e lidará com ele. A solicitação é enviada de um objeto para outro, tornando-os partes de uma cadeia e, cada objeto dessa cadeia, pode manipular o comando, passá-lo ou fazer as duas coisas.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Motivação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375" y="1152475"/>
            <a:ext cx="6096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Conceitos de POO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Herança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Estrutura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375" y="1152475"/>
            <a:ext cx="707933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Aplicabilidade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mais de um objeto pode tratar uma solicitação e o objeto que a tratará não precisará ser conhecido.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 objeto que trata a solicitação deve ser escolhido automaticamente;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você quer emitir uma solicitação para um dentre vários objetos, sem especificar explicitamente o receptor;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 conjunto de objetos que pode tratar uma solicitação deve ser</a:t>
            </a:r>
            <a:r>
              <a:rPr lang="en" sz="2400"/>
              <a:t> </a:t>
            </a:r>
            <a:r>
              <a:rPr lang="en" sz="2400"/>
              <a:t>especificado dinamicamente.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Prós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Você pode controlar a ordem de tratamento de solicitações.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Você pode separar classes que invocam operações de classes que executam operações.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Você pode introduzir novos manipuladores no aplicativo sem quebrar o código do cliente existente.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Algumas solicitações podem acabar sem tratamento.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