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8412e34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8412e34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7e2054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7e2054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8412e34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8412e34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9942df4a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9942df4a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8412e34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8412e34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8412e34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8412e34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8412e3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8412e3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b15a1d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b15a1d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99425"/>
            <a:ext cx="85206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Facade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09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Ádria Costa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18/06/2018 - 2019.01</a:t>
            </a:r>
            <a:endParaRPr sz="2400"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754175"/>
            <a:ext cx="85206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Padrões de Projetos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Intenção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Fornecer uma interface unificada para um conjunto de interfaces em um subsistema. Facade define uma interface de nível mais alto que torna o subsistema mais fácil de ser usado.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Um objeto facade (fachada) o qual fornece uma interface única e simplificada para os recursos e facilidades mais gerais de um subsistema.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Aplicabilidade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Quando desejar fornecer uma interface simples para um subsistema complexo.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Quando existirem muitas dependências entre clientes e classes de implementação de uma abstração.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Quando desejar estruturar seus subsistemas em camadas.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 de POO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Encapsulamento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18" y="1152475"/>
            <a:ext cx="8287774" cy="3374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Vantagem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017725"/>
            <a:ext cx="8520600" cy="1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●"/>
            </a:pPr>
            <a:r>
              <a:rPr lang="en" sz="2400">
                <a:solidFill>
                  <a:srgbClr val="38761D"/>
                </a:solidFill>
              </a:rPr>
              <a:t>Você pode isolar seu código da complexidade de um subsistema.</a:t>
            </a:r>
            <a:endParaRPr sz="2400">
              <a:solidFill>
                <a:srgbClr val="38761D"/>
              </a:solidFill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46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Desvantagem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3099125"/>
            <a:ext cx="85206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Char char="●"/>
            </a:pPr>
            <a:r>
              <a:rPr lang="en" sz="2400">
                <a:solidFill>
                  <a:srgbClr val="990000"/>
                </a:solidFill>
              </a:rPr>
              <a:t>Uma fachada pode se tornar um </a:t>
            </a:r>
            <a:r>
              <a:rPr b="1" lang="en" sz="2400">
                <a:solidFill>
                  <a:srgbClr val="990000"/>
                </a:solidFill>
              </a:rPr>
              <a:t>god object</a:t>
            </a:r>
            <a:r>
              <a:rPr lang="en" sz="2400">
                <a:solidFill>
                  <a:srgbClr val="990000"/>
                </a:solidFill>
              </a:rPr>
              <a:t> acoplado a todas as classes de um aplicativo.</a:t>
            </a:r>
            <a:endParaRPr sz="24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“Refactoring Guru: Design Patterns - Facade”. Disponível em:</a:t>
            </a:r>
            <a:br>
              <a:rPr lang="en" sz="2000"/>
            </a:br>
            <a:r>
              <a:rPr lang="en" sz="2000"/>
              <a:t>&lt;https://refactoring.guru/design-patterns/facade&gt;. Acessado 16 de junho de 2019.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GAMMA, Erich. Padrões de Projetos: Soluções reutilizáveis de software orientado a objetos. trad. Luiz A. Meirelles Saliado. Bookman. Porto Aleire – RS, 2000.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62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“Devmedia: Padrão de Projeto Facade em Java”. Disponível em:</a:t>
            </a:r>
            <a:br>
              <a:rPr lang="en" sz="2000"/>
            </a:br>
            <a:r>
              <a:rPr lang="en" sz="2000"/>
              <a:t>&lt;</a:t>
            </a:r>
            <a:r>
              <a:rPr lang="en" sz="2000"/>
              <a:t>https://www.devmedia.com.br/padrao-de-projeto-facade-em-java/26476</a:t>
            </a:r>
            <a:r>
              <a:rPr lang="en" sz="2000"/>
              <a:t>&gt;. Acessado 16 de junho de 2019.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