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856aa11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856aa11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856aa11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856aa11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856aa11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856aa11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856aa11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856aa11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856aa11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856aa11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856aa11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856aa11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8856aa11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8856aa11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856aa11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856aa11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856aa11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856aa11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7945" y="1882638"/>
            <a:ext cx="7688100" cy="6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Singleton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7945" y="28344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Ádria Costa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27945" y="10403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Padrões de Projetos</a:t>
            </a:r>
            <a:endParaRPr sz="3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727945" y="3676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11/06/2019 - 2019.01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GAMMA, Erich. Padrões de Projetos: Soluções reutilizáveis de software orientado a objetos. trad. Luiz A. Meirelles Saliado. Bookman. Porto Aleire – RS, 2000.</a:t>
            </a:r>
            <a:br>
              <a:rPr lang="en" sz="2200"/>
            </a:b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“Refactoring Guru: Design Patterns - Singleton”. Disponível em:</a:t>
            </a:r>
            <a:br>
              <a:rPr lang="en" sz="2200"/>
            </a:br>
            <a:r>
              <a:rPr lang="en" sz="2200"/>
              <a:t>&lt;https://refactoring.guru/design-patterns/singleton&gt;. </a:t>
            </a:r>
            <a:br>
              <a:rPr lang="en" sz="2200"/>
            </a:br>
            <a:r>
              <a:rPr lang="en" sz="2200"/>
              <a:t>Acessado: 28 de maio de 2019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Intenção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Garantir que uma classe tenha somente uma instância e fornecer um ponto global de acesso para a mesma.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Geralmente singletons são usados ​​para gerenciamento centralizado de recursos internos ou externos e fornecem um ponto global de acesso a eles mesmos.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43000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Aplicabilidade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Quando for preciso haver apenas uma instância de uma classe, e essa instância tiver que dar acesso aos clientes através de um ponto bem conhecido;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Quando a única instância tiver de ser extensível através de subclasses, possibilitando aos clientes usar uma instância estendida sem alterar o seu código.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56565" l="0" r="0" t="0"/>
          <a:stretch/>
        </p:blipFill>
        <p:spPr>
          <a:xfrm>
            <a:off x="1431000" y="1651663"/>
            <a:ext cx="6282000" cy="18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Você pode ter certeza de que uma classe tem apenas uma única instância.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Você ganha um ponto de acesso global para essa instância.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 objeto singleton é inicializado apenas quando solicitado pela primeira vez.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Viola o princípio da responsabilidade única: O padrão resolve dois problemas no momento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Pode mascarar um design ruim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 padrão requer tratamento especial em um ambiente multithread para que vários threads não criem um objeto singleton várias vezes.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Pode ser difícil testar o código do Singleton porque muitos frameworks de teste dependem da herança ao produzir objetos simulados.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