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a47a03ab5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a47a03ab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47a03ab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47a03ab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47a03ab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47a03ab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a47a03ab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a47a03a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a47a03ab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a47a03ab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91ded0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91ded0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a47a03ab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a47a03ab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47a03ab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47a03ab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47a03ab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47a03ab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47a03ab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47a03ab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a47a03ab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a47a03ab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774175"/>
            <a:ext cx="48705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Ádria Costa</a:t>
            </a:r>
            <a:br>
              <a:rPr lang="en"/>
            </a:br>
            <a:r>
              <a:rPr lang="en"/>
              <a:t>28/05/2019 - 2019.01</a:t>
            </a:r>
            <a:endParaRPr/>
          </a:p>
        </p:txBody>
      </p:sp>
      <p:sp>
        <p:nvSpPr>
          <p:cNvPr id="68" name="Google Shape;68;p13"/>
          <p:cNvSpPr txBox="1"/>
          <p:nvPr>
            <p:ph type="ctrTitle"/>
          </p:nvPr>
        </p:nvSpPr>
        <p:spPr>
          <a:xfrm>
            <a:off x="1004150" y="1170899"/>
            <a:ext cx="71367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Padrões de Projeto</a:t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Usar este padrão numa máquina de estados com alguns estados e com mudanças raras pode ser exagerado.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“Refactoring Guru: Design Pattern - State”. Disponível em: &lt;https://refactoring.guru/design-patterns/state&gt;. Acessado: 16 de maio de 2019.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“Macos Brizeno: State”. Disponível em: &lt;https://brizeno.wordpress.com/category/padroes-de-projeto/state/&gt;. Acessado 16 de maio de 2019.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GAMMA, Erich. Padrões de Projetos: Soluções reutilizáveis de software orientado a objetos. trad. Luiz A. Meirelles Saliado. Bookman. Porto Aleire – RS, 2000.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“Source Making: Design Pattern - State”. Disponível em: &lt;https://sourcemaking.com/design_patterns/state&gt;. Acessado: 16 de maio de 2019.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Permite a um objeto alterar seu comportamento quando o seu estado interno muda. O objeto parecerá ter mudado sua classe.</a:t>
            </a:r>
            <a:endParaRPr sz="2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75" y="1152425"/>
            <a:ext cx="5450800" cy="34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de POO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Herança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Polimorfismo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 c</a:t>
            </a:r>
            <a:r>
              <a:rPr lang="en" sz="2800"/>
              <a:t>omportamento de um objeto depende do seu estado interno e ele quer mudar o  comportamento em tempo de execução.</a:t>
            </a:r>
            <a:endParaRPr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</a:t>
            </a:r>
            <a:r>
              <a:rPr lang="en" sz="2800"/>
              <a:t>s</a:t>
            </a:r>
            <a:r>
              <a:rPr lang="en" sz="2800"/>
              <a:t> operações </a:t>
            </a:r>
            <a:r>
              <a:rPr lang="en" sz="2800"/>
              <a:t>têm</a:t>
            </a:r>
            <a:r>
              <a:rPr lang="en" sz="2800"/>
              <a:t> comandos condicionais grandes que dependem do estado de um objeto.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00" y="1266325"/>
            <a:ext cx="7955450" cy="2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Problema</a:t>
            </a:r>
            <a:endParaRPr sz="36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troca de estados de um personagem de um jogo, como o Mario. Durante o jogo acontecem várias trocas de estado com o Mario, por exemplo, ao pegar uma flor de fogo o mario pode crescer, se estiver pequeno, e ficar com a habilidade de soltar bolas de fogo.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Problema</a:t>
            </a:r>
            <a:endParaRPr sz="36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41604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Mario States: </a:t>
            </a:r>
            <a:endParaRPr sz="2400"/>
          </a:p>
          <a:p>
            <a:pPr indent="-381000" lvl="0" marL="457200" rtl="0" algn="just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Mario Pequeno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Mario Grande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Mario Fogo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Mario Capa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Mario Morto</a:t>
            </a:r>
            <a:endParaRPr sz="24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7900"/>
            <a:ext cx="4160400" cy="35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Código relacionado a estados específicos em classes separadas.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Adicionar novos estados sem alterar estados existentes ou contextos.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Simplificar o código de contextos.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