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98412e34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98412e34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98412e34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98412e34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8412e34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8412e34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942df4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942df4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8412e34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8412e34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8412e3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8412e3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8412e34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8412e34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9abe2e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9abe2e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9425"/>
            <a:ext cx="85206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Strategy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0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Ádria Costa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18/06/2018 - 2019.01</a:t>
            </a:r>
            <a:endParaRPr sz="2400"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754175"/>
            <a:ext cx="85206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Padrões de Projetos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Intenção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Definir uma família de algoritmos, encapsular cada uma delas e torná-las intercambiáveis. 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Strategy permite que o algoritmo possa variar de forma </a:t>
            </a:r>
            <a:r>
              <a:rPr lang="en" sz="2400"/>
              <a:t>i</a:t>
            </a:r>
            <a:r>
              <a:rPr lang="en" sz="2400"/>
              <a:t>ndependente dos clientes que o utilizam.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Aplicabilidade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necessita-se de variantes de um algoritmo;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se precisa ocultar do usuário a exposição das estruturas de dados complexas, específicas do algoritmo;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Quando uma classe define muitos comportamentos e por sua vez eles aparecem como diversas condicionais.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825"/>
            <a:ext cx="8520600" cy="25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Conceitos de POO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Polimorfismo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Encapsulamento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Herança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Prós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Trocar de algoritmos dentro de um objeto em execução.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</a:t>
            </a:r>
            <a:r>
              <a:rPr lang="en" sz="2400"/>
              <a:t>solar os detalhes de implementação de um algoritmo do código que o utiliza.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Substituir a herança pela composição.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Você pode introduzir novas estratégias sem ter que alterar o contexto.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Algoritmos que mudam raramente não há necessidade de aplicar o padrão.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Os clientes devem estar cientes das diferenças entre as estratégias para poder selecionar uma adequada.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Há linguagens de programação que permitem utilizar funções exatamente como você usaria os objetos de estratégia, mas sem inchar seu código com classes e interfaces extras.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“Refactoring Guru: Design Patterns - Strategy”. </a:t>
            </a:r>
            <a:br>
              <a:rPr lang="en" sz="2200"/>
            </a:br>
            <a:r>
              <a:rPr lang="en" sz="2200"/>
              <a:t>Disponível em: &lt;https://refactoring.guru/design-patterns/strategy&gt;.</a:t>
            </a:r>
            <a:br>
              <a:rPr lang="en" sz="2200"/>
            </a:br>
            <a:r>
              <a:rPr lang="en" sz="2200"/>
              <a:t>Acessado 12 de junho de 2019.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GAMMA, Erich. Padrões de Projetos: Soluções reutilizáveis de software orientado a objetos. trad. Luiz A. Meirelles Saliado. Bookman. Porto Aleire – RS, 2000.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6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“Thiengo: Padrões de Projeto - Strategy”. Disponível em:</a:t>
            </a:r>
            <a:br>
              <a:rPr lang="en" sz="2200"/>
            </a:br>
            <a:r>
              <a:rPr lang="en" sz="2200"/>
              <a:t>&lt;</a:t>
            </a:r>
            <a:r>
              <a:rPr lang="en" sz="2200"/>
              <a:t>https://www.thiengo.com.br/padrao-de-projeto-strategy-estrategia&gt;</a:t>
            </a:r>
            <a:r>
              <a:rPr lang="en" sz="2200"/>
              <a:t>. Acessado 16 de junho de 2019.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