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9aaa49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9aaa49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53618bd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53618bd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53618b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53618b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53618bd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53618bd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53618bd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53618b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53618bd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53618bd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53618bd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53618bd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53618b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53618b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53618bd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53618bd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950" y="1577850"/>
            <a:ext cx="8520600" cy="12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Template Method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950" y="3009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Ádria Costa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0950" y="985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Padrões de Projetos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70950" y="401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11/06/2019 - 2019.01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“Tecnologia e Inovação: Padrão de Projeto - Template Method”. Disponível em: &lt;</a:t>
            </a:r>
            <a:r>
              <a:rPr lang="en" sz="2400"/>
              <a:t>http://tecnologiaeinovacao.com.br/blog/2017/03/21/exemplo-do-padrao-de-projeto-template-method-em-java/</a:t>
            </a:r>
            <a:r>
              <a:rPr lang="en" sz="2400"/>
              <a:t>&gt;. Acessado: 30 de maio 2019.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Definir o esqueleto de um algoritmo em uma operação, postergando alguns passos para as subclasses.</a:t>
            </a:r>
            <a:br>
              <a:rPr lang="en" sz="2400"/>
            </a:b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Permite que subclasses redefinam certos passos de um algoritmo sem mudar a estrutura do mesmo.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método de modelo define um algoritmo em uma classe base usando operações abstratas que substituem as subclasses para fornecer um comportamento concreto.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de POO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Herança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Encapsulamento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851" y="1152475"/>
            <a:ext cx="47982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implementar as partes invariantes de um algoritmo uma só vez e deixar para as subclasses a implementação do comportamento que pode variar.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o comportamento comum entre subclasses deve ser fatorado e concentrado numa classe comum para evitar a duplicação de código.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controlar extensões de subclasses.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deixar que os clientes substituam apenas algumas partes de um algoritmo grande, tornando-os menos afetados por alterações que acontecem em outras partes do algoritmo.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puxar o código duplicado para uma superclasse.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Alguns clientes podem ser limitados pelo esqueleto fornecido de um algoritmo.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violar o </a:t>
            </a:r>
            <a:r>
              <a:rPr i="1" lang="en" sz="2400"/>
              <a:t>Princípio de Substituição de Liskov</a:t>
            </a:r>
            <a:r>
              <a:rPr lang="en" sz="2400"/>
              <a:t> suprimindo uma implementação de etapa padrão por meio de uma subclasse.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 métodos de modelo tendem a ser mais difíceis de manter quanto mais etapas tiverem.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“Refactoring Guru: Design Pattern - Template Method”. Disponível em: &lt;https://refactoring.guru/design-patterns/template-method&gt;. Acessado: 28 de maio 2019.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GAMMA, Erich. Padrões de Projetos: Soluções reutilizáveis de software orientado a objetos. trad. Luiz A. Meirelles Saliado. Bookman. Porto Aleire – RS, 2000.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