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80db796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80db796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57075b0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57075b0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57075b0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57075b0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57075b0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57075b0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57075b0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57075b0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57075b0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57075b0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9ef31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9ef318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57075b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57075b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Eines de Disseny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4 - Portes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9"/>
            <a:ext cx="82221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Adrià Brú Cortés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Miquel Limón Vallés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Lluís Pujadas Prat							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0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Controlar la pujada i baixada de les finestres d’un cotxe, així com l’obertura i tancament de les portes.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Comunicar-se amb un agent extern (clau de cotxe) de forma inalàmbrica mitjançant RFID.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Aturar la pujada de les finestres en detectar un pic de corrent.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Blocs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00" y="448025"/>
            <a:ext cx="5255225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Alimentació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27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Digital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88" y="1017800"/>
            <a:ext cx="768823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Actuadors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" y="2137925"/>
            <a:ext cx="4915875" cy="2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450" y="670550"/>
            <a:ext cx="4569851" cy="22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1229875"/>
            <a:ext cx="3010776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50" y="1224783"/>
            <a:ext cx="3010775" cy="33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88" y="1090675"/>
            <a:ext cx="3565250" cy="35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62" y="1090675"/>
            <a:ext cx="3349358" cy="35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Pressupost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301176"/>
            <a:ext cx="4465398" cy="334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0" y="1301175"/>
            <a:ext cx="4465398" cy="334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Presentación en pantalla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Eines de Disseny  Grup 4 - Portes</vt:lpstr>
      <vt:lpstr>Objectius</vt:lpstr>
      <vt:lpstr>Diagrama de Blocs</vt:lpstr>
      <vt:lpstr>Esquemàtic - Alimentació</vt:lpstr>
      <vt:lpstr>Esquemàtic - Digital</vt:lpstr>
      <vt:lpstr>Esquemàtic - Actuadors</vt:lpstr>
      <vt:lpstr>Layout</vt:lpstr>
      <vt:lpstr>Model 3D</vt:lpstr>
      <vt:lpstr>Pressupost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Eines de Disseny  Grup 4 - Portes</dc:title>
  <cp:lastModifiedBy>ADRIÀ BRÚ CORTÉS</cp:lastModifiedBy>
  <cp:revision>1</cp:revision>
  <dcterms:modified xsi:type="dcterms:W3CDTF">2024-04-25T12:15:02Z</dcterms:modified>
</cp:coreProperties>
</file>