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80db796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80db796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f57075b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f57075b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f57075b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f57075b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f57075b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f57075b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57075b0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57075b0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57075b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57075b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9ef31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9ef31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f57075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f57075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Eines de Disseny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 4 - P</a:t>
            </a:r>
            <a:r>
              <a:rPr lang="es"/>
              <a:t>ortes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9"/>
            <a:ext cx="82221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Adrià Brú Cortés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Miquel Limón Vallés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Lluís Pujadas Prat								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Objectius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Controlar la pujada i baixada de les finestres d’un cotxe, així com l’obertura i tancament de les portes.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Comunicar-se amb un agent extern (clau de cotxe) de forma inalàmbrica mitjançant RFID.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Aturar la pujada de les finestres en detectar un pic de corrent.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Blocs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00" y="448025"/>
            <a:ext cx="5255225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Alimentació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9" cy="27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Digital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88" y="1017800"/>
            <a:ext cx="768823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Esquemàtic - Actuadors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25" y="2137925"/>
            <a:ext cx="4915875" cy="2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450" y="670550"/>
            <a:ext cx="4569851" cy="22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Layout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00" y="1229875"/>
            <a:ext cx="3010776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50" y="1224783"/>
            <a:ext cx="3010775" cy="334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3D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88" y="1090675"/>
            <a:ext cx="3565250" cy="35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62" y="1090675"/>
            <a:ext cx="3349358" cy="35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Pressupost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50" y="740225"/>
            <a:ext cx="4215900" cy="3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50" y="927750"/>
            <a:ext cx="4215900" cy="3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