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70" r:id="rId6"/>
    <p:sldId id="263" r:id="rId7"/>
    <p:sldId id="264" r:id="rId8"/>
    <p:sldId id="265" r:id="rId9"/>
    <p:sldId id="271" r:id="rId10"/>
    <p:sldId id="267" r:id="rId11"/>
    <p:sldId id="272" r:id="rId12"/>
    <p:sldId id="268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8" d="100"/>
          <a:sy n="108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4365" y="527605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49245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converter.cc/nl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dblockplus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aQeIDhz-_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Door Ward </a:t>
            </a:r>
            <a:r>
              <a:rPr lang="en-US" dirty="0" err="1" smtClean="0"/>
              <a:t>Adriaensen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Ruben Cuyvers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1556" y="2686116"/>
            <a:ext cx="3580888" cy="14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en-US" dirty="0" err="1" smtClean="0"/>
              <a:t>Filmpjes</a:t>
            </a:r>
            <a:r>
              <a:rPr lang="en-US" dirty="0" smtClean="0"/>
              <a:t> </a:t>
            </a:r>
            <a:r>
              <a:rPr lang="en-US" dirty="0" err="1" smtClean="0"/>
              <a:t>uploaden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3074" name="Picture 2" descr="http://i.gyazo.com/85e445ee6a32881ea3315973ffa838f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30" y="1195251"/>
            <a:ext cx="921702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http://i.gyazo.com/896a02e51d8d69ae8d9c98691ab337c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" y="548680"/>
            <a:ext cx="9140627" cy="498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en-US" dirty="0" err="1" smtClean="0"/>
              <a:t>Fimpjes</a:t>
            </a:r>
            <a:r>
              <a:rPr lang="en-US" dirty="0" smtClean="0"/>
              <a:t> </a:t>
            </a:r>
            <a:r>
              <a:rPr lang="en-US" dirty="0" err="1" smtClean="0"/>
              <a:t>downloaden</a:t>
            </a:r>
            <a:endParaRPr lang="en-US" dirty="0"/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4" y="1124744"/>
            <a:ext cx="8388424" cy="4624702"/>
          </a:xfrm>
        </p:spPr>
      </p:pic>
    </p:spTree>
    <p:extLst>
      <p:ext uri="{BB962C8B-B14F-4D97-AF65-F5344CB8AC3E}">
        <p14:creationId xmlns:p14="http://schemas.microsoft.com/office/powerpoint/2010/main" val="3894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Filmpjes downloaden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Bestaan veel sites voor</a:t>
            </a:r>
          </a:p>
          <a:p>
            <a:endParaRPr lang="nl-BE" dirty="0" smtClean="0"/>
          </a:p>
          <a:p>
            <a:r>
              <a:rPr lang="nl-BE" u="sng" dirty="0">
                <a:hlinkClick r:id="rId2"/>
              </a:rPr>
              <a:t>http://www.clipconverter.cc/nl</a:t>
            </a:r>
            <a:r>
              <a:rPr lang="nl-BE" u="sng" dirty="0" smtClean="0">
                <a:hlinkClick r:id="rId2"/>
              </a:rPr>
              <a:t>/</a:t>
            </a:r>
            <a:endParaRPr lang="nl-BE" u="sng" dirty="0" smtClean="0"/>
          </a:p>
          <a:p>
            <a:endParaRPr lang="nl-BE" u="sng" dirty="0"/>
          </a:p>
          <a:p>
            <a:r>
              <a:rPr lang="nl-BE" dirty="0" smtClean="0"/>
              <a:t>Gemakkelijk in gebruik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1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en-US" dirty="0" err="1"/>
              <a:t>Inhoudstafel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Inleiding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Gebruik van je eigen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Gebruik</a:t>
            </a:r>
            <a:r>
              <a:rPr lang="en-US" dirty="0"/>
              <a:t> van video’s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Filmpjes</a:t>
            </a:r>
            <a:r>
              <a:rPr lang="en-US" dirty="0"/>
              <a:t> </a:t>
            </a:r>
            <a:r>
              <a:rPr lang="en-US" dirty="0" err="1"/>
              <a:t>uploaden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Filmpjes</a:t>
            </a:r>
            <a:r>
              <a:rPr lang="en-US" dirty="0"/>
              <a:t> </a:t>
            </a:r>
            <a:r>
              <a:rPr lang="en-US" dirty="0" err="1"/>
              <a:t>downloaden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/>
          <a:lstStyle/>
          <a:p>
            <a:r>
              <a:rPr lang="en-US" dirty="0" smtClean="0"/>
              <a:t>Website</a:t>
            </a:r>
          </a:p>
          <a:p>
            <a:r>
              <a:rPr lang="en-US" dirty="0" err="1" smtClean="0"/>
              <a:t>Vrij</a:t>
            </a:r>
            <a:r>
              <a:rPr lang="en-US" dirty="0" smtClean="0"/>
              <a:t> </a:t>
            </a:r>
            <a:r>
              <a:rPr lang="en-US" dirty="0" err="1" smtClean="0"/>
              <a:t>filmpjes</a:t>
            </a:r>
            <a:r>
              <a:rPr lang="en-US" dirty="0" smtClean="0"/>
              <a:t> </a:t>
            </a:r>
            <a:r>
              <a:rPr lang="en-US" dirty="0" err="1" smtClean="0"/>
              <a:t>bekijken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uploaden</a:t>
            </a:r>
            <a:endParaRPr lang="en-US" dirty="0" smtClean="0"/>
          </a:p>
          <a:p>
            <a:r>
              <a:rPr lang="en-US" dirty="0" smtClean="0"/>
              <a:t>Google Chrome</a:t>
            </a:r>
          </a:p>
          <a:p>
            <a:pPr lvl="1"/>
            <a:r>
              <a:rPr lang="nl-BE" dirty="0" err="1"/>
              <a:t>Adblock</a:t>
            </a:r>
            <a:endParaRPr lang="nl-BE" dirty="0"/>
          </a:p>
          <a:p>
            <a:pPr lvl="1"/>
            <a:r>
              <a:rPr lang="nl-BE" dirty="0">
                <a:hlinkClick r:id="rId2"/>
              </a:rPr>
              <a:t>https://adblockplus.org/</a:t>
            </a:r>
            <a:endParaRPr lang="nl-BE" dirty="0"/>
          </a:p>
          <a:p>
            <a:endParaRPr lang="en-US" dirty="0"/>
          </a:p>
        </p:txBody>
      </p:sp>
      <p:pic>
        <p:nvPicPr>
          <p:cNvPr id="1026" name="Picture 2" descr="6193ef9e8a5f8e2f4a0e359c2d57ca1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6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nl-BE" dirty="0"/>
              <a:t>Gebruik van je eigen account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/>
          <a:lstStyle/>
          <a:p>
            <a:r>
              <a:rPr lang="en-US" dirty="0" smtClean="0"/>
              <a:t>Google-account</a:t>
            </a:r>
          </a:p>
          <a:p>
            <a:r>
              <a:rPr lang="en-US" dirty="0" err="1" smtClean="0"/>
              <a:t>Startpagina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Navigatiebalk</a:t>
            </a:r>
            <a:endParaRPr lang="en-US" dirty="0" smtClean="0"/>
          </a:p>
          <a:p>
            <a:pPr lvl="1"/>
            <a:r>
              <a:rPr lang="en-US" dirty="0" err="1" smtClean="0"/>
              <a:t>Kanaal</a:t>
            </a:r>
            <a:endParaRPr lang="en-US" dirty="0" smtClean="0"/>
          </a:p>
          <a:p>
            <a:pPr lvl="1"/>
            <a:r>
              <a:rPr lang="en-US" dirty="0" err="1" smtClean="0"/>
              <a:t>Abonnementen</a:t>
            </a:r>
            <a:endParaRPr lang="en-US" dirty="0" smtClean="0"/>
          </a:p>
          <a:p>
            <a:pPr lvl="1"/>
            <a:r>
              <a:rPr lang="en-US" dirty="0" err="1" smtClean="0"/>
              <a:t>Geschiedenis</a:t>
            </a:r>
            <a:endParaRPr lang="en-US" dirty="0" smtClean="0"/>
          </a:p>
          <a:p>
            <a:pPr lvl="1"/>
            <a:r>
              <a:rPr lang="en-US" dirty="0" smtClean="0"/>
              <a:t>Later </a:t>
            </a:r>
            <a:r>
              <a:rPr lang="en-US" dirty="0" err="1" smtClean="0"/>
              <a:t>belijken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fspeellijsten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36" y="1033413"/>
            <a:ext cx="2162477" cy="5096586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2843808" y="2058269"/>
            <a:ext cx="3051922" cy="10747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3995936" y="2272157"/>
            <a:ext cx="1899794" cy="1309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733848" y="2562598"/>
            <a:ext cx="2134296" cy="1559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3707904" y="2825316"/>
            <a:ext cx="2160240" cy="1717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3707904" y="3276507"/>
            <a:ext cx="2080753" cy="1650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nl-BE" dirty="0"/>
              <a:t>Gebruik van je eigen account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i.snag.gy/MB5b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" y="1268760"/>
            <a:ext cx="907926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6948264" y="2276872"/>
            <a:ext cx="128042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5641116" y="414908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Accountbeheer</a:t>
            </a:r>
          </a:p>
        </p:txBody>
      </p:sp>
    </p:spTree>
    <p:extLst>
      <p:ext uri="{BB962C8B-B14F-4D97-AF65-F5344CB8AC3E}">
        <p14:creationId xmlns:p14="http://schemas.microsoft.com/office/powerpoint/2010/main" val="19088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nl-BE" dirty="0"/>
              <a:t>Gebruik van je eigen account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/>
          <a:lstStyle/>
          <a:p>
            <a:r>
              <a:rPr lang="en-US" dirty="0" err="1" smtClean="0"/>
              <a:t>Afspeellijsten</a:t>
            </a:r>
            <a:endParaRPr lang="en-US" dirty="0" smtClean="0"/>
          </a:p>
          <a:p>
            <a:pPr lvl="1"/>
            <a:r>
              <a:rPr lang="en-US" dirty="0" smtClean="0"/>
              <a:t>Later </a:t>
            </a:r>
            <a:r>
              <a:rPr lang="en-US" dirty="0" err="1" smtClean="0"/>
              <a:t>bekijken</a:t>
            </a:r>
            <a:endParaRPr lang="en-US" dirty="0" smtClean="0"/>
          </a:p>
          <a:p>
            <a:pPr lvl="1"/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afspeellijst</a:t>
            </a:r>
            <a:endParaRPr lang="en-US" dirty="0" smtClean="0"/>
          </a:p>
          <a:p>
            <a:pPr lvl="2"/>
            <a:r>
              <a:rPr lang="en-US" dirty="0" err="1" smtClean="0"/>
              <a:t>Openbaar</a:t>
            </a:r>
            <a:endParaRPr lang="en-US" dirty="0" smtClean="0"/>
          </a:p>
          <a:p>
            <a:pPr lvl="2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vermeld</a:t>
            </a:r>
            <a:endParaRPr lang="en-US" dirty="0" smtClean="0"/>
          </a:p>
          <a:p>
            <a:pPr lvl="2"/>
            <a:r>
              <a:rPr lang="en-US" dirty="0" err="1" smtClean="0"/>
              <a:t>Privé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99" y="1206537"/>
            <a:ext cx="4392488" cy="4482951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656312" y="4221088"/>
            <a:ext cx="71538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11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en-US" dirty="0" err="1" smtClean="0"/>
              <a:t>Abonnementen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/>
          <a:lstStyle/>
          <a:p>
            <a:r>
              <a:rPr lang="nl-BE" dirty="0" smtClean="0"/>
              <a:t>Abonneren</a:t>
            </a:r>
            <a:r>
              <a:rPr lang="en-US" dirty="0" smtClean="0"/>
              <a:t> </a:t>
            </a:r>
            <a:r>
              <a:rPr lang="nl-BE" dirty="0" smtClean="0"/>
              <a:t>op kanaal</a:t>
            </a:r>
          </a:p>
          <a:p>
            <a:r>
              <a:rPr lang="nl-BE" dirty="0" smtClean="0"/>
              <a:t>Verwittiging bij nieuwe video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92896"/>
            <a:ext cx="4761075" cy="3744416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4499992" y="5719576"/>
            <a:ext cx="720080" cy="30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5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3836"/>
            <a:ext cx="7185076" cy="4275740"/>
          </a:xfrm>
        </p:spPr>
        <p:txBody>
          <a:bodyPr>
            <a:normAutofit/>
          </a:bodyPr>
          <a:lstStyle/>
          <a:p>
            <a:r>
              <a:rPr lang="nl-BE" dirty="0" smtClean="0"/>
              <a:t>Kernwoorden</a:t>
            </a:r>
          </a:p>
          <a:p>
            <a:r>
              <a:rPr lang="nl-BE" dirty="0" smtClean="0"/>
              <a:t>Speelt meteen af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Play / Pauze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Volume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Duur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schermgrootte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Later bekijken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Kwaliteit, snelheid, aantekeningen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185076" cy="1143000"/>
          </a:xfrm>
        </p:spPr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van video’s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179512" y="58772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1</a:t>
            </a:r>
            <a:endParaRPr lang="nl-BE" sz="2800" dirty="0"/>
          </a:p>
        </p:txBody>
      </p:sp>
      <p:sp>
        <p:nvSpPr>
          <p:cNvPr id="15" name="Tekstvak 14"/>
          <p:cNvSpPr txBox="1"/>
          <p:nvPr/>
        </p:nvSpPr>
        <p:spPr>
          <a:xfrm>
            <a:off x="1403648" y="58772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3</a:t>
            </a:r>
            <a:endParaRPr lang="nl-BE" sz="2800" dirty="0"/>
          </a:p>
        </p:txBody>
      </p:sp>
      <p:sp>
        <p:nvSpPr>
          <p:cNvPr id="16" name="Tekstvak 15"/>
          <p:cNvSpPr txBox="1"/>
          <p:nvPr/>
        </p:nvSpPr>
        <p:spPr>
          <a:xfrm>
            <a:off x="827584" y="58772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2</a:t>
            </a:r>
            <a:endParaRPr lang="nl-BE" sz="2800" dirty="0"/>
          </a:p>
        </p:txBody>
      </p:sp>
      <p:sp>
        <p:nvSpPr>
          <p:cNvPr id="18" name="Tekstvak 17"/>
          <p:cNvSpPr txBox="1"/>
          <p:nvPr/>
        </p:nvSpPr>
        <p:spPr>
          <a:xfrm>
            <a:off x="7452320" y="58772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5</a:t>
            </a:r>
            <a:endParaRPr lang="nl-BE" sz="2800" dirty="0"/>
          </a:p>
        </p:txBody>
      </p:sp>
      <p:sp>
        <p:nvSpPr>
          <p:cNvPr id="19" name="Tekstvak 18"/>
          <p:cNvSpPr txBox="1"/>
          <p:nvPr/>
        </p:nvSpPr>
        <p:spPr>
          <a:xfrm>
            <a:off x="7020272" y="58772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6</a:t>
            </a:r>
            <a:endParaRPr lang="nl-BE" sz="2800" dirty="0"/>
          </a:p>
        </p:txBody>
      </p:sp>
      <p:sp>
        <p:nvSpPr>
          <p:cNvPr id="20" name="Tekstvak 19"/>
          <p:cNvSpPr txBox="1"/>
          <p:nvPr/>
        </p:nvSpPr>
        <p:spPr>
          <a:xfrm>
            <a:off x="8316416" y="58772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4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211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QeIDhz-_eg"/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68341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20024-youtube-with-logo</Template>
  <TotalTime>182</TotalTime>
  <Words>121</Words>
  <Application>Microsoft Office PowerPoint</Application>
  <PresentationFormat>Diavoorstelling (4:3)</PresentationFormat>
  <Paragraphs>66</Paragraphs>
  <Slides>13</Slides>
  <Notes>2</Notes>
  <HiddenSlides>4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Microsoft Himalaya</vt:lpstr>
      <vt:lpstr>Microsoft New Tai Lue</vt:lpstr>
      <vt:lpstr>microsoft with logo</vt:lpstr>
      <vt:lpstr>PowerPoint-presentatie</vt:lpstr>
      <vt:lpstr>Inhoudstafel</vt:lpstr>
      <vt:lpstr>Inleiding</vt:lpstr>
      <vt:lpstr>Gebruik van je eigen account</vt:lpstr>
      <vt:lpstr>Gebruik van je eigen account</vt:lpstr>
      <vt:lpstr>Gebruik van je eigen account</vt:lpstr>
      <vt:lpstr>Abonnementen</vt:lpstr>
      <vt:lpstr>Gebruik van video’s</vt:lpstr>
      <vt:lpstr>PowerPoint-presentatie</vt:lpstr>
      <vt:lpstr>Filmpjes uploaden</vt:lpstr>
      <vt:lpstr>PowerPoint-presentatie</vt:lpstr>
      <vt:lpstr>Fimpjes downloaden</vt:lpstr>
      <vt:lpstr>Filmpjes downloaden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Cuyvers Ruben</dc:creator>
  <cp:lastModifiedBy>Ward Adriaensen</cp:lastModifiedBy>
  <cp:revision>17</cp:revision>
  <dcterms:created xsi:type="dcterms:W3CDTF">2014-11-12T13:35:31Z</dcterms:created>
  <dcterms:modified xsi:type="dcterms:W3CDTF">2014-11-24T17:22:07Z</dcterms:modified>
</cp:coreProperties>
</file>