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</p:sldIdLst>
  <p:sldSz cx="6858000" cy="192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4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132" y="54"/>
      </p:cViewPr>
      <p:guideLst>
        <p:guide orient="horz" pos="604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&#224;Huguet\Desktop\Desktop\sneeze-counter\imgs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&#224;Huguet\Desktop\Desktop\sneeze-counter\imgs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&#224;Huguet\Desktop\Desktop\sneeze-counter\imgs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&#224;Huguet\Desktop\Desktop\sneeze-counter\imgs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&#224;Huguet\Desktop\Desktop\sneeze-counter\imgs\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&#224;Huguet\Desktop\Desktop\sneeze-counter\imgs\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years!$B$1</c:f>
              <c:strCache>
                <c:ptCount val="1"/>
                <c:pt idx="0">
                  <c:v>sneezes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years!$A$2:$A$3</c:f>
              <c:numCache>
                <c:formatCode>General</c:formatCode>
                <c:ptCount val="2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years!$B$2:$B$3</c:f>
              <c:numCache>
                <c:formatCode>General</c:formatCode>
                <c:ptCount val="2"/>
                <c:pt idx="0">
                  <c:v>947</c:v>
                </c:pt>
                <c:pt idx="1">
                  <c:v>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1F-453A-ABB9-8949EC85FC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398519311"/>
        <c:axId val="1398508911"/>
      </c:barChart>
      <c:catAx>
        <c:axId val="1398519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defRPr>
            </a:pPr>
            <a:endParaRPr lang="en-US"/>
          </a:p>
        </c:txPr>
        <c:crossAx val="1398508911"/>
        <c:crosses val="autoZero"/>
        <c:auto val="1"/>
        <c:lblAlgn val="ctr"/>
        <c:lblOffset val="100"/>
        <c:noMultiLvlLbl val="0"/>
      </c:catAx>
      <c:valAx>
        <c:axId val="1398508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defRPr>
            </a:pPr>
            <a:endParaRPr lang="en-US"/>
          </a:p>
        </c:txPr>
        <c:crossAx val="1398519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ourier New" panose="02070309020205020404" pitchFamily="49" charset="0"/>
          <a:ea typeface="CMU Serif Roman" panose="02000603000000000000" pitchFamily="2" charset="0"/>
          <a:cs typeface="Courier New" panose="02070309020205020404" pitchFamily="49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month!$B$1</c:f>
              <c:strCache>
                <c:ptCount val="1"/>
                <c:pt idx="0">
                  <c:v>sneezes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month!$A$2:$A$13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month!$B$2:$B$13</c:f>
              <c:numCache>
                <c:formatCode>General</c:formatCode>
                <c:ptCount val="12"/>
                <c:pt idx="0">
                  <c:v>149</c:v>
                </c:pt>
                <c:pt idx="1">
                  <c:v>308</c:v>
                </c:pt>
                <c:pt idx="2">
                  <c:v>286</c:v>
                </c:pt>
                <c:pt idx="3">
                  <c:v>156</c:v>
                </c:pt>
                <c:pt idx="4">
                  <c:v>120</c:v>
                </c:pt>
                <c:pt idx="5">
                  <c:v>45</c:v>
                </c:pt>
                <c:pt idx="6">
                  <c:v>44</c:v>
                </c:pt>
                <c:pt idx="7">
                  <c:v>60</c:v>
                </c:pt>
                <c:pt idx="8">
                  <c:v>69</c:v>
                </c:pt>
                <c:pt idx="9">
                  <c:v>62</c:v>
                </c:pt>
                <c:pt idx="10">
                  <c:v>95</c:v>
                </c:pt>
                <c:pt idx="1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E6-478B-A790-9C4069C37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414897103"/>
        <c:axId val="1414896271"/>
      </c:barChart>
      <c:catAx>
        <c:axId val="1414897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defRPr>
            </a:pPr>
            <a:endParaRPr lang="en-US"/>
          </a:p>
        </c:txPr>
        <c:crossAx val="1414896271"/>
        <c:crosses val="autoZero"/>
        <c:auto val="1"/>
        <c:lblAlgn val="ctr"/>
        <c:lblOffset val="100"/>
        <c:tickMarkSkip val="1"/>
        <c:noMultiLvlLbl val="0"/>
      </c:catAx>
      <c:valAx>
        <c:axId val="141489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defRPr>
            </a:pPr>
            <a:endParaRPr lang="en-US"/>
          </a:p>
        </c:txPr>
        <c:crossAx val="1414897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ourier New" panose="02070309020205020404" pitchFamily="49" charset="0"/>
          <a:ea typeface="CMU Serif Roman" panose="02000603000000000000" pitchFamily="2" charset="0"/>
          <a:cs typeface="Courier New" panose="02070309020205020404" pitchFamily="49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days!$B$1</c:f>
              <c:strCache>
                <c:ptCount val="1"/>
                <c:pt idx="0">
                  <c:v>Sneezes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numRef>
              <c:f>days!$A$2:$A$449</c:f>
              <c:numCache>
                <c:formatCode>m/d/yyyy</c:formatCode>
                <c:ptCount val="448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44204</c:v>
                </c:pt>
                <c:pt idx="5">
                  <c:v>44205</c:v>
                </c:pt>
                <c:pt idx="6">
                  <c:v>44206</c:v>
                </c:pt>
                <c:pt idx="7">
                  <c:v>44208</c:v>
                </c:pt>
                <c:pt idx="8">
                  <c:v>44209</c:v>
                </c:pt>
                <c:pt idx="9">
                  <c:v>44210</c:v>
                </c:pt>
                <c:pt idx="10">
                  <c:v>44213</c:v>
                </c:pt>
                <c:pt idx="11">
                  <c:v>44215</c:v>
                </c:pt>
                <c:pt idx="12">
                  <c:v>44217</c:v>
                </c:pt>
                <c:pt idx="13">
                  <c:v>44218</c:v>
                </c:pt>
                <c:pt idx="14">
                  <c:v>44219</c:v>
                </c:pt>
                <c:pt idx="15">
                  <c:v>44220</c:v>
                </c:pt>
                <c:pt idx="16">
                  <c:v>44222</c:v>
                </c:pt>
                <c:pt idx="17">
                  <c:v>44223</c:v>
                </c:pt>
                <c:pt idx="18">
                  <c:v>44226</c:v>
                </c:pt>
                <c:pt idx="19">
                  <c:v>44227</c:v>
                </c:pt>
                <c:pt idx="20">
                  <c:v>44228</c:v>
                </c:pt>
                <c:pt idx="21">
                  <c:v>44229</c:v>
                </c:pt>
                <c:pt idx="22">
                  <c:v>44230</c:v>
                </c:pt>
                <c:pt idx="23">
                  <c:v>44231</c:v>
                </c:pt>
                <c:pt idx="24">
                  <c:v>44233</c:v>
                </c:pt>
                <c:pt idx="25">
                  <c:v>44234</c:v>
                </c:pt>
                <c:pt idx="26">
                  <c:v>44235</c:v>
                </c:pt>
                <c:pt idx="27">
                  <c:v>44236</c:v>
                </c:pt>
                <c:pt idx="28">
                  <c:v>44237</c:v>
                </c:pt>
                <c:pt idx="29">
                  <c:v>44238</c:v>
                </c:pt>
                <c:pt idx="30">
                  <c:v>44239</c:v>
                </c:pt>
                <c:pt idx="31">
                  <c:v>44240</c:v>
                </c:pt>
                <c:pt idx="32">
                  <c:v>44241</c:v>
                </c:pt>
                <c:pt idx="33">
                  <c:v>44242</c:v>
                </c:pt>
                <c:pt idx="34">
                  <c:v>44243</c:v>
                </c:pt>
                <c:pt idx="35">
                  <c:v>44244</c:v>
                </c:pt>
                <c:pt idx="36">
                  <c:v>44245</c:v>
                </c:pt>
                <c:pt idx="37">
                  <c:v>44246</c:v>
                </c:pt>
                <c:pt idx="38">
                  <c:v>44247</c:v>
                </c:pt>
                <c:pt idx="39">
                  <c:v>44248</c:v>
                </c:pt>
                <c:pt idx="40">
                  <c:v>44249</c:v>
                </c:pt>
                <c:pt idx="41">
                  <c:v>44250</c:v>
                </c:pt>
                <c:pt idx="42">
                  <c:v>44251</c:v>
                </c:pt>
                <c:pt idx="43">
                  <c:v>44252</c:v>
                </c:pt>
                <c:pt idx="44">
                  <c:v>44253</c:v>
                </c:pt>
                <c:pt idx="45">
                  <c:v>44254</c:v>
                </c:pt>
                <c:pt idx="46">
                  <c:v>44255</c:v>
                </c:pt>
                <c:pt idx="47">
                  <c:v>44256</c:v>
                </c:pt>
                <c:pt idx="48">
                  <c:v>44257</c:v>
                </c:pt>
                <c:pt idx="49">
                  <c:v>44258</c:v>
                </c:pt>
                <c:pt idx="50">
                  <c:v>44259</c:v>
                </c:pt>
                <c:pt idx="51">
                  <c:v>44260</c:v>
                </c:pt>
                <c:pt idx="52">
                  <c:v>44261</c:v>
                </c:pt>
                <c:pt idx="53">
                  <c:v>44262</c:v>
                </c:pt>
                <c:pt idx="54">
                  <c:v>44263</c:v>
                </c:pt>
                <c:pt idx="55">
                  <c:v>44264</c:v>
                </c:pt>
                <c:pt idx="56">
                  <c:v>44265</c:v>
                </c:pt>
                <c:pt idx="57">
                  <c:v>44266</c:v>
                </c:pt>
                <c:pt idx="58">
                  <c:v>44267</c:v>
                </c:pt>
                <c:pt idx="59">
                  <c:v>44268</c:v>
                </c:pt>
                <c:pt idx="60">
                  <c:v>44269</c:v>
                </c:pt>
                <c:pt idx="61">
                  <c:v>44270</c:v>
                </c:pt>
                <c:pt idx="62">
                  <c:v>44271</c:v>
                </c:pt>
                <c:pt idx="63">
                  <c:v>44272</c:v>
                </c:pt>
                <c:pt idx="64">
                  <c:v>44273</c:v>
                </c:pt>
                <c:pt idx="65">
                  <c:v>44274</c:v>
                </c:pt>
                <c:pt idx="66">
                  <c:v>44275</c:v>
                </c:pt>
                <c:pt idx="67">
                  <c:v>44276</c:v>
                </c:pt>
                <c:pt idx="68">
                  <c:v>44277</c:v>
                </c:pt>
                <c:pt idx="69">
                  <c:v>44278</c:v>
                </c:pt>
                <c:pt idx="70">
                  <c:v>44279</c:v>
                </c:pt>
                <c:pt idx="71">
                  <c:v>44280</c:v>
                </c:pt>
                <c:pt idx="72">
                  <c:v>44281</c:v>
                </c:pt>
                <c:pt idx="73">
                  <c:v>44282</c:v>
                </c:pt>
                <c:pt idx="74">
                  <c:v>44283</c:v>
                </c:pt>
                <c:pt idx="75">
                  <c:v>44284</c:v>
                </c:pt>
                <c:pt idx="76">
                  <c:v>44285</c:v>
                </c:pt>
                <c:pt idx="77">
                  <c:v>44286</c:v>
                </c:pt>
                <c:pt idx="78">
                  <c:v>44287</c:v>
                </c:pt>
                <c:pt idx="79">
                  <c:v>44288</c:v>
                </c:pt>
                <c:pt idx="80">
                  <c:v>44289</c:v>
                </c:pt>
                <c:pt idx="81">
                  <c:v>44290</c:v>
                </c:pt>
                <c:pt idx="82">
                  <c:v>44291</c:v>
                </c:pt>
                <c:pt idx="83">
                  <c:v>44292</c:v>
                </c:pt>
                <c:pt idx="84">
                  <c:v>44293</c:v>
                </c:pt>
                <c:pt idx="85">
                  <c:v>44294</c:v>
                </c:pt>
                <c:pt idx="86">
                  <c:v>44295</c:v>
                </c:pt>
                <c:pt idx="87">
                  <c:v>44296</c:v>
                </c:pt>
                <c:pt idx="88">
                  <c:v>44297</c:v>
                </c:pt>
                <c:pt idx="89">
                  <c:v>44298</c:v>
                </c:pt>
                <c:pt idx="90">
                  <c:v>44299</c:v>
                </c:pt>
                <c:pt idx="91">
                  <c:v>44300</c:v>
                </c:pt>
                <c:pt idx="92">
                  <c:v>44301</c:v>
                </c:pt>
                <c:pt idx="93">
                  <c:v>44302</c:v>
                </c:pt>
                <c:pt idx="94">
                  <c:v>44303</c:v>
                </c:pt>
                <c:pt idx="95">
                  <c:v>44304</c:v>
                </c:pt>
                <c:pt idx="96">
                  <c:v>44305</c:v>
                </c:pt>
                <c:pt idx="97">
                  <c:v>44306</c:v>
                </c:pt>
                <c:pt idx="98">
                  <c:v>44307</c:v>
                </c:pt>
                <c:pt idx="99">
                  <c:v>44308</c:v>
                </c:pt>
                <c:pt idx="100">
                  <c:v>44309</c:v>
                </c:pt>
                <c:pt idx="101">
                  <c:v>44312</c:v>
                </c:pt>
                <c:pt idx="102">
                  <c:v>44313</c:v>
                </c:pt>
                <c:pt idx="103">
                  <c:v>44314</c:v>
                </c:pt>
                <c:pt idx="104">
                  <c:v>44317</c:v>
                </c:pt>
                <c:pt idx="105">
                  <c:v>44319</c:v>
                </c:pt>
                <c:pt idx="106">
                  <c:v>44320</c:v>
                </c:pt>
                <c:pt idx="107">
                  <c:v>44321</c:v>
                </c:pt>
                <c:pt idx="108">
                  <c:v>44322</c:v>
                </c:pt>
                <c:pt idx="109">
                  <c:v>44323</c:v>
                </c:pt>
                <c:pt idx="110">
                  <c:v>44325</c:v>
                </c:pt>
                <c:pt idx="111">
                  <c:v>44326</c:v>
                </c:pt>
                <c:pt idx="112">
                  <c:v>44327</c:v>
                </c:pt>
                <c:pt idx="113">
                  <c:v>44328</c:v>
                </c:pt>
                <c:pt idx="114">
                  <c:v>44329</c:v>
                </c:pt>
                <c:pt idx="115">
                  <c:v>44330</c:v>
                </c:pt>
                <c:pt idx="116">
                  <c:v>44333</c:v>
                </c:pt>
                <c:pt idx="117">
                  <c:v>44334</c:v>
                </c:pt>
                <c:pt idx="118">
                  <c:v>44336</c:v>
                </c:pt>
                <c:pt idx="119">
                  <c:v>44339</c:v>
                </c:pt>
                <c:pt idx="120">
                  <c:v>44340</c:v>
                </c:pt>
                <c:pt idx="121">
                  <c:v>44341</c:v>
                </c:pt>
                <c:pt idx="122">
                  <c:v>44342</c:v>
                </c:pt>
                <c:pt idx="123">
                  <c:v>44343</c:v>
                </c:pt>
                <c:pt idx="124">
                  <c:v>44344</c:v>
                </c:pt>
                <c:pt idx="125">
                  <c:v>44345</c:v>
                </c:pt>
                <c:pt idx="126">
                  <c:v>44346</c:v>
                </c:pt>
                <c:pt idx="127">
                  <c:v>44347</c:v>
                </c:pt>
                <c:pt idx="128">
                  <c:v>44349</c:v>
                </c:pt>
                <c:pt idx="129">
                  <c:v>44351</c:v>
                </c:pt>
                <c:pt idx="130">
                  <c:v>44352</c:v>
                </c:pt>
                <c:pt idx="131">
                  <c:v>44353</c:v>
                </c:pt>
                <c:pt idx="132">
                  <c:v>44354</c:v>
                </c:pt>
                <c:pt idx="133">
                  <c:v>44361</c:v>
                </c:pt>
                <c:pt idx="134">
                  <c:v>44363</c:v>
                </c:pt>
                <c:pt idx="135">
                  <c:v>44364</c:v>
                </c:pt>
                <c:pt idx="136">
                  <c:v>44365</c:v>
                </c:pt>
                <c:pt idx="137">
                  <c:v>44366</c:v>
                </c:pt>
                <c:pt idx="138">
                  <c:v>44370</c:v>
                </c:pt>
                <c:pt idx="139">
                  <c:v>44371</c:v>
                </c:pt>
                <c:pt idx="140">
                  <c:v>44372</c:v>
                </c:pt>
                <c:pt idx="141">
                  <c:v>44374</c:v>
                </c:pt>
                <c:pt idx="142">
                  <c:v>44375</c:v>
                </c:pt>
                <c:pt idx="143">
                  <c:v>44378</c:v>
                </c:pt>
                <c:pt idx="144">
                  <c:v>44380</c:v>
                </c:pt>
                <c:pt idx="145">
                  <c:v>44385</c:v>
                </c:pt>
                <c:pt idx="146">
                  <c:v>44387</c:v>
                </c:pt>
                <c:pt idx="147">
                  <c:v>44389</c:v>
                </c:pt>
                <c:pt idx="148">
                  <c:v>44394</c:v>
                </c:pt>
                <c:pt idx="149">
                  <c:v>44396</c:v>
                </c:pt>
                <c:pt idx="150">
                  <c:v>44397</c:v>
                </c:pt>
                <c:pt idx="151">
                  <c:v>44398</c:v>
                </c:pt>
                <c:pt idx="152">
                  <c:v>44400</c:v>
                </c:pt>
                <c:pt idx="153">
                  <c:v>44402</c:v>
                </c:pt>
                <c:pt idx="154">
                  <c:v>44405</c:v>
                </c:pt>
                <c:pt idx="155">
                  <c:v>44407</c:v>
                </c:pt>
                <c:pt idx="156">
                  <c:v>44411</c:v>
                </c:pt>
                <c:pt idx="157">
                  <c:v>44414</c:v>
                </c:pt>
                <c:pt idx="158">
                  <c:v>44415</c:v>
                </c:pt>
                <c:pt idx="159">
                  <c:v>44416</c:v>
                </c:pt>
                <c:pt idx="160">
                  <c:v>44417</c:v>
                </c:pt>
                <c:pt idx="161">
                  <c:v>44419</c:v>
                </c:pt>
                <c:pt idx="162">
                  <c:v>44420</c:v>
                </c:pt>
                <c:pt idx="163">
                  <c:v>44423</c:v>
                </c:pt>
                <c:pt idx="164">
                  <c:v>44424</c:v>
                </c:pt>
                <c:pt idx="165">
                  <c:v>44425</c:v>
                </c:pt>
                <c:pt idx="166">
                  <c:v>44426</c:v>
                </c:pt>
                <c:pt idx="167">
                  <c:v>44428</c:v>
                </c:pt>
                <c:pt idx="168">
                  <c:v>44431</c:v>
                </c:pt>
                <c:pt idx="169">
                  <c:v>44432</c:v>
                </c:pt>
                <c:pt idx="170">
                  <c:v>44433</c:v>
                </c:pt>
                <c:pt idx="171">
                  <c:v>44436</c:v>
                </c:pt>
                <c:pt idx="172">
                  <c:v>44437</c:v>
                </c:pt>
                <c:pt idx="173">
                  <c:v>44439</c:v>
                </c:pt>
                <c:pt idx="174">
                  <c:v>44441</c:v>
                </c:pt>
                <c:pt idx="175">
                  <c:v>44444</c:v>
                </c:pt>
                <c:pt idx="176">
                  <c:v>44446</c:v>
                </c:pt>
                <c:pt idx="177">
                  <c:v>44447</c:v>
                </c:pt>
                <c:pt idx="178">
                  <c:v>44448</c:v>
                </c:pt>
                <c:pt idx="179">
                  <c:v>44449</c:v>
                </c:pt>
                <c:pt idx="180">
                  <c:v>44451</c:v>
                </c:pt>
                <c:pt idx="181">
                  <c:v>44452</c:v>
                </c:pt>
                <c:pt idx="182">
                  <c:v>44453</c:v>
                </c:pt>
                <c:pt idx="183">
                  <c:v>44456</c:v>
                </c:pt>
                <c:pt idx="184">
                  <c:v>44457</c:v>
                </c:pt>
                <c:pt idx="185">
                  <c:v>44458</c:v>
                </c:pt>
                <c:pt idx="186">
                  <c:v>44460</c:v>
                </c:pt>
                <c:pt idx="187">
                  <c:v>44462</c:v>
                </c:pt>
                <c:pt idx="188">
                  <c:v>44464</c:v>
                </c:pt>
                <c:pt idx="189">
                  <c:v>44466</c:v>
                </c:pt>
                <c:pt idx="190">
                  <c:v>44467</c:v>
                </c:pt>
                <c:pt idx="191">
                  <c:v>44470</c:v>
                </c:pt>
                <c:pt idx="192">
                  <c:v>44472</c:v>
                </c:pt>
                <c:pt idx="193">
                  <c:v>44474</c:v>
                </c:pt>
                <c:pt idx="194">
                  <c:v>44475</c:v>
                </c:pt>
                <c:pt idx="195">
                  <c:v>44476</c:v>
                </c:pt>
                <c:pt idx="196">
                  <c:v>44479</c:v>
                </c:pt>
                <c:pt idx="197">
                  <c:v>44480</c:v>
                </c:pt>
                <c:pt idx="198">
                  <c:v>44481</c:v>
                </c:pt>
                <c:pt idx="199">
                  <c:v>44482</c:v>
                </c:pt>
                <c:pt idx="200">
                  <c:v>44484</c:v>
                </c:pt>
                <c:pt idx="201">
                  <c:v>44485</c:v>
                </c:pt>
                <c:pt idx="202">
                  <c:v>44486</c:v>
                </c:pt>
                <c:pt idx="203">
                  <c:v>44487</c:v>
                </c:pt>
                <c:pt idx="204">
                  <c:v>44488</c:v>
                </c:pt>
                <c:pt idx="205">
                  <c:v>44492</c:v>
                </c:pt>
                <c:pt idx="206">
                  <c:v>44494</c:v>
                </c:pt>
                <c:pt idx="207">
                  <c:v>44495</c:v>
                </c:pt>
                <c:pt idx="208">
                  <c:v>44497</c:v>
                </c:pt>
                <c:pt idx="209">
                  <c:v>44499</c:v>
                </c:pt>
                <c:pt idx="210">
                  <c:v>44500</c:v>
                </c:pt>
                <c:pt idx="211">
                  <c:v>44501</c:v>
                </c:pt>
                <c:pt idx="212">
                  <c:v>44503</c:v>
                </c:pt>
                <c:pt idx="213">
                  <c:v>44506</c:v>
                </c:pt>
                <c:pt idx="214">
                  <c:v>44507</c:v>
                </c:pt>
                <c:pt idx="215">
                  <c:v>44508</c:v>
                </c:pt>
                <c:pt idx="216">
                  <c:v>44509</c:v>
                </c:pt>
                <c:pt idx="217">
                  <c:v>44513</c:v>
                </c:pt>
                <c:pt idx="218">
                  <c:v>44514</c:v>
                </c:pt>
                <c:pt idx="219">
                  <c:v>44515</c:v>
                </c:pt>
                <c:pt idx="220">
                  <c:v>44516</c:v>
                </c:pt>
                <c:pt idx="221">
                  <c:v>44517</c:v>
                </c:pt>
                <c:pt idx="222">
                  <c:v>44518</c:v>
                </c:pt>
                <c:pt idx="223">
                  <c:v>44523</c:v>
                </c:pt>
                <c:pt idx="224">
                  <c:v>44524</c:v>
                </c:pt>
                <c:pt idx="225">
                  <c:v>44525</c:v>
                </c:pt>
                <c:pt idx="226">
                  <c:v>44528</c:v>
                </c:pt>
                <c:pt idx="227">
                  <c:v>44529</c:v>
                </c:pt>
                <c:pt idx="228">
                  <c:v>44530</c:v>
                </c:pt>
                <c:pt idx="229">
                  <c:v>44531</c:v>
                </c:pt>
                <c:pt idx="230">
                  <c:v>44535</c:v>
                </c:pt>
                <c:pt idx="231">
                  <c:v>44536</c:v>
                </c:pt>
                <c:pt idx="232">
                  <c:v>44538</c:v>
                </c:pt>
                <c:pt idx="233">
                  <c:v>44539</c:v>
                </c:pt>
                <c:pt idx="234">
                  <c:v>44542</c:v>
                </c:pt>
                <c:pt idx="235">
                  <c:v>44543</c:v>
                </c:pt>
                <c:pt idx="236">
                  <c:v>44545</c:v>
                </c:pt>
                <c:pt idx="237">
                  <c:v>44546</c:v>
                </c:pt>
                <c:pt idx="238">
                  <c:v>44547</c:v>
                </c:pt>
                <c:pt idx="239">
                  <c:v>44548</c:v>
                </c:pt>
                <c:pt idx="240">
                  <c:v>44549</c:v>
                </c:pt>
                <c:pt idx="241">
                  <c:v>44550</c:v>
                </c:pt>
                <c:pt idx="242">
                  <c:v>44551</c:v>
                </c:pt>
                <c:pt idx="243">
                  <c:v>44553</c:v>
                </c:pt>
                <c:pt idx="244">
                  <c:v>44556</c:v>
                </c:pt>
                <c:pt idx="245">
                  <c:v>44557</c:v>
                </c:pt>
                <c:pt idx="246">
                  <c:v>44559</c:v>
                </c:pt>
                <c:pt idx="247">
                  <c:v>44560</c:v>
                </c:pt>
                <c:pt idx="248">
                  <c:v>44561</c:v>
                </c:pt>
                <c:pt idx="249">
                  <c:v>44563</c:v>
                </c:pt>
                <c:pt idx="250">
                  <c:v>44564</c:v>
                </c:pt>
                <c:pt idx="251">
                  <c:v>44567</c:v>
                </c:pt>
                <c:pt idx="252">
                  <c:v>44569</c:v>
                </c:pt>
                <c:pt idx="253">
                  <c:v>44570</c:v>
                </c:pt>
                <c:pt idx="254">
                  <c:v>44571</c:v>
                </c:pt>
                <c:pt idx="255">
                  <c:v>44572</c:v>
                </c:pt>
                <c:pt idx="256">
                  <c:v>44573</c:v>
                </c:pt>
                <c:pt idx="257">
                  <c:v>44574</c:v>
                </c:pt>
                <c:pt idx="258">
                  <c:v>44575</c:v>
                </c:pt>
                <c:pt idx="259">
                  <c:v>44577</c:v>
                </c:pt>
                <c:pt idx="260">
                  <c:v>44578</c:v>
                </c:pt>
                <c:pt idx="261">
                  <c:v>44579</c:v>
                </c:pt>
                <c:pt idx="262">
                  <c:v>44581</c:v>
                </c:pt>
                <c:pt idx="263">
                  <c:v>44584</c:v>
                </c:pt>
                <c:pt idx="264">
                  <c:v>44590</c:v>
                </c:pt>
                <c:pt idx="265">
                  <c:v>44592</c:v>
                </c:pt>
                <c:pt idx="266">
                  <c:v>44595</c:v>
                </c:pt>
                <c:pt idx="267">
                  <c:v>44596</c:v>
                </c:pt>
                <c:pt idx="268">
                  <c:v>44597</c:v>
                </c:pt>
                <c:pt idx="269">
                  <c:v>44599</c:v>
                </c:pt>
                <c:pt idx="270">
                  <c:v>44600</c:v>
                </c:pt>
                <c:pt idx="271">
                  <c:v>44601</c:v>
                </c:pt>
                <c:pt idx="272">
                  <c:v>44602</c:v>
                </c:pt>
                <c:pt idx="273">
                  <c:v>44604</c:v>
                </c:pt>
                <c:pt idx="274">
                  <c:v>44605</c:v>
                </c:pt>
                <c:pt idx="275">
                  <c:v>44606</c:v>
                </c:pt>
                <c:pt idx="276">
                  <c:v>44607</c:v>
                </c:pt>
                <c:pt idx="277">
                  <c:v>44608</c:v>
                </c:pt>
                <c:pt idx="278">
                  <c:v>44609</c:v>
                </c:pt>
                <c:pt idx="279">
                  <c:v>44610</c:v>
                </c:pt>
                <c:pt idx="280">
                  <c:v>44611</c:v>
                </c:pt>
                <c:pt idx="281">
                  <c:v>44612</c:v>
                </c:pt>
                <c:pt idx="282">
                  <c:v>44613</c:v>
                </c:pt>
                <c:pt idx="283">
                  <c:v>44614</c:v>
                </c:pt>
                <c:pt idx="284">
                  <c:v>44615</c:v>
                </c:pt>
                <c:pt idx="285">
                  <c:v>44616</c:v>
                </c:pt>
                <c:pt idx="286">
                  <c:v>44617</c:v>
                </c:pt>
                <c:pt idx="287">
                  <c:v>44618</c:v>
                </c:pt>
                <c:pt idx="288">
                  <c:v>44619</c:v>
                </c:pt>
                <c:pt idx="289">
                  <c:v>44620</c:v>
                </c:pt>
                <c:pt idx="290">
                  <c:v>44621</c:v>
                </c:pt>
                <c:pt idx="291">
                  <c:v>44622</c:v>
                </c:pt>
                <c:pt idx="292">
                  <c:v>44623</c:v>
                </c:pt>
                <c:pt idx="293">
                  <c:v>44624</c:v>
                </c:pt>
                <c:pt idx="294">
                  <c:v>44625</c:v>
                </c:pt>
                <c:pt idx="295">
                  <c:v>44626</c:v>
                </c:pt>
                <c:pt idx="296">
                  <c:v>44627</c:v>
                </c:pt>
                <c:pt idx="297">
                  <c:v>44629</c:v>
                </c:pt>
                <c:pt idx="298">
                  <c:v>44630</c:v>
                </c:pt>
                <c:pt idx="299">
                  <c:v>44632</c:v>
                </c:pt>
                <c:pt idx="300">
                  <c:v>44634</c:v>
                </c:pt>
                <c:pt idx="301">
                  <c:v>44635</c:v>
                </c:pt>
                <c:pt idx="302">
                  <c:v>44637</c:v>
                </c:pt>
                <c:pt idx="303">
                  <c:v>44642</c:v>
                </c:pt>
                <c:pt idx="304">
                  <c:v>44648</c:v>
                </c:pt>
                <c:pt idx="305">
                  <c:v>44649</c:v>
                </c:pt>
                <c:pt idx="306">
                  <c:v>44650</c:v>
                </c:pt>
                <c:pt idx="307">
                  <c:v>44653</c:v>
                </c:pt>
                <c:pt idx="308">
                  <c:v>44654</c:v>
                </c:pt>
                <c:pt idx="309">
                  <c:v>44655</c:v>
                </c:pt>
                <c:pt idx="310">
                  <c:v>44656</c:v>
                </c:pt>
                <c:pt idx="311">
                  <c:v>44657</c:v>
                </c:pt>
                <c:pt idx="312">
                  <c:v>44658</c:v>
                </c:pt>
                <c:pt idx="313">
                  <c:v>44659</c:v>
                </c:pt>
                <c:pt idx="314">
                  <c:v>44660</c:v>
                </c:pt>
                <c:pt idx="315">
                  <c:v>44661</c:v>
                </c:pt>
                <c:pt idx="316">
                  <c:v>44662</c:v>
                </c:pt>
                <c:pt idx="317">
                  <c:v>44664</c:v>
                </c:pt>
                <c:pt idx="318">
                  <c:v>44665</c:v>
                </c:pt>
                <c:pt idx="319">
                  <c:v>44666</c:v>
                </c:pt>
                <c:pt idx="320">
                  <c:v>44667</c:v>
                </c:pt>
                <c:pt idx="321">
                  <c:v>44668</c:v>
                </c:pt>
                <c:pt idx="322">
                  <c:v>44669</c:v>
                </c:pt>
                <c:pt idx="323">
                  <c:v>44670</c:v>
                </c:pt>
                <c:pt idx="324">
                  <c:v>44671</c:v>
                </c:pt>
                <c:pt idx="325">
                  <c:v>44674</c:v>
                </c:pt>
                <c:pt idx="326">
                  <c:v>44678</c:v>
                </c:pt>
                <c:pt idx="327">
                  <c:v>44681</c:v>
                </c:pt>
                <c:pt idx="328">
                  <c:v>44683</c:v>
                </c:pt>
                <c:pt idx="329">
                  <c:v>44684</c:v>
                </c:pt>
                <c:pt idx="330">
                  <c:v>44686</c:v>
                </c:pt>
                <c:pt idx="331">
                  <c:v>44687</c:v>
                </c:pt>
                <c:pt idx="332">
                  <c:v>44688</c:v>
                </c:pt>
                <c:pt idx="333">
                  <c:v>44690</c:v>
                </c:pt>
                <c:pt idx="334">
                  <c:v>44691</c:v>
                </c:pt>
                <c:pt idx="335">
                  <c:v>44692</c:v>
                </c:pt>
                <c:pt idx="336">
                  <c:v>44695</c:v>
                </c:pt>
                <c:pt idx="337">
                  <c:v>44696</c:v>
                </c:pt>
                <c:pt idx="338">
                  <c:v>44699</c:v>
                </c:pt>
                <c:pt idx="339">
                  <c:v>44700</c:v>
                </c:pt>
                <c:pt idx="340">
                  <c:v>44701</c:v>
                </c:pt>
                <c:pt idx="341">
                  <c:v>44702</c:v>
                </c:pt>
                <c:pt idx="342">
                  <c:v>44703</c:v>
                </c:pt>
                <c:pt idx="343">
                  <c:v>44706</c:v>
                </c:pt>
                <c:pt idx="344">
                  <c:v>44711</c:v>
                </c:pt>
                <c:pt idx="345">
                  <c:v>44715</c:v>
                </c:pt>
                <c:pt idx="346">
                  <c:v>44716</c:v>
                </c:pt>
                <c:pt idx="347">
                  <c:v>44723</c:v>
                </c:pt>
                <c:pt idx="348">
                  <c:v>44726</c:v>
                </c:pt>
                <c:pt idx="349">
                  <c:v>44727</c:v>
                </c:pt>
                <c:pt idx="350">
                  <c:v>44728</c:v>
                </c:pt>
                <c:pt idx="351">
                  <c:v>44732</c:v>
                </c:pt>
                <c:pt idx="352">
                  <c:v>44734</c:v>
                </c:pt>
                <c:pt idx="353">
                  <c:v>44735</c:v>
                </c:pt>
                <c:pt idx="354">
                  <c:v>44737</c:v>
                </c:pt>
                <c:pt idx="355">
                  <c:v>44740</c:v>
                </c:pt>
                <c:pt idx="356">
                  <c:v>44741</c:v>
                </c:pt>
                <c:pt idx="357">
                  <c:v>44743</c:v>
                </c:pt>
                <c:pt idx="358">
                  <c:v>44745</c:v>
                </c:pt>
                <c:pt idx="359">
                  <c:v>44746</c:v>
                </c:pt>
                <c:pt idx="360">
                  <c:v>44747</c:v>
                </c:pt>
                <c:pt idx="361">
                  <c:v>44748</c:v>
                </c:pt>
                <c:pt idx="362">
                  <c:v>44749</c:v>
                </c:pt>
                <c:pt idx="363">
                  <c:v>44753</c:v>
                </c:pt>
                <c:pt idx="364">
                  <c:v>44754</c:v>
                </c:pt>
                <c:pt idx="365">
                  <c:v>44755</c:v>
                </c:pt>
                <c:pt idx="366">
                  <c:v>44756</c:v>
                </c:pt>
                <c:pt idx="367">
                  <c:v>44760</c:v>
                </c:pt>
                <c:pt idx="368">
                  <c:v>44764</c:v>
                </c:pt>
                <c:pt idx="369">
                  <c:v>44767</c:v>
                </c:pt>
                <c:pt idx="370">
                  <c:v>44768</c:v>
                </c:pt>
                <c:pt idx="371">
                  <c:v>44769</c:v>
                </c:pt>
                <c:pt idx="372">
                  <c:v>44771</c:v>
                </c:pt>
                <c:pt idx="373">
                  <c:v>44773</c:v>
                </c:pt>
                <c:pt idx="374">
                  <c:v>44774</c:v>
                </c:pt>
                <c:pt idx="375">
                  <c:v>44775</c:v>
                </c:pt>
                <c:pt idx="376">
                  <c:v>44778</c:v>
                </c:pt>
                <c:pt idx="377">
                  <c:v>44779</c:v>
                </c:pt>
                <c:pt idx="378">
                  <c:v>44784</c:v>
                </c:pt>
                <c:pt idx="379">
                  <c:v>44785</c:v>
                </c:pt>
                <c:pt idx="380">
                  <c:v>44786</c:v>
                </c:pt>
                <c:pt idx="381">
                  <c:v>44788</c:v>
                </c:pt>
                <c:pt idx="382">
                  <c:v>44795</c:v>
                </c:pt>
                <c:pt idx="383">
                  <c:v>44796</c:v>
                </c:pt>
                <c:pt idx="384">
                  <c:v>44797</c:v>
                </c:pt>
                <c:pt idx="385">
                  <c:v>44798</c:v>
                </c:pt>
                <c:pt idx="386">
                  <c:v>44803</c:v>
                </c:pt>
                <c:pt idx="387">
                  <c:v>44805</c:v>
                </c:pt>
                <c:pt idx="388">
                  <c:v>44807</c:v>
                </c:pt>
                <c:pt idx="389">
                  <c:v>44808</c:v>
                </c:pt>
                <c:pt idx="390">
                  <c:v>44809</c:v>
                </c:pt>
                <c:pt idx="391">
                  <c:v>44810</c:v>
                </c:pt>
                <c:pt idx="392">
                  <c:v>44811</c:v>
                </c:pt>
                <c:pt idx="393">
                  <c:v>44812</c:v>
                </c:pt>
                <c:pt idx="394">
                  <c:v>44814</c:v>
                </c:pt>
                <c:pt idx="395">
                  <c:v>44816</c:v>
                </c:pt>
                <c:pt idx="396">
                  <c:v>44817</c:v>
                </c:pt>
                <c:pt idx="397">
                  <c:v>44818</c:v>
                </c:pt>
                <c:pt idx="398">
                  <c:v>44821</c:v>
                </c:pt>
                <c:pt idx="399">
                  <c:v>44826</c:v>
                </c:pt>
                <c:pt idx="400">
                  <c:v>44827</c:v>
                </c:pt>
                <c:pt idx="401">
                  <c:v>44830</c:v>
                </c:pt>
                <c:pt idx="402">
                  <c:v>44831</c:v>
                </c:pt>
                <c:pt idx="403">
                  <c:v>44832</c:v>
                </c:pt>
                <c:pt idx="404">
                  <c:v>44833</c:v>
                </c:pt>
                <c:pt idx="405">
                  <c:v>44835</c:v>
                </c:pt>
                <c:pt idx="406">
                  <c:v>44836</c:v>
                </c:pt>
                <c:pt idx="407">
                  <c:v>44844</c:v>
                </c:pt>
                <c:pt idx="408">
                  <c:v>44845</c:v>
                </c:pt>
                <c:pt idx="409">
                  <c:v>44846</c:v>
                </c:pt>
                <c:pt idx="410">
                  <c:v>44850</c:v>
                </c:pt>
                <c:pt idx="411">
                  <c:v>44853</c:v>
                </c:pt>
                <c:pt idx="412">
                  <c:v>44854</c:v>
                </c:pt>
                <c:pt idx="413">
                  <c:v>44857</c:v>
                </c:pt>
                <c:pt idx="414">
                  <c:v>44858</c:v>
                </c:pt>
                <c:pt idx="415">
                  <c:v>44861</c:v>
                </c:pt>
                <c:pt idx="416">
                  <c:v>44862</c:v>
                </c:pt>
                <c:pt idx="417">
                  <c:v>44863</c:v>
                </c:pt>
                <c:pt idx="418">
                  <c:v>44865</c:v>
                </c:pt>
                <c:pt idx="419">
                  <c:v>44870</c:v>
                </c:pt>
                <c:pt idx="420">
                  <c:v>44872</c:v>
                </c:pt>
                <c:pt idx="421">
                  <c:v>44873</c:v>
                </c:pt>
                <c:pt idx="422">
                  <c:v>44875</c:v>
                </c:pt>
                <c:pt idx="423">
                  <c:v>44882</c:v>
                </c:pt>
                <c:pt idx="424">
                  <c:v>44883</c:v>
                </c:pt>
                <c:pt idx="425">
                  <c:v>44884</c:v>
                </c:pt>
                <c:pt idx="426">
                  <c:v>44885</c:v>
                </c:pt>
                <c:pt idx="427">
                  <c:v>44886</c:v>
                </c:pt>
                <c:pt idx="428">
                  <c:v>44888</c:v>
                </c:pt>
                <c:pt idx="429">
                  <c:v>44889</c:v>
                </c:pt>
                <c:pt idx="430">
                  <c:v>44890</c:v>
                </c:pt>
                <c:pt idx="431">
                  <c:v>44892</c:v>
                </c:pt>
                <c:pt idx="432">
                  <c:v>44898</c:v>
                </c:pt>
                <c:pt idx="433">
                  <c:v>44900</c:v>
                </c:pt>
                <c:pt idx="434">
                  <c:v>44902</c:v>
                </c:pt>
                <c:pt idx="435">
                  <c:v>44903</c:v>
                </c:pt>
                <c:pt idx="436">
                  <c:v>44904</c:v>
                </c:pt>
                <c:pt idx="437">
                  <c:v>44906</c:v>
                </c:pt>
                <c:pt idx="438">
                  <c:v>44909</c:v>
                </c:pt>
                <c:pt idx="439">
                  <c:v>44913</c:v>
                </c:pt>
                <c:pt idx="440">
                  <c:v>44918</c:v>
                </c:pt>
                <c:pt idx="441">
                  <c:v>44919</c:v>
                </c:pt>
                <c:pt idx="442">
                  <c:v>44920</c:v>
                </c:pt>
                <c:pt idx="443">
                  <c:v>44921</c:v>
                </c:pt>
                <c:pt idx="444">
                  <c:v>44922</c:v>
                </c:pt>
                <c:pt idx="445">
                  <c:v>44924</c:v>
                </c:pt>
                <c:pt idx="446">
                  <c:v>44925</c:v>
                </c:pt>
                <c:pt idx="447">
                  <c:v>44926</c:v>
                </c:pt>
              </c:numCache>
            </c:numRef>
          </c:cat>
          <c:val>
            <c:numRef>
              <c:f>days!$B$2:$B$449</c:f>
              <c:numCache>
                <c:formatCode>General</c:formatCode>
                <c:ptCount val="44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2</c:v>
                </c:pt>
                <c:pt idx="8">
                  <c:v>4</c:v>
                </c:pt>
                <c:pt idx="9">
                  <c:v>6</c:v>
                </c:pt>
                <c:pt idx="10">
                  <c:v>2</c:v>
                </c:pt>
                <c:pt idx="11">
                  <c:v>7</c:v>
                </c:pt>
                <c:pt idx="12">
                  <c:v>6</c:v>
                </c:pt>
                <c:pt idx="13">
                  <c:v>5</c:v>
                </c:pt>
                <c:pt idx="14">
                  <c:v>6</c:v>
                </c:pt>
                <c:pt idx="15">
                  <c:v>6</c:v>
                </c:pt>
                <c:pt idx="16">
                  <c:v>2</c:v>
                </c:pt>
                <c:pt idx="17">
                  <c:v>1</c:v>
                </c:pt>
                <c:pt idx="18">
                  <c:v>3</c:v>
                </c:pt>
                <c:pt idx="19">
                  <c:v>2</c:v>
                </c:pt>
                <c:pt idx="20">
                  <c:v>1</c:v>
                </c:pt>
                <c:pt idx="21">
                  <c:v>7</c:v>
                </c:pt>
                <c:pt idx="22">
                  <c:v>6</c:v>
                </c:pt>
                <c:pt idx="23">
                  <c:v>8</c:v>
                </c:pt>
                <c:pt idx="24">
                  <c:v>4</c:v>
                </c:pt>
                <c:pt idx="25">
                  <c:v>2</c:v>
                </c:pt>
                <c:pt idx="26">
                  <c:v>7</c:v>
                </c:pt>
                <c:pt idx="27">
                  <c:v>4</c:v>
                </c:pt>
                <c:pt idx="28">
                  <c:v>4</c:v>
                </c:pt>
                <c:pt idx="29">
                  <c:v>5</c:v>
                </c:pt>
                <c:pt idx="30">
                  <c:v>13</c:v>
                </c:pt>
                <c:pt idx="31">
                  <c:v>17</c:v>
                </c:pt>
                <c:pt idx="32">
                  <c:v>12</c:v>
                </c:pt>
                <c:pt idx="33">
                  <c:v>12</c:v>
                </c:pt>
                <c:pt idx="34">
                  <c:v>7</c:v>
                </c:pt>
                <c:pt idx="35">
                  <c:v>8</c:v>
                </c:pt>
                <c:pt idx="36">
                  <c:v>4</c:v>
                </c:pt>
                <c:pt idx="37">
                  <c:v>9</c:v>
                </c:pt>
                <c:pt idx="38">
                  <c:v>8</c:v>
                </c:pt>
                <c:pt idx="39">
                  <c:v>3</c:v>
                </c:pt>
                <c:pt idx="40">
                  <c:v>5</c:v>
                </c:pt>
                <c:pt idx="41">
                  <c:v>7</c:v>
                </c:pt>
                <c:pt idx="42">
                  <c:v>7</c:v>
                </c:pt>
                <c:pt idx="43">
                  <c:v>5</c:v>
                </c:pt>
                <c:pt idx="44">
                  <c:v>5</c:v>
                </c:pt>
                <c:pt idx="45">
                  <c:v>17</c:v>
                </c:pt>
                <c:pt idx="46">
                  <c:v>3</c:v>
                </c:pt>
                <c:pt idx="47">
                  <c:v>12</c:v>
                </c:pt>
                <c:pt idx="48">
                  <c:v>13</c:v>
                </c:pt>
                <c:pt idx="49">
                  <c:v>12</c:v>
                </c:pt>
                <c:pt idx="50">
                  <c:v>8</c:v>
                </c:pt>
                <c:pt idx="51">
                  <c:v>6</c:v>
                </c:pt>
                <c:pt idx="52">
                  <c:v>16</c:v>
                </c:pt>
                <c:pt idx="53">
                  <c:v>6</c:v>
                </c:pt>
                <c:pt idx="54">
                  <c:v>5</c:v>
                </c:pt>
                <c:pt idx="55">
                  <c:v>6</c:v>
                </c:pt>
                <c:pt idx="56">
                  <c:v>15</c:v>
                </c:pt>
                <c:pt idx="57">
                  <c:v>9</c:v>
                </c:pt>
                <c:pt idx="58">
                  <c:v>10</c:v>
                </c:pt>
                <c:pt idx="59">
                  <c:v>6</c:v>
                </c:pt>
                <c:pt idx="60">
                  <c:v>13</c:v>
                </c:pt>
                <c:pt idx="61">
                  <c:v>9</c:v>
                </c:pt>
                <c:pt idx="62">
                  <c:v>6</c:v>
                </c:pt>
                <c:pt idx="63">
                  <c:v>7</c:v>
                </c:pt>
                <c:pt idx="64">
                  <c:v>1</c:v>
                </c:pt>
                <c:pt idx="65">
                  <c:v>5</c:v>
                </c:pt>
                <c:pt idx="66">
                  <c:v>13</c:v>
                </c:pt>
                <c:pt idx="67">
                  <c:v>4</c:v>
                </c:pt>
                <c:pt idx="68">
                  <c:v>5</c:v>
                </c:pt>
                <c:pt idx="69">
                  <c:v>2</c:v>
                </c:pt>
                <c:pt idx="70">
                  <c:v>15</c:v>
                </c:pt>
                <c:pt idx="71">
                  <c:v>1</c:v>
                </c:pt>
                <c:pt idx="72">
                  <c:v>6</c:v>
                </c:pt>
                <c:pt idx="73">
                  <c:v>5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2</c:v>
                </c:pt>
                <c:pt idx="78">
                  <c:v>2</c:v>
                </c:pt>
                <c:pt idx="79">
                  <c:v>8</c:v>
                </c:pt>
                <c:pt idx="80">
                  <c:v>5</c:v>
                </c:pt>
                <c:pt idx="81">
                  <c:v>1</c:v>
                </c:pt>
                <c:pt idx="82">
                  <c:v>8</c:v>
                </c:pt>
                <c:pt idx="83">
                  <c:v>6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3</c:v>
                </c:pt>
                <c:pt idx="88">
                  <c:v>7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3</c:v>
                </c:pt>
                <c:pt idx="93">
                  <c:v>2</c:v>
                </c:pt>
                <c:pt idx="94">
                  <c:v>1</c:v>
                </c:pt>
                <c:pt idx="95">
                  <c:v>6</c:v>
                </c:pt>
                <c:pt idx="96">
                  <c:v>2</c:v>
                </c:pt>
                <c:pt idx="97">
                  <c:v>1</c:v>
                </c:pt>
                <c:pt idx="98">
                  <c:v>2</c:v>
                </c:pt>
                <c:pt idx="99">
                  <c:v>4</c:v>
                </c:pt>
                <c:pt idx="100">
                  <c:v>1</c:v>
                </c:pt>
                <c:pt idx="101">
                  <c:v>1</c:v>
                </c:pt>
                <c:pt idx="102">
                  <c:v>6</c:v>
                </c:pt>
                <c:pt idx="103">
                  <c:v>1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8</c:v>
                </c:pt>
                <c:pt idx="108">
                  <c:v>4</c:v>
                </c:pt>
                <c:pt idx="109">
                  <c:v>1</c:v>
                </c:pt>
                <c:pt idx="110">
                  <c:v>2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5</c:v>
                </c:pt>
                <c:pt idx="115">
                  <c:v>2</c:v>
                </c:pt>
                <c:pt idx="116">
                  <c:v>4</c:v>
                </c:pt>
                <c:pt idx="117">
                  <c:v>1</c:v>
                </c:pt>
                <c:pt idx="118">
                  <c:v>3</c:v>
                </c:pt>
                <c:pt idx="119">
                  <c:v>1</c:v>
                </c:pt>
                <c:pt idx="120">
                  <c:v>4</c:v>
                </c:pt>
                <c:pt idx="121">
                  <c:v>4</c:v>
                </c:pt>
                <c:pt idx="122">
                  <c:v>6</c:v>
                </c:pt>
                <c:pt idx="123">
                  <c:v>7</c:v>
                </c:pt>
                <c:pt idx="124">
                  <c:v>3</c:v>
                </c:pt>
                <c:pt idx="125">
                  <c:v>3</c:v>
                </c:pt>
                <c:pt idx="126">
                  <c:v>3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2</c:v>
                </c:pt>
                <c:pt idx="132">
                  <c:v>1</c:v>
                </c:pt>
                <c:pt idx="133">
                  <c:v>6</c:v>
                </c:pt>
                <c:pt idx="134">
                  <c:v>1</c:v>
                </c:pt>
                <c:pt idx="135">
                  <c:v>2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2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2</c:v>
                </c:pt>
                <c:pt idx="150">
                  <c:v>2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2</c:v>
                </c:pt>
                <c:pt idx="156">
                  <c:v>1</c:v>
                </c:pt>
                <c:pt idx="157">
                  <c:v>2</c:v>
                </c:pt>
                <c:pt idx="158">
                  <c:v>1</c:v>
                </c:pt>
                <c:pt idx="159">
                  <c:v>3</c:v>
                </c:pt>
                <c:pt idx="160">
                  <c:v>2</c:v>
                </c:pt>
                <c:pt idx="161">
                  <c:v>2</c:v>
                </c:pt>
                <c:pt idx="162">
                  <c:v>3</c:v>
                </c:pt>
                <c:pt idx="163">
                  <c:v>3</c:v>
                </c:pt>
                <c:pt idx="164">
                  <c:v>2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2</c:v>
                </c:pt>
                <c:pt idx="170">
                  <c:v>2</c:v>
                </c:pt>
                <c:pt idx="171">
                  <c:v>1</c:v>
                </c:pt>
                <c:pt idx="172">
                  <c:v>3</c:v>
                </c:pt>
                <c:pt idx="173">
                  <c:v>2</c:v>
                </c:pt>
                <c:pt idx="174">
                  <c:v>1</c:v>
                </c:pt>
                <c:pt idx="175">
                  <c:v>4</c:v>
                </c:pt>
                <c:pt idx="176">
                  <c:v>1</c:v>
                </c:pt>
                <c:pt idx="177">
                  <c:v>7</c:v>
                </c:pt>
                <c:pt idx="178">
                  <c:v>2</c:v>
                </c:pt>
                <c:pt idx="179">
                  <c:v>2</c:v>
                </c:pt>
                <c:pt idx="180">
                  <c:v>3</c:v>
                </c:pt>
                <c:pt idx="181">
                  <c:v>4</c:v>
                </c:pt>
                <c:pt idx="182">
                  <c:v>6</c:v>
                </c:pt>
                <c:pt idx="183">
                  <c:v>3</c:v>
                </c:pt>
                <c:pt idx="184">
                  <c:v>2</c:v>
                </c:pt>
                <c:pt idx="185">
                  <c:v>2</c:v>
                </c:pt>
                <c:pt idx="186">
                  <c:v>1</c:v>
                </c:pt>
                <c:pt idx="187">
                  <c:v>1</c:v>
                </c:pt>
                <c:pt idx="188">
                  <c:v>3</c:v>
                </c:pt>
                <c:pt idx="189">
                  <c:v>1</c:v>
                </c:pt>
                <c:pt idx="190">
                  <c:v>1</c:v>
                </c:pt>
                <c:pt idx="191">
                  <c:v>2</c:v>
                </c:pt>
                <c:pt idx="192">
                  <c:v>1</c:v>
                </c:pt>
                <c:pt idx="193">
                  <c:v>1</c:v>
                </c:pt>
                <c:pt idx="194">
                  <c:v>2</c:v>
                </c:pt>
                <c:pt idx="195">
                  <c:v>1</c:v>
                </c:pt>
                <c:pt idx="196">
                  <c:v>4</c:v>
                </c:pt>
                <c:pt idx="197">
                  <c:v>2</c:v>
                </c:pt>
                <c:pt idx="198">
                  <c:v>9</c:v>
                </c:pt>
                <c:pt idx="199">
                  <c:v>3</c:v>
                </c:pt>
                <c:pt idx="200">
                  <c:v>1</c:v>
                </c:pt>
                <c:pt idx="201">
                  <c:v>3</c:v>
                </c:pt>
                <c:pt idx="202">
                  <c:v>2</c:v>
                </c:pt>
                <c:pt idx="203">
                  <c:v>2</c:v>
                </c:pt>
                <c:pt idx="204">
                  <c:v>1</c:v>
                </c:pt>
                <c:pt idx="205">
                  <c:v>3</c:v>
                </c:pt>
                <c:pt idx="206">
                  <c:v>1</c:v>
                </c:pt>
                <c:pt idx="207">
                  <c:v>1</c:v>
                </c:pt>
                <c:pt idx="208">
                  <c:v>2</c:v>
                </c:pt>
                <c:pt idx="209">
                  <c:v>1</c:v>
                </c:pt>
                <c:pt idx="210">
                  <c:v>1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10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17</c:v>
                </c:pt>
                <c:pt idx="219">
                  <c:v>8</c:v>
                </c:pt>
                <c:pt idx="220">
                  <c:v>5</c:v>
                </c:pt>
                <c:pt idx="221">
                  <c:v>2</c:v>
                </c:pt>
                <c:pt idx="222">
                  <c:v>2</c:v>
                </c:pt>
                <c:pt idx="223">
                  <c:v>3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1</c:v>
                </c:pt>
                <c:pt idx="228">
                  <c:v>1</c:v>
                </c:pt>
                <c:pt idx="229">
                  <c:v>2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3</c:v>
                </c:pt>
                <c:pt idx="238">
                  <c:v>1</c:v>
                </c:pt>
                <c:pt idx="239">
                  <c:v>7</c:v>
                </c:pt>
                <c:pt idx="240">
                  <c:v>9</c:v>
                </c:pt>
                <c:pt idx="241">
                  <c:v>5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5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4</c:v>
                </c:pt>
                <c:pt idx="252">
                  <c:v>2</c:v>
                </c:pt>
                <c:pt idx="253">
                  <c:v>1</c:v>
                </c:pt>
                <c:pt idx="254">
                  <c:v>14</c:v>
                </c:pt>
                <c:pt idx="255">
                  <c:v>6</c:v>
                </c:pt>
                <c:pt idx="256">
                  <c:v>27</c:v>
                </c:pt>
                <c:pt idx="257">
                  <c:v>3</c:v>
                </c:pt>
                <c:pt idx="258">
                  <c:v>1</c:v>
                </c:pt>
                <c:pt idx="259">
                  <c:v>2</c:v>
                </c:pt>
                <c:pt idx="260">
                  <c:v>2</c:v>
                </c:pt>
                <c:pt idx="261">
                  <c:v>2</c:v>
                </c:pt>
                <c:pt idx="262">
                  <c:v>1</c:v>
                </c:pt>
                <c:pt idx="263">
                  <c:v>2</c:v>
                </c:pt>
                <c:pt idx="264">
                  <c:v>3</c:v>
                </c:pt>
                <c:pt idx="265">
                  <c:v>2</c:v>
                </c:pt>
                <c:pt idx="266">
                  <c:v>3</c:v>
                </c:pt>
                <c:pt idx="267">
                  <c:v>2</c:v>
                </c:pt>
                <c:pt idx="268">
                  <c:v>2</c:v>
                </c:pt>
                <c:pt idx="269">
                  <c:v>1</c:v>
                </c:pt>
                <c:pt idx="270">
                  <c:v>1</c:v>
                </c:pt>
                <c:pt idx="271">
                  <c:v>3</c:v>
                </c:pt>
                <c:pt idx="272">
                  <c:v>3</c:v>
                </c:pt>
                <c:pt idx="273">
                  <c:v>2</c:v>
                </c:pt>
                <c:pt idx="274">
                  <c:v>2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8</c:v>
                </c:pt>
                <c:pt idx="279">
                  <c:v>10</c:v>
                </c:pt>
                <c:pt idx="280">
                  <c:v>10</c:v>
                </c:pt>
                <c:pt idx="281">
                  <c:v>22</c:v>
                </c:pt>
                <c:pt idx="282">
                  <c:v>6</c:v>
                </c:pt>
                <c:pt idx="283">
                  <c:v>8</c:v>
                </c:pt>
                <c:pt idx="284">
                  <c:v>5</c:v>
                </c:pt>
                <c:pt idx="285">
                  <c:v>2</c:v>
                </c:pt>
                <c:pt idx="286">
                  <c:v>5</c:v>
                </c:pt>
                <c:pt idx="287">
                  <c:v>6</c:v>
                </c:pt>
                <c:pt idx="288">
                  <c:v>2</c:v>
                </c:pt>
                <c:pt idx="289">
                  <c:v>4</c:v>
                </c:pt>
                <c:pt idx="290">
                  <c:v>9</c:v>
                </c:pt>
                <c:pt idx="291">
                  <c:v>6</c:v>
                </c:pt>
                <c:pt idx="292">
                  <c:v>3</c:v>
                </c:pt>
                <c:pt idx="293">
                  <c:v>1</c:v>
                </c:pt>
                <c:pt idx="294">
                  <c:v>2</c:v>
                </c:pt>
                <c:pt idx="295">
                  <c:v>1</c:v>
                </c:pt>
                <c:pt idx="296">
                  <c:v>9</c:v>
                </c:pt>
                <c:pt idx="297">
                  <c:v>2</c:v>
                </c:pt>
                <c:pt idx="298">
                  <c:v>2</c:v>
                </c:pt>
                <c:pt idx="299">
                  <c:v>2</c:v>
                </c:pt>
                <c:pt idx="300">
                  <c:v>2</c:v>
                </c:pt>
                <c:pt idx="301">
                  <c:v>1</c:v>
                </c:pt>
                <c:pt idx="302">
                  <c:v>2</c:v>
                </c:pt>
                <c:pt idx="303">
                  <c:v>1</c:v>
                </c:pt>
                <c:pt idx="304">
                  <c:v>2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5</c:v>
                </c:pt>
                <c:pt idx="310">
                  <c:v>3</c:v>
                </c:pt>
                <c:pt idx="311">
                  <c:v>4</c:v>
                </c:pt>
                <c:pt idx="312">
                  <c:v>3</c:v>
                </c:pt>
                <c:pt idx="313">
                  <c:v>6</c:v>
                </c:pt>
                <c:pt idx="314">
                  <c:v>5</c:v>
                </c:pt>
                <c:pt idx="315">
                  <c:v>5</c:v>
                </c:pt>
                <c:pt idx="316">
                  <c:v>2</c:v>
                </c:pt>
                <c:pt idx="317">
                  <c:v>1</c:v>
                </c:pt>
                <c:pt idx="318">
                  <c:v>3</c:v>
                </c:pt>
                <c:pt idx="319">
                  <c:v>5</c:v>
                </c:pt>
                <c:pt idx="320">
                  <c:v>1</c:v>
                </c:pt>
                <c:pt idx="321">
                  <c:v>6</c:v>
                </c:pt>
                <c:pt idx="322">
                  <c:v>1</c:v>
                </c:pt>
                <c:pt idx="323">
                  <c:v>4</c:v>
                </c:pt>
                <c:pt idx="324">
                  <c:v>3</c:v>
                </c:pt>
                <c:pt idx="325">
                  <c:v>5</c:v>
                </c:pt>
                <c:pt idx="326">
                  <c:v>2</c:v>
                </c:pt>
                <c:pt idx="327">
                  <c:v>1</c:v>
                </c:pt>
                <c:pt idx="328">
                  <c:v>2</c:v>
                </c:pt>
                <c:pt idx="329">
                  <c:v>3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7</c:v>
                </c:pt>
                <c:pt idx="334">
                  <c:v>6</c:v>
                </c:pt>
                <c:pt idx="335">
                  <c:v>4</c:v>
                </c:pt>
                <c:pt idx="336">
                  <c:v>3</c:v>
                </c:pt>
                <c:pt idx="337">
                  <c:v>3</c:v>
                </c:pt>
                <c:pt idx="338">
                  <c:v>5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3</c:v>
                </c:pt>
                <c:pt idx="345">
                  <c:v>2</c:v>
                </c:pt>
                <c:pt idx="346">
                  <c:v>2</c:v>
                </c:pt>
                <c:pt idx="347">
                  <c:v>1</c:v>
                </c:pt>
                <c:pt idx="348">
                  <c:v>2</c:v>
                </c:pt>
                <c:pt idx="349">
                  <c:v>1</c:v>
                </c:pt>
                <c:pt idx="350">
                  <c:v>2</c:v>
                </c:pt>
                <c:pt idx="351">
                  <c:v>4</c:v>
                </c:pt>
                <c:pt idx="352">
                  <c:v>1</c:v>
                </c:pt>
                <c:pt idx="353">
                  <c:v>1</c:v>
                </c:pt>
                <c:pt idx="354">
                  <c:v>2</c:v>
                </c:pt>
                <c:pt idx="355">
                  <c:v>1</c:v>
                </c:pt>
                <c:pt idx="356">
                  <c:v>2</c:v>
                </c:pt>
                <c:pt idx="357">
                  <c:v>3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2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3</c:v>
                </c:pt>
                <c:pt idx="367">
                  <c:v>3</c:v>
                </c:pt>
                <c:pt idx="368">
                  <c:v>2</c:v>
                </c:pt>
                <c:pt idx="369">
                  <c:v>1</c:v>
                </c:pt>
                <c:pt idx="370">
                  <c:v>2</c:v>
                </c:pt>
                <c:pt idx="371">
                  <c:v>1</c:v>
                </c:pt>
                <c:pt idx="372">
                  <c:v>1</c:v>
                </c:pt>
                <c:pt idx="373">
                  <c:v>3</c:v>
                </c:pt>
                <c:pt idx="374">
                  <c:v>1</c:v>
                </c:pt>
                <c:pt idx="375">
                  <c:v>4</c:v>
                </c:pt>
                <c:pt idx="376">
                  <c:v>2</c:v>
                </c:pt>
                <c:pt idx="377">
                  <c:v>1</c:v>
                </c:pt>
                <c:pt idx="378">
                  <c:v>2</c:v>
                </c:pt>
                <c:pt idx="379">
                  <c:v>3</c:v>
                </c:pt>
                <c:pt idx="380">
                  <c:v>1</c:v>
                </c:pt>
                <c:pt idx="381">
                  <c:v>2</c:v>
                </c:pt>
                <c:pt idx="382">
                  <c:v>5</c:v>
                </c:pt>
                <c:pt idx="383">
                  <c:v>2</c:v>
                </c:pt>
                <c:pt idx="384">
                  <c:v>1</c:v>
                </c:pt>
                <c:pt idx="385">
                  <c:v>1</c:v>
                </c:pt>
                <c:pt idx="386">
                  <c:v>2</c:v>
                </c:pt>
                <c:pt idx="387">
                  <c:v>1</c:v>
                </c:pt>
                <c:pt idx="388">
                  <c:v>3</c:v>
                </c:pt>
                <c:pt idx="389">
                  <c:v>2</c:v>
                </c:pt>
                <c:pt idx="390">
                  <c:v>3</c:v>
                </c:pt>
                <c:pt idx="391">
                  <c:v>1</c:v>
                </c:pt>
                <c:pt idx="392">
                  <c:v>2</c:v>
                </c:pt>
                <c:pt idx="393">
                  <c:v>1</c:v>
                </c:pt>
                <c:pt idx="394">
                  <c:v>1</c:v>
                </c:pt>
                <c:pt idx="395">
                  <c:v>2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2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2</c:v>
                </c:pt>
                <c:pt idx="410">
                  <c:v>1</c:v>
                </c:pt>
                <c:pt idx="411">
                  <c:v>2</c:v>
                </c:pt>
                <c:pt idx="412">
                  <c:v>1</c:v>
                </c:pt>
                <c:pt idx="413">
                  <c:v>1</c:v>
                </c:pt>
                <c:pt idx="414">
                  <c:v>2</c:v>
                </c:pt>
                <c:pt idx="415">
                  <c:v>2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3</c:v>
                </c:pt>
                <c:pt idx="420">
                  <c:v>2</c:v>
                </c:pt>
                <c:pt idx="421">
                  <c:v>1</c:v>
                </c:pt>
                <c:pt idx="422">
                  <c:v>1</c:v>
                </c:pt>
                <c:pt idx="423">
                  <c:v>4</c:v>
                </c:pt>
                <c:pt idx="424">
                  <c:v>3</c:v>
                </c:pt>
                <c:pt idx="425">
                  <c:v>1</c:v>
                </c:pt>
                <c:pt idx="426">
                  <c:v>2</c:v>
                </c:pt>
                <c:pt idx="427">
                  <c:v>2</c:v>
                </c:pt>
                <c:pt idx="428">
                  <c:v>1</c:v>
                </c:pt>
                <c:pt idx="429">
                  <c:v>3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2</c:v>
                </c:pt>
                <c:pt idx="434">
                  <c:v>1</c:v>
                </c:pt>
                <c:pt idx="435">
                  <c:v>2</c:v>
                </c:pt>
                <c:pt idx="436">
                  <c:v>2</c:v>
                </c:pt>
                <c:pt idx="437">
                  <c:v>1</c:v>
                </c:pt>
                <c:pt idx="438">
                  <c:v>2</c:v>
                </c:pt>
                <c:pt idx="439">
                  <c:v>1</c:v>
                </c:pt>
                <c:pt idx="440">
                  <c:v>5</c:v>
                </c:pt>
                <c:pt idx="441">
                  <c:v>2</c:v>
                </c:pt>
                <c:pt idx="442">
                  <c:v>1</c:v>
                </c:pt>
                <c:pt idx="443">
                  <c:v>5</c:v>
                </c:pt>
                <c:pt idx="444">
                  <c:v>1</c:v>
                </c:pt>
                <c:pt idx="445">
                  <c:v>1</c:v>
                </c:pt>
                <c:pt idx="446">
                  <c:v>2</c:v>
                </c:pt>
                <c:pt idx="44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B0-4673-97D8-0B85AE348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567400735"/>
        <c:axId val="1567403231"/>
      </c:barChart>
      <c:dateAx>
        <c:axId val="156740073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pPr>
            <a:endParaRPr lang="en-US"/>
          </a:p>
        </c:txPr>
        <c:crossAx val="1567403231"/>
        <c:crosses val="autoZero"/>
        <c:auto val="1"/>
        <c:lblOffset val="100"/>
        <c:baseTimeUnit val="days"/>
      </c:dateAx>
      <c:valAx>
        <c:axId val="156740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pPr>
            <a:endParaRPr lang="en-US"/>
          </a:p>
        </c:txPr>
        <c:crossAx val="1567400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MU Serif Roman" panose="02000603000000000000" pitchFamily="2" charset="0"/>
          <a:ea typeface="CMU Serif Roman" panose="02000603000000000000" pitchFamily="2" charset="0"/>
          <a:cs typeface="CMU Serif Roman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daymonth!$B$1</c:f>
              <c:strCache>
                <c:ptCount val="1"/>
                <c:pt idx="0">
                  <c:v>sneezes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daymonth!$A$2:$A$32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daymonth!$B$2:$B$32</c:f>
              <c:numCache>
                <c:formatCode>General</c:formatCode>
                <c:ptCount val="31"/>
                <c:pt idx="0">
                  <c:v>44</c:v>
                </c:pt>
                <c:pt idx="1">
                  <c:v>47</c:v>
                </c:pt>
                <c:pt idx="2">
                  <c:v>53</c:v>
                </c:pt>
                <c:pt idx="3">
                  <c:v>37</c:v>
                </c:pt>
                <c:pt idx="4">
                  <c:v>49</c:v>
                </c:pt>
                <c:pt idx="5">
                  <c:v>53</c:v>
                </c:pt>
                <c:pt idx="6">
                  <c:v>49</c:v>
                </c:pt>
                <c:pt idx="7">
                  <c:v>49</c:v>
                </c:pt>
                <c:pt idx="8">
                  <c:v>49</c:v>
                </c:pt>
                <c:pt idx="9">
                  <c:v>68</c:v>
                </c:pt>
                <c:pt idx="10">
                  <c:v>44</c:v>
                </c:pt>
                <c:pt idx="11">
                  <c:v>84</c:v>
                </c:pt>
                <c:pt idx="12">
                  <c:v>53</c:v>
                </c:pt>
                <c:pt idx="13">
                  <c:v>87</c:v>
                </c:pt>
                <c:pt idx="14">
                  <c:v>54</c:v>
                </c:pt>
                <c:pt idx="15">
                  <c:v>36</c:v>
                </c:pt>
                <c:pt idx="16">
                  <c:v>57</c:v>
                </c:pt>
                <c:pt idx="17">
                  <c:v>52</c:v>
                </c:pt>
                <c:pt idx="18">
                  <c:v>56</c:v>
                </c:pt>
                <c:pt idx="19">
                  <c:v>67</c:v>
                </c:pt>
                <c:pt idx="20">
                  <c:v>27</c:v>
                </c:pt>
                <c:pt idx="21">
                  <c:v>38</c:v>
                </c:pt>
                <c:pt idx="22">
                  <c:v>51</c:v>
                </c:pt>
                <c:pt idx="23">
                  <c:v>47</c:v>
                </c:pt>
                <c:pt idx="24">
                  <c:v>32</c:v>
                </c:pt>
                <c:pt idx="25">
                  <c:v>36</c:v>
                </c:pt>
                <c:pt idx="26">
                  <c:v>49</c:v>
                </c:pt>
                <c:pt idx="27">
                  <c:v>32</c:v>
                </c:pt>
                <c:pt idx="28">
                  <c:v>29</c:v>
                </c:pt>
                <c:pt idx="29">
                  <c:v>27</c:v>
                </c:pt>
                <c:pt idx="3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95-4389-BAC7-23DB9607B9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416342959"/>
        <c:axId val="1405435391"/>
      </c:barChart>
      <c:catAx>
        <c:axId val="1416342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defRPr>
            </a:pPr>
            <a:endParaRPr lang="en-US"/>
          </a:p>
        </c:txPr>
        <c:crossAx val="1405435391"/>
        <c:crosses val="autoZero"/>
        <c:auto val="1"/>
        <c:lblAlgn val="ctr"/>
        <c:lblOffset val="100"/>
        <c:noMultiLvlLbl val="0"/>
      </c:catAx>
      <c:valAx>
        <c:axId val="1405435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defRPr>
            </a:pPr>
            <a:endParaRPr lang="en-US"/>
          </a:p>
        </c:txPr>
        <c:crossAx val="1416342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ourier New" panose="02070309020205020404" pitchFamily="49" charset="0"/>
          <a:ea typeface="CMU Serif Roman" panose="02000603000000000000" pitchFamily="2" charset="0"/>
          <a:cs typeface="Courier New" panose="02070309020205020404" pitchFamily="49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hourday!$B$1</c:f>
              <c:strCache>
                <c:ptCount val="1"/>
                <c:pt idx="0">
                  <c:v>sneezes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hourday!$A$2:$A$24</c:f>
              <c:numCache>
                <c:formatCode>General</c:formatCode>
                <c:ptCount val="2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</c:numCache>
            </c:numRef>
          </c:cat>
          <c:val>
            <c:numRef>
              <c:f>hourday!$B$2:$B$24</c:f>
              <c:numCache>
                <c:formatCode>General</c:formatCode>
                <c:ptCount val="23"/>
                <c:pt idx="0">
                  <c:v>98</c:v>
                </c:pt>
                <c:pt idx="1">
                  <c:v>65</c:v>
                </c:pt>
                <c:pt idx="2">
                  <c:v>13</c:v>
                </c:pt>
                <c:pt idx="3">
                  <c:v>5</c:v>
                </c:pt>
                <c:pt idx="4">
                  <c:v>1</c:v>
                </c:pt>
                <c:pt idx="5">
                  <c:v>2</c:v>
                </c:pt>
                <c:pt idx="6">
                  <c:v>5</c:v>
                </c:pt>
                <c:pt idx="7">
                  <c:v>38</c:v>
                </c:pt>
                <c:pt idx="8">
                  <c:v>106</c:v>
                </c:pt>
                <c:pt idx="9">
                  <c:v>94</c:v>
                </c:pt>
                <c:pt idx="10">
                  <c:v>99</c:v>
                </c:pt>
                <c:pt idx="11">
                  <c:v>133</c:v>
                </c:pt>
                <c:pt idx="12">
                  <c:v>91</c:v>
                </c:pt>
                <c:pt idx="13">
                  <c:v>93</c:v>
                </c:pt>
                <c:pt idx="14">
                  <c:v>59</c:v>
                </c:pt>
                <c:pt idx="15">
                  <c:v>78</c:v>
                </c:pt>
                <c:pt idx="16">
                  <c:v>76</c:v>
                </c:pt>
                <c:pt idx="17">
                  <c:v>87</c:v>
                </c:pt>
                <c:pt idx="18">
                  <c:v>71</c:v>
                </c:pt>
                <c:pt idx="19">
                  <c:v>57</c:v>
                </c:pt>
                <c:pt idx="20">
                  <c:v>61</c:v>
                </c:pt>
                <c:pt idx="21">
                  <c:v>67</c:v>
                </c:pt>
                <c:pt idx="22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4F-4210-A6AA-DC84F412E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405422223"/>
        <c:axId val="1405422639"/>
      </c:barChart>
      <c:catAx>
        <c:axId val="1405422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405422639"/>
        <c:crosses val="autoZero"/>
        <c:auto val="1"/>
        <c:lblAlgn val="ctr"/>
        <c:lblOffset val="100"/>
        <c:noMultiLvlLbl val="0"/>
      </c:catAx>
      <c:valAx>
        <c:axId val="1405422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405422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ourier New" panose="02070309020205020404" pitchFamily="49" charset="0"/>
          <a:cs typeface="Courier New" panose="02070309020205020404" pitchFamily="49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weekday!$B$1</c:f>
              <c:strCache>
                <c:ptCount val="1"/>
                <c:pt idx="0">
                  <c:v>Sneezes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weekday!$A$2:$A$8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weekday!$B$2:$B$8</c:f>
              <c:numCache>
                <c:formatCode>General</c:formatCode>
                <c:ptCount val="7"/>
                <c:pt idx="0">
                  <c:v>224</c:v>
                </c:pt>
                <c:pt idx="1">
                  <c:v>248</c:v>
                </c:pt>
                <c:pt idx="2">
                  <c:v>205</c:v>
                </c:pt>
                <c:pt idx="3">
                  <c:v>230</c:v>
                </c:pt>
                <c:pt idx="4">
                  <c:v>179</c:v>
                </c:pt>
                <c:pt idx="5">
                  <c:v>166</c:v>
                </c:pt>
                <c:pt idx="6">
                  <c:v>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92-42EC-AC62-685D644EA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403577919"/>
        <c:axId val="1403578751"/>
      </c:barChart>
      <c:catAx>
        <c:axId val="140357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403578751"/>
        <c:crosses val="autoZero"/>
        <c:auto val="1"/>
        <c:lblAlgn val="ctr"/>
        <c:lblOffset val="100"/>
        <c:tickMarkSkip val="1"/>
        <c:noMultiLvlLbl val="0"/>
      </c:catAx>
      <c:valAx>
        <c:axId val="140357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40357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ourier New" panose="02070309020205020404" pitchFamily="49" charset="0"/>
          <a:cs typeface="Courier New" panose="02070309020205020404" pitchFamily="49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379D-2ACD-7BC6-65B9-C778C3B81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3142616"/>
            <a:ext cx="5143500" cy="668528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0D728-9FAC-BA93-4660-3E19BA322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10085706"/>
            <a:ext cx="5143500" cy="4636134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081F0-40FC-B48A-DB77-803C14FF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6366-457B-44F6-B35D-F8C61D6E7F5B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5EE3-85E9-A752-BAE8-523389FE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CFED-3637-989F-2774-266B3C56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F745-F286-433D-A768-162ABC1C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148E-61B5-B11D-1667-D4E340DA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1B09E-E9BB-5BD9-DD56-FE9A746F4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ABD88-50B1-1BEC-0B5F-0A7E7947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6366-457B-44F6-B35D-F8C61D6E7F5B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27A0D-9657-8E49-9B53-7CE14A69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6130-E80C-7DD8-EDEF-69B58D4B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F745-F286-433D-A768-162ABC1C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46D7B-481A-56AB-73A4-B49287BE1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1022350"/>
            <a:ext cx="1478756" cy="162731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BB197-F1FC-3FEF-4913-290D1BBA0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1022350"/>
            <a:ext cx="4350544" cy="162731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D495C-B500-C95C-01EC-CF6F0152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6366-457B-44F6-B35D-F8C61D6E7F5B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44C41-7A13-B761-CA5D-177A3E42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E5D8E-DD2B-E20E-2827-90DEC5E0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F745-F286-433D-A768-162ABC1C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AB37-53B7-D95C-23E7-8D3BDBE3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D7EA0-D616-D48B-12F3-5119FCE2C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8D36F-982D-B39B-CEBF-66556743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6366-457B-44F6-B35D-F8C61D6E7F5B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8D551-DA62-4E9D-4EAB-E9C91433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22DF-0401-7D0D-2501-A8733796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F745-F286-433D-A768-162ABC1C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8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4C59-BA2B-DE01-DDB6-7B9BED9C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4787268"/>
            <a:ext cx="5915025" cy="7987664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4C5B0-4C45-17B2-FC2E-5246ED44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12850498"/>
            <a:ext cx="5915025" cy="4200524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D3CB9-A123-5F79-7996-45776C88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6366-457B-44F6-B35D-F8C61D6E7F5B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11F6-A501-E973-AEF6-518E02D7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3A905-65CF-83E6-526C-A58EBB05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F745-F286-433D-A768-162ABC1C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6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ACC-B404-831E-BA1A-CE58EE3F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95C3-C9BC-537B-A02E-A1B10DE22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5111750"/>
            <a:ext cx="291465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ADD68-BE22-A0E4-7595-F4FE45DEA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5111750"/>
            <a:ext cx="291465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424EE-9DA0-9753-F062-F1B182F7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6366-457B-44F6-B35D-F8C61D6E7F5B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C994E-7BA5-AB02-3983-0C8DC6E1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94857-8C61-1122-1522-4A8008C7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F745-F286-433D-A768-162ABC1C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7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3CCE-C840-1579-9D90-0A9FD372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1022352"/>
            <a:ext cx="5915025" cy="37115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77E0A-B62F-585C-C5EB-9D3E630A0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4707256"/>
            <a:ext cx="2901255" cy="230695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05D1E-8A31-2C46-1544-8F1A23ED4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7014210"/>
            <a:ext cx="2901255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9C9EF-5E14-09F8-7D6C-B290D76A4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4707256"/>
            <a:ext cx="2915543" cy="230695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3A88D-7613-5E01-4CDF-EBFA6E714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7014210"/>
            <a:ext cx="2915543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8D7DB-BD30-E671-392C-1BA65932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6366-457B-44F6-B35D-F8C61D6E7F5B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7EFD1-FB1F-9628-BBE0-33DECB6F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9B955-929D-5F56-83F3-9A270C7A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F745-F286-433D-A768-162ABC1C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7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DE40-76B3-CB19-D7A0-975E35BC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8B1E6-9375-69E4-676E-11BA6EE8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6366-457B-44F6-B35D-F8C61D6E7F5B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9FE31-A8B7-612F-B90B-3B9EFEC3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FF512-4116-D636-CEE8-D0E2AD37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F745-F286-433D-A768-162ABC1C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2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8B8D9-71E7-D23F-E666-1D88091B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6366-457B-44F6-B35D-F8C61D6E7F5B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47672-0C9B-9BA6-9994-28EC1D20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36615-5FE9-7862-0191-1E6032E1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F745-F286-433D-A768-162ABC1C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3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1891-5166-D3AB-57E5-BF36C8C1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1280160"/>
            <a:ext cx="2211883" cy="448056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1004-8B94-1356-6EE5-ED4C285B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2764791"/>
            <a:ext cx="3471863" cy="1364615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B3B41-D1DB-0C1E-4774-E4D39B1C1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5760720"/>
            <a:ext cx="2211883" cy="1067244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ED2C0-62C5-C3E0-61DA-B5133D47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6366-457B-44F6-B35D-F8C61D6E7F5B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BA1F4-F1E4-B203-EBC5-D6B6B19E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FDBA5-54E4-C11A-7795-184B60C9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F745-F286-433D-A768-162ABC1C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3D16-2FE6-C968-5DC1-E84688C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1280160"/>
            <a:ext cx="2211883" cy="448056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77BDC-091B-9085-A388-F4FECD207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2764791"/>
            <a:ext cx="3471863" cy="1364615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392D7-A50B-2E97-5CFB-D06B8D245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5760720"/>
            <a:ext cx="2211883" cy="1067244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B0676-821B-D883-5E40-A0ED7E2F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6366-457B-44F6-B35D-F8C61D6E7F5B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E3CC7-92D1-9DBF-45CB-F1044E2B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9A0A9-40BE-C401-3CEB-E411028D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F745-F286-433D-A768-162ABC1C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6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A2E90-CB5C-47AC-2732-51FE6EAA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022352"/>
            <a:ext cx="5915025" cy="371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0FD8B-8567-A2BA-806E-992D29376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5111750"/>
            <a:ext cx="5915025" cy="121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D2C6-BEA4-AEF0-2DEE-31ECB47A6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7797781"/>
            <a:ext cx="154305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6366-457B-44F6-B35D-F8C61D6E7F5B}" type="datetimeFigureOut">
              <a:rPr lang="en-US" smtClean="0"/>
              <a:t>01-Jan-23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28912-0D3A-2CFB-BE57-35807DFE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7797781"/>
            <a:ext cx="2314575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596F-45F4-21F5-F7E0-74F36B311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7797781"/>
            <a:ext cx="154305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8F745-F286-433D-A768-162ABC1C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7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3C8A177-7576-55DC-0F4C-74AF68C4B8AF}"/>
              </a:ext>
            </a:extLst>
          </p:cNvPr>
          <p:cNvSpPr txBox="1">
            <a:spLocks/>
          </p:cNvSpPr>
          <p:nvPr/>
        </p:nvSpPr>
        <p:spPr>
          <a:xfrm>
            <a:off x="690162" y="2290320"/>
            <a:ext cx="5473705" cy="244125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rPr>
              <a:t>…by date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9506A5F-D3CB-474F-3990-835222626AD3}"/>
              </a:ext>
            </a:extLst>
          </p:cNvPr>
          <p:cNvSpPr txBox="1">
            <a:spLocks/>
          </p:cNvSpPr>
          <p:nvPr/>
        </p:nvSpPr>
        <p:spPr>
          <a:xfrm>
            <a:off x="677857" y="13265119"/>
            <a:ext cx="5473708" cy="244125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accent3"/>
                </a:solidFill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rPr>
              <a:t>…by day of the week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AF60E09-A59D-B900-04F9-45423DD8951E}"/>
              </a:ext>
            </a:extLst>
          </p:cNvPr>
          <p:cNvSpPr txBox="1">
            <a:spLocks/>
          </p:cNvSpPr>
          <p:nvPr/>
        </p:nvSpPr>
        <p:spPr>
          <a:xfrm>
            <a:off x="682620" y="10521238"/>
            <a:ext cx="5473708" cy="244125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rPr>
              <a:t>…by hour of the day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3A1339B-2202-0ED4-F3EA-521BB7B6C96C}"/>
              </a:ext>
            </a:extLst>
          </p:cNvPr>
          <p:cNvSpPr txBox="1">
            <a:spLocks/>
          </p:cNvSpPr>
          <p:nvPr/>
        </p:nvSpPr>
        <p:spPr>
          <a:xfrm>
            <a:off x="677864" y="7778512"/>
            <a:ext cx="5480050" cy="24412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rPr>
              <a:t>…by day of the month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979EAE2-9DB5-D588-1052-832443BC23A2}"/>
              </a:ext>
            </a:extLst>
          </p:cNvPr>
          <p:cNvSpPr txBox="1">
            <a:spLocks/>
          </p:cNvSpPr>
          <p:nvPr/>
        </p:nvSpPr>
        <p:spPr>
          <a:xfrm>
            <a:off x="677863" y="5037378"/>
            <a:ext cx="5480050" cy="2441253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accent4"/>
                </a:solidFill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rPr>
              <a:t>…by month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CCB053E-B8B0-C2C9-140A-D4284904E19E}"/>
              </a:ext>
            </a:extLst>
          </p:cNvPr>
          <p:cNvSpPr txBox="1">
            <a:spLocks/>
          </p:cNvSpPr>
          <p:nvPr/>
        </p:nvSpPr>
        <p:spPr>
          <a:xfrm>
            <a:off x="676278" y="15996300"/>
            <a:ext cx="2580088" cy="244125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rPr>
              <a:t>…by year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F2979-4BDC-3C56-1C46-8144AF05E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80371"/>
            <a:ext cx="5829300" cy="11407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rPr>
              <a:t>sneeze tracker </a:t>
            </a:r>
            <a:br>
              <a:rPr lang="en-US" sz="4000" dirty="0"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rPr>
            </a:br>
            <a:r>
              <a:rPr lang="en-US" sz="4000" dirty="0"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rPr>
              <a:t>2021-2022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D505755-3599-4F64-6C05-04D16A307C30}"/>
              </a:ext>
            </a:extLst>
          </p:cNvPr>
          <p:cNvSpPr txBox="1">
            <a:spLocks/>
          </p:cNvSpPr>
          <p:nvPr/>
        </p:nvSpPr>
        <p:spPr>
          <a:xfrm>
            <a:off x="577850" y="1649820"/>
            <a:ext cx="5584034" cy="4545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rPr>
              <a:t>number of sneezes…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1868A6EE-3FC0-8C35-D1F8-3EDE21E3F9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193129"/>
              </p:ext>
            </p:extLst>
          </p:nvPr>
        </p:nvGraphicFramePr>
        <p:xfrm>
          <a:off x="685008" y="16370008"/>
          <a:ext cx="2580088" cy="2067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68B13A78-457F-7894-28E0-2B032CB19A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404923"/>
              </p:ext>
            </p:extLst>
          </p:nvPr>
        </p:nvGraphicFramePr>
        <p:xfrm>
          <a:off x="689765" y="5424570"/>
          <a:ext cx="5460211" cy="2061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92FDD87E-D816-99B4-AF38-9BA8DBC2EF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811495"/>
              </p:ext>
            </p:extLst>
          </p:nvPr>
        </p:nvGraphicFramePr>
        <p:xfrm>
          <a:off x="687387" y="2661157"/>
          <a:ext cx="5476480" cy="2065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D6F1111D-3C94-2A9A-AB59-D58A57DC73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161174"/>
              </p:ext>
            </p:extLst>
          </p:nvPr>
        </p:nvGraphicFramePr>
        <p:xfrm>
          <a:off x="676278" y="8158559"/>
          <a:ext cx="5480050" cy="206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2EC3585A-8F26-73AC-12D8-564AB158DC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929024"/>
              </p:ext>
            </p:extLst>
          </p:nvPr>
        </p:nvGraphicFramePr>
        <p:xfrm>
          <a:off x="676278" y="10879106"/>
          <a:ext cx="5480050" cy="2083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D85EF879-73BE-C60A-6DF4-6442E34227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072914"/>
              </p:ext>
            </p:extLst>
          </p:nvPr>
        </p:nvGraphicFramePr>
        <p:xfrm>
          <a:off x="687388" y="13652310"/>
          <a:ext cx="5476480" cy="2054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8" name="Title 1">
            <a:extLst>
              <a:ext uri="{FF2B5EF4-FFF2-40B4-BE49-F238E27FC236}">
                <a16:creationId xmlns:a16="http://schemas.microsoft.com/office/drawing/2014/main" id="{66375C6A-9BBB-E51E-57D0-FA4791A92963}"/>
              </a:ext>
            </a:extLst>
          </p:cNvPr>
          <p:cNvSpPr txBox="1">
            <a:spLocks/>
          </p:cNvSpPr>
          <p:nvPr/>
        </p:nvSpPr>
        <p:spPr>
          <a:xfrm>
            <a:off x="3581406" y="15996287"/>
            <a:ext cx="2580088" cy="2441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1200" u="sng" dirty="0">
              <a:latin typeface="Courier New" panose="02070309020205020404" pitchFamily="49" charset="0"/>
              <a:ea typeface="CMU Serif Roman" panose="02000603000000000000" pitchFamily="2" charset="0"/>
              <a:cs typeface="Courier New" panose="02070309020205020404" pitchFamily="49" charset="0"/>
            </a:endParaRPr>
          </a:p>
          <a:p>
            <a:pPr algn="r"/>
            <a:r>
              <a:rPr lang="en-US" sz="1200" b="1" u="sng" dirty="0"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rPr>
              <a:t>interesting facts</a:t>
            </a:r>
            <a:endParaRPr lang="en-US" sz="1200" b="1" dirty="0">
              <a:latin typeface="Courier New" panose="02070309020205020404" pitchFamily="49" charset="0"/>
              <a:ea typeface="CMU Serif Roman" panose="02000603000000000000" pitchFamily="2" charset="0"/>
              <a:cs typeface="Courier New" panose="02070309020205020404" pitchFamily="49" charset="0"/>
            </a:endParaRPr>
          </a:p>
          <a:p>
            <a:pPr algn="r"/>
            <a:endParaRPr lang="en-US" sz="1200" dirty="0">
              <a:latin typeface="Courier New" panose="02070309020205020404" pitchFamily="49" charset="0"/>
              <a:ea typeface="CMU Serif Roman" panose="02000603000000000000" pitchFamily="2" charset="0"/>
              <a:cs typeface="Courier New" panose="02070309020205020404" pitchFamily="49" charset="0"/>
            </a:endParaRPr>
          </a:p>
          <a:p>
            <a:pPr algn="r"/>
            <a:r>
              <a:rPr lang="en-US" sz="1200" b="1" dirty="0"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rPr>
              <a:t>day with more sneezes:</a:t>
            </a:r>
          </a:p>
          <a:p>
            <a:pPr algn="r"/>
            <a:r>
              <a:rPr lang="en-US" sz="1200" dirty="0"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rPr>
              <a:t>12-01-22: 27</a:t>
            </a:r>
          </a:p>
          <a:p>
            <a:pPr algn="r"/>
            <a:endParaRPr lang="en-US" sz="1200" dirty="0">
              <a:latin typeface="Courier New" panose="02070309020205020404" pitchFamily="49" charset="0"/>
              <a:ea typeface="CMU Serif Roman" panose="02000603000000000000" pitchFamily="2" charset="0"/>
              <a:cs typeface="Courier New" panose="02070309020205020404" pitchFamily="49" charset="0"/>
            </a:endParaRPr>
          </a:p>
          <a:p>
            <a:pPr algn="r"/>
            <a:r>
              <a:rPr lang="en-US" sz="1200" b="1" dirty="0"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rPr>
              <a:t>longest sneezing period:</a:t>
            </a:r>
          </a:p>
          <a:p>
            <a:pPr algn="r"/>
            <a:r>
              <a:rPr lang="en-US" sz="1200" dirty="0"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rPr>
              <a:t>06-02-21 to 23-04-21</a:t>
            </a:r>
          </a:p>
          <a:p>
            <a:pPr algn="r"/>
            <a:r>
              <a:rPr lang="en-US" sz="1200" dirty="0"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rPr>
              <a:t>77 consecutive days</a:t>
            </a:r>
          </a:p>
          <a:p>
            <a:pPr algn="r"/>
            <a:endParaRPr lang="en-US" sz="1200" dirty="0">
              <a:latin typeface="Courier New" panose="02070309020205020404" pitchFamily="49" charset="0"/>
              <a:ea typeface="CMU Serif Roman" panose="02000603000000000000" pitchFamily="2" charset="0"/>
              <a:cs typeface="Courier New" panose="02070309020205020404" pitchFamily="49" charset="0"/>
            </a:endParaRPr>
          </a:p>
          <a:p>
            <a:pPr algn="r"/>
            <a:r>
              <a:rPr lang="en-US" sz="1200" b="1" dirty="0"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rPr>
              <a:t>longest </a:t>
            </a:r>
            <a:r>
              <a:rPr lang="en-US" sz="1200" b="1" dirty="0" err="1"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rPr>
              <a:t>NOsneezing</a:t>
            </a:r>
            <a:r>
              <a:rPr lang="en-US" sz="1200" b="1" dirty="0"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rPr>
              <a:t> period:</a:t>
            </a:r>
          </a:p>
          <a:p>
            <a:pPr algn="r"/>
            <a:r>
              <a:rPr lang="en-US" sz="1200" dirty="0"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rPr>
              <a:t>03-10-21 to 09-10-21 </a:t>
            </a:r>
          </a:p>
          <a:p>
            <a:pPr algn="r"/>
            <a:r>
              <a:rPr lang="en-US" sz="1200" dirty="0"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rPr>
              <a:t>7 consecutive days</a:t>
            </a:r>
          </a:p>
          <a:p>
            <a:pPr algn="l"/>
            <a:endParaRPr lang="en-US" sz="1200" dirty="0">
              <a:latin typeface="Courier New" panose="02070309020205020404" pitchFamily="49" charset="0"/>
              <a:ea typeface="CMU Serif Roman" panose="02000603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93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2663</TotalTime>
  <Words>65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sneeze tracker  2021-2022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Sneeze tracker 2021-2022</dc:title>
  <dc:creator>Adrià Huguet</dc:creator>
  <cp:lastModifiedBy>Adrià Huguet</cp:lastModifiedBy>
  <cp:revision>4</cp:revision>
  <dcterms:created xsi:type="dcterms:W3CDTF">2023-01-01T18:51:04Z</dcterms:created>
  <dcterms:modified xsi:type="dcterms:W3CDTF">2023-01-03T15:14:04Z</dcterms:modified>
</cp:coreProperties>
</file>