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5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1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34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74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61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82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236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58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6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3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3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251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42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7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4549-0F9D-4729-8BE1-5314BF3F385F}" type="datetimeFigureOut">
              <a:rPr lang="es-ES" smtClean="0"/>
              <a:t>07/12/2018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CD9910-9A85-4DF9-B81A-2F106D9475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95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28" y="3644535"/>
            <a:ext cx="2419350" cy="18859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31921" y="496389"/>
            <a:ext cx="4484914" cy="701449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Google Cloud</a:t>
            </a:r>
            <a:endParaRPr lang="es-ES" sz="4000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4263" y="1781582"/>
            <a:ext cx="9144000" cy="3491729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 smtClean="0"/>
              <a:t>Esta presentación constara del </a:t>
            </a:r>
            <a:r>
              <a:rPr lang="es-ES" sz="3200" dirty="0"/>
              <a:t>desarrollo y despliegue de un aplicación en dicha </a:t>
            </a:r>
            <a:r>
              <a:rPr lang="es-ES" sz="3200" dirty="0" smtClean="0"/>
              <a:t>plataforma, </a:t>
            </a:r>
            <a:r>
              <a:rPr lang="es-ES" sz="3200" dirty="0"/>
              <a:t>utilizando Google </a:t>
            </a:r>
            <a:r>
              <a:rPr lang="es-ES" sz="3200" dirty="0" smtClean="0"/>
              <a:t>App Engine</a:t>
            </a:r>
          </a:p>
          <a:p>
            <a:pPr algn="l"/>
            <a:endParaRPr lang="es-ES" sz="3200" dirty="0"/>
          </a:p>
          <a:p>
            <a:pPr marL="457200" indent="-457200" algn="l">
              <a:buAutoNum type="arabicPeriod"/>
            </a:pPr>
            <a:r>
              <a:rPr lang="es-ES" dirty="0" smtClean="0"/>
              <a:t>Introducción</a:t>
            </a:r>
          </a:p>
          <a:p>
            <a:pPr marL="457200" indent="-457200" algn="l">
              <a:buAutoNum type="arabicPeriod"/>
            </a:pPr>
            <a:r>
              <a:rPr lang="es-ES" dirty="0" smtClean="0"/>
              <a:t>Requisitos y Herramientas</a:t>
            </a:r>
          </a:p>
          <a:p>
            <a:pPr marL="457200" indent="-457200" algn="l">
              <a:buAutoNum type="arabicPeriod"/>
            </a:pPr>
            <a:r>
              <a:rPr lang="es-ES" dirty="0"/>
              <a:t>Desarrollo </a:t>
            </a:r>
            <a:r>
              <a:rPr lang="es-ES" dirty="0" smtClean="0"/>
              <a:t>y </a:t>
            </a:r>
            <a:r>
              <a:rPr lang="es-ES" dirty="0"/>
              <a:t>despliegue de </a:t>
            </a:r>
            <a:r>
              <a:rPr lang="es-ES" dirty="0" smtClean="0"/>
              <a:t>la aplicación</a:t>
            </a:r>
          </a:p>
          <a:p>
            <a:pPr marL="457200" indent="-457200" algn="l">
              <a:buAutoNum type="arabicPeriod"/>
            </a:pPr>
            <a:r>
              <a:rPr lang="es-ES" dirty="0"/>
              <a:t>Análisis de resultados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27933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8788" y="206099"/>
            <a:ext cx="8911687" cy="74749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3" y="1214846"/>
            <a:ext cx="3141669" cy="20116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665" y="3501167"/>
            <a:ext cx="7654562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1850" y="193035"/>
            <a:ext cx="8911687" cy="734427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80" y="1375818"/>
            <a:ext cx="10106025" cy="178117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88956" y="3413260"/>
            <a:ext cx="6257471" cy="30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9671" y="219161"/>
            <a:ext cx="7674481" cy="708301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Análisis de resultados y 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297577"/>
            <a:ext cx="8915400" cy="5050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nube tiene sus ventajas e inconvenientes, el sistema de Plataforma como Servicio de Google App Engine tiene un nivel de abstracción tan alto que al utilizarlo solo tenemos que prestar atención al desarrollo de nuestra aplicación y no a infraestructuras, servicios y tecnologías </a:t>
            </a:r>
            <a:r>
              <a:rPr lang="es-ES" dirty="0" smtClean="0"/>
              <a:t>,donde </a:t>
            </a:r>
            <a:r>
              <a:rPr lang="es-ES" dirty="0"/>
              <a:t>somos nosotros los que debemos iniciar y parar los servicios que vamos a utilizar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precios del App Engine son bastante asequibles y para la mayoría de las aplicaciones que podemos construir </a:t>
            </a:r>
            <a:r>
              <a:rPr lang="es-ES" dirty="0" smtClean="0"/>
              <a:t>, </a:t>
            </a:r>
            <a:r>
              <a:rPr lang="es-ES" dirty="0"/>
              <a:t>es complicado que </a:t>
            </a:r>
            <a:r>
              <a:rPr lang="es-ES" dirty="0" smtClean="0"/>
              <a:t>rebasemos </a:t>
            </a:r>
            <a:r>
              <a:rPr lang="es-ES" dirty="0"/>
              <a:t>las cuotas gratuitas.</a:t>
            </a:r>
          </a:p>
        </p:txBody>
      </p:sp>
    </p:spTree>
    <p:extLst>
      <p:ext uri="{BB962C8B-B14F-4D97-AF65-F5344CB8AC3E}">
        <p14:creationId xmlns:p14="http://schemas.microsoft.com/office/powerpoint/2010/main" val="9193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0411" y="362853"/>
            <a:ext cx="8911687" cy="128089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Introducción</a:t>
            </a:r>
            <a:endParaRPr lang="es-ES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6354" y="1643743"/>
            <a:ext cx="8915400" cy="3709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Google App Engine es otro de los servicios que conforman la familia de Google Cloud Platform. 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Nos </a:t>
            </a:r>
            <a:r>
              <a:rPr lang="es-ES" dirty="0"/>
              <a:t>permite publicar aplicaciones web en línea sin necesidad de preocuparnos por la parte de la infraestructura y con un enfoque 100% en la construcción de nuestra aplicación y en la posibilidad de correrla directamente sobre la infraestructura de Google, es decir, la que Google usa para sus propios productos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Como cualquier otra Plataforma como Servicio, App Engine nos facilita construir, mantener y escalar nuestra aplicación en la medida que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288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1667" y="179973"/>
            <a:ext cx="8911687" cy="786678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Características</a:t>
            </a:r>
            <a:endParaRPr lang="es-ES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7954" y="1584960"/>
            <a:ext cx="8915400" cy="3614058"/>
          </a:xfrm>
        </p:spPr>
        <p:txBody>
          <a:bodyPr/>
          <a:lstStyle/>
          <a:p>
            <a:pPr>
              <a:buAutoNum type="arabicPeriod"/>
            </a:pPr>
            <a:r>
              <a:rPr lang="es-ES" dirty="0" smtClean="0"/>
              <a:t>Soporta </a:t>
            </a:r>
            <a:r>
              <a:rPr lang="es-ES" dirty="0"/>
              <a:t>de manera oficial los lenguajes de programación Python y Java de manera </a:t>
            </a:r>
            <a:r>
              <a:rPr lang="es-ES" dirty="0" smtClean="0"/>
              <a:t>estable.</a:t>
            </a:r>
          </a:p>
          <a:p>
            <a:pPr>
              <a:buAutoNum type="arabicPeriod"/>
            </a:pPr>
            <a:r>
              <a:rPr lang="es-ES" dirty="0"/>
              <a:t>Al soportar Java, es posible además utilizar cualquier lenguaje </a:t>
            </a:r>
            <a:r>
              <a:rPr lang="es-ES" dirty="0" smtClean="0"/>
              <a:t>JVM (</a:t>
            </a:r>
            <a:r>
              <a:rPr lang="es-ES" dirty="0"/>
              <a:t>cualquier lenguaje que pueda ejecutarse sobre una máquina virtual de Java</a:t>
            </a:r>
            <a:r>
              <a:rPr lang="es-ES" dirty="0" smtClean="0"/>
              <a:t>)</a:t>
            </a:r>
          </a:p>
          <a:p>
            <a:pPr>
              <a:buAutoNum type="arabicPeriod"/>
            </a:pPr>
            <a:r>
              <a:rPr lang="es-ES" dirty="0"/>
              <a:t>Las aplicaciones solo tienen permisos de lectura a los archivos del sistema de archivos</a:t>
            </a:r>
            <a:r>
              <a:rPr lang="es-ES" dirty="0" smtClean="0"/>
              <a:t>.</a:t>
            </a:r>
          </a:p>
          <a:p>
            <a:pPr>
              <a:buFont typeface="Wingdings 3" charset="2"/>
              <a:buAutoNum type="arabicPeriod"/>
            </a:pPr>
            <a:r>
              <a:rPr lang="es-ES" dirty="0"/>
              <a:t>Solo se puede ejecutar código a través de consultas HTTP</a:t>
            </a:r>
          </a:p>
          <a:p>
            <a:pPr>
              <a:buAutoNum type="arabicPeriod"/>
            </a:pPr>
            <a:r>
              <a:rPr lang="es-ES" dirty="0"/>
              <a:t>El uso de la infraestructura de servicio de Google App Engine es completamente gratuita hasta un Gigabyte de almacenamiento</a:t>
            </a:r>
            <a:endParaRPr lang="es-ES" dirty="0" smtClean="0"/>
          </a:p>
          <a:p>
            <a:pPr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2479" y="362852"/>
            <a:ext cx="8911687" cy="708301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Requisitos y Herramientas</a:t>
            </a:r>
            <a:endParaRPr lang="es-ES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2479" y="1506582"/>
            <a:ext cx="8915400" cy="421494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s-ES" dirty="0" smtClean="0"/>
              <a:t>Por </a:t>
            </a:r>
            <a:r>
              <a:rPr lang="es-ES" dirty="0"/>
              <a:t>el momento, las aplicaciones deben usar el lenguaje </a:t>
            </a:r>
            <a:r>
              <a:rPr lang="es-ES" dirty="0" smtClean="0"/>
              <a:t>Python</a:t>
            </a:r>
          </a:p>
          <a:p>
            <a:pPr>
              <a:buAutoNum type="arabicPeriod"/>
            </a:pPr>
            <a:endParaRPr lang="es-ES" dirty="0" smtClean="0"/>
          </a:p>
          <a:p>
            <a:pPr>
              <a:buAutoNum type="arabicPeriod"/>
            </a:pPr>
            <a:r>
              <a:rPr lang="es-ES" dirty="0"/>
              <a:t>Google App Engine se basa en la versión Python </a:t>
            </a:r>
            <a:r>
              <a:rPr lang="es-ES" dirty="0" smtClean="0"/>
              <a:t>2.5, </a:t>
            </a:r>
            <a:r>
              <a:rPr lang="es-ES" dirty="0"/>
              <a:t>con un runtime limitado por cuestiones lógicas de </a:t>
            </a:r>
            <a:r>
              <a:rPr lang="es-ES" dirty="0" smtClean="0"/>
              <a:t>seguridad</a:t>
            </a:r>
          </a:p>
          <a:p>
            <a:pPr>
              <a:buAutoNum type="arabicPeriod"/>
            </a:pPr>
            <a:endParaRPr lang="es-ES" dirty="0" smtClean="0"/>
          </a:p>
          <a:p>
            <a:pPr>
              <a:buAutoNum type="arabicPeriod"/>
            </a:pPr>
            <a:r>
              <a:rPr lang="es-ES" dirty="0"/>
              <a:t>Todo proyecto de software en Internet necesita soporte de programas, bibliotecas y un lenguaje interpretado, esto es lo que se conoce como </a:t>
            </a:r>
            <a:r>
              <a:rPr lang="es-ES" dirty="0" smtClean="0"/>
              <a:t>framework (Django)</a:t>
            </a:r>
          </a:p>
          <a:p>
            <a:pPr>
              <a:buAutoNum type="arabicPeriod"/>
            </a:pPr>
            <a:endParaRPr lang="es-ES" dirty="0" smtClean="0"/>
          </a:p>
          <a:p>
            <a:pPr>
              <a:buAutoNum type="arabicPeriod"/>
            </a:pPr>
            <a:r>
              <a:rPr lang="es-ES" dirty="0"/>
              <a:t>El SDK (Kit de desarrollo de software) que proporciona Google </a:t>
            </a:r>
            <a:r>
              <a:rPr lang="es-ES" dirty="0" smtClean="0"/>
              <a:t>es </a:t>
            </a:r>
            <a:r>
              <a:rPr lang="es-ES" dirty="0"/>
              <a:t>un servidor para pruebas en local que imita a los servidores reales para testear las aplicaciones creadas antes de subirlas al remoto.</a:t>
            </a:r>
          </a:p>
        </p:txBody>
      </p:sp>
    </p:spTree>
    <p:extLst>
      <p:ext uri="{BB962C8B-B14F-4D97-AF65-F5344CB8AC3E}">
        <p14:creationId xmlns:p14="http://schemas.microsoft.com/office/powerpoint/2010/main" val="2784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3635" y="179973"/>
            <a:ext cx="8911687" cy="711567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>
              <a:solidFill>
                <a:schemeClr val="accent2"/>
              </a:solidFill>
              <a:latin typeface="Bauhaus 93" panose="04030905020B02020C02" pitchFamily="82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2053635" y="1700758"/>
            <a:ext cx="4167414" cy="3511324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35715" y="1700758"/>
            <a:ext cx="3929607" cy="35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1851" y="219162"/>
            <a:ext cx="8911687" cy="656050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51" y="1595030"/>
            <a:ext cx="3481303" cy="4074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317" y="1595030"/>
            <a:ext cx="3453221" cy="40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6353" y="153847"/>
            <a:ext cx="8911687" cy="682176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080" y="1552166"/>
            <a:ext cx="7388401" cy="44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6353" y="245287"/>
            <a:ext cx="8911687" cy="642987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91" y="1855809"/>
            <a:ext cx="3235507" cy="15490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503" y="1703614"/>
            <a:ext cx="2859678" cy="18534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503" y="4180114"/>
            <a:ext cx="2859678" cy="168238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6164601" y="4705621"/>
            <a:ext cx="4909685" cy="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3290" y="245287"/>
            <a:ext cx="8911687" cy="642987"/>
          </a:xfrm>
        </p:spPr>
        <p:txBody>
          <a:bodyPr/>
          <a:lstStyle/>
          <a:p>
            <a:r>
              <a:rPr lang="es-ES" dirty="0">
                <a:solidFill>
                  <a:schemeClr val="accent2"/>
                </a:solidFill>
                <a:latin typeface="Bauhaus 93" panose="04030905020B02020C02" pitchFamily="82" charset="0"/>
              </a:rPr>
              <a:t>Desarrollo y Despliegue de la 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90" y="1955277"/>
            <a:ext cx="2952750" cy="267312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64937" y="1955277"/>
            <a:ext cx="5808754" cy="1410787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64937" y="4149834"/>
            <a:ext cx="5808754" cy="4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580</TotalTime>
  <Words>433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Bauhaus 93</vt:lpstr>
      <vt:lpstr>Century Gothic</vt:lpstr>
      <vt:lpstr>Wingdings 3</vt:lpstr>
      <vt:lpstr>Espiral</vt:lpstr>
      <vt:lpstr>Google Cloud</vt:lpstr>
      <vt:lpstr>Introducción</vt:lpstr>
      <vt:lpstr>Características</vt:lpstr>
      <vt:lpstr>Requisitos y Herramientas</vt:lpstr>
      <vt:lpstr>Desarrollo y Despliegue de la Aplicación</vt:lpstr>
      <vt:lpstr>Desarrollo y Despliegue de la Aplicación</vt:lpstr>
      <vt:lpstr>Desarrollo y Despliegue de la Aplicación</vt:lpstr>
      <vt:lpstr>Desarrollo y Despliegue de la Aplicación</vt:lpstr>
      <vt:lpstr>Desarrollo y Despliegue de la Aplicación</vt:lpstr>
      <vt:lpstr>Desarrollo y Despliegue de la Aplicación</vt:lpstr>
      <vt:lpstr>Desarrollo y Despliegue de la Aplicación</vt:lpstr>
      <vt:lpstr>Análisis de resultados y conclusiones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</dc:title>
  <dc:creator>ADRIAN</dc:creator>
  <cp:lastModifiedBy>ADRIAN</cp:lastModifiedBy>
  <cp:revision>15</cp:revision>
  <dcterms:created xsi:type="dcterms:W3CDTF">2018-12-06T13:00:43Z</dcterms:created>
  <dcterms:modified xsi:type="dcterms:W3CDTF">2018-12-07T18:43:44Z</dcterms:modified>
</cp:coreProperties>
</file>