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90" r:id="rId6"/>
    <p:sldId id="291" r:id="rId7"/>
    <p:sldId id="257" r:id="rId8"/>
    <p:sldId id="258" r:id="rId9"/>
    <p:sldId id="287" r:id="rId10"/>
    <p:sldId id="288" r:id="rId11"/>
    <p:sldId id="289" r:id="rId12"/>
    <p:sldId id="260" r:id="rId13"/>
    <p:sldId id="286" r:id="rId14"/>
    <p:sldId id="261" r:id="rId15"/>
    <p:sldId id="262" r:id="rId16"/>
    <p:sldId id="283" r:id="rId17"/>
    <p:sldId id="264" r:id="rId18"/>
    <p:sldId id="266" r:id="rId19"/>
    <p:sldId id="284" r:id="rId20"/>
    <p:sldId id="267" r:id="rId21"/>
    <p:sldId id="269" r:id="rId22"/>
    <p:sldId id="268" r:id="rId23"/>
    <p:sldId id="285" r:id="rId24"/>
  </p:sldIdLst>
  <p:sldSz cx="9144000" cy="6858000" type="screen4x3"/>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01" d="100"/>
          <a:sy n="101" d="100"/>
        </p:scale>
        <p:origin x="126" y="198"/>
      </p:cViewPr>
      <p:guideLst>
        <p:guide orient="horz" pos="2160"/>
        <p:guide pos="2880"/>
      </p:guideLst>
    </p:cSldViewPr>
  </p:slideViewPr>
  <p:notesTextViewPr>
    <p:cViewPr>
      <p:scale>
        <a:sx n="1" d="1"/>
        <a:sy n="1" d="1"/>
      </p:scale>
      <p:origin x="0" y="0"/>
    </p:cViewPr>
  </p:notesTextViewPr>
  <p:notesViewPr>
    <p:cSldViewPr snapToGrid="0">
      <p:cViewPr varScale="1">
        <p:scale>
          <a:sx n="89" d="100"/>
          <a:sy n="89" d="100"/>
        </p:scale>
        <p:origin x="291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Planilha_do_Microsoft_Excel1.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[AED_AC5e6.xlsx]Cirose!Tabela dinâmica1</c:name>
    <c:fmtId val="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a:t>Cirose</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col"/>
        <c:grouping val="percentStacked"/>
        <c:varyColors val="0"/>
        <c:ser>
          <c:idx val="0"/>
          <c:order val="0"/>
          <c:tx>
            <c:strRef>
              <c:f>Cirose!$B$3:$B$4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Cirose!$A$5:$A$9</c:f>
              <c:strCache>
                <c:ptCount val="4"/>
                <c:pt idx="0">
                  <c:v>G1</c:v>
                </c:pt>
                <c:pt idx="1">
                  <c:v>G2</c:v>
                </c:pt>
                <c:pt idx="2">
                  <c:v>G3</c:v>
                </c:pt>
                <c:pt idx="3">
                  <c:v>G4</c:v>
                </c:pt>
              </c:strCache>
            </c:strRef>
          </c:cat>
          <c:val>
            <c:numRef>
              <c:f>Cirose!$B$5:$B$9</c:f>
              <c:numCache>
                <c:formatCode>General</c:formatCode>
                <c:ptCount val="4"/>
                <c:pt idx="0">
                  <c:v>12</c:v>
                </c:pt>
                <c:pt idx="1">
                  <c:v>18</c:v>
                </c:pt>
                <c:pt idx="2">
                  <c:v>19</c:v>
                </c:pt>
                <c:pt idx="3">
                  <c:v>17</c:v>
                </c:pt>
              </c:numCache>
            </c:numRef>
          </c:val>
          <c:extLst xmlns:c16r2="http://schemas.microsoft.com/office/drawing/2015/06/chart">
            <c:ext xmlns:c16="http://schemas.microsoft.com/office/drawing/2014/chart" uri="{C3380CC4-5D6E-409C-BE32-E72D297353CC}">
              <c16:uniqueId val="{00000000-7AE2-4C64-9254-926503FEAFAB}"/>
            </c:ext>
          </c:extLst>
        </c:ser>
        <c:ser>
          <c:idx val="1"/>
          <c:order val="1"/>
          <c:tx>
            <c:strRef>
              <c:f>Cirose!$C$3:$C$4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Cirose!$A$5:$A$9</c:f>
              <c:strCache>
                <c:ptCount val="4"/>
                <c:pt idx="0">
                  <c:v>G1</c:v>
                </c:pt>
                <c:pt idx="1">
                  <c:v>G2</c:v>
                </c:pt>
                <c:pt idx="2">
                  <c:v>G3</c:v>
                </c:pt>
                <c:pt idx="3">
                  <c:v>G4</c:v>
                </c:pt>
              </c:strCache>
            </c:strRef>
          </c:cat>
          <c:val>
            <c:numRef>
              <c:f>Cirose!$C$5:$C$9</c:f>
              <c:numCache>
                <c:formatCode>General</c:formatCode>
                <c:ptCount val="4"/>
                <c:pt idx="0">
                  <c:v>4</c:v>
                </c:pt>
                <c:pt idx="1">
                  <c:v>3</c:v>
                </c:pt>
                <c:pt idx="2">
                  <c:v>1</c:v>
                </c:pt>
                <c:pt idx="3">
                  <c:v>2</c:v>
                </c:pt>
              </c:numCache>
            </c:numRef>
          </c:val>
          <c:extLst xmlns:c16r2="http://schemas.microsoft.com/office/drawing/2015/06/chart">
            <c:ext xmlns:c16="http://schemas.microsoft.com/office/drawing/2014/chart" uri="{C3380CC4-5D6E-409C-BE32-E72D297353CC}">
              <c16:uniqueId val="{00000001-7AE2-4C64-9254-926503FEAFAB}"/>
            </c:ext>
          </c:extLst>
        </c:ser>
        <c:ser>
          <c:idx val="2"/>
          <c:order val="2"/>
          <c:tx>
            <c:strRef>
              <c:f>Cirose!$D$3:$D$4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Cirose!$A$5:$A$9</c:f>
              <c:strCache>
                <c:ptCount val="4"/>
                <c:pt idx="0">
                  <c:v>G1</c:v>
                </c:pt>
                <c:pt idx="1">
                  <c:v>G2</c:v>
                </c:pt>
                <c:pt idx="2">
                  <c:v>G3</c:v>
                </c:pt>
                <c:pt idx="3">
                  <c:v>G4</c:v>
                </c:pt>
              </c:strCache>
            </c:strRef>
          </c:cat>
          <c:val>
            <c:numRef>
              <c:f>Cirose!$D$5:$D$9</c:f>
              <c:numCache>
                <c:formatCode>General</c:formatCode>
                <c:ptCount val="4"/>
                <c:pt idx="0">
                  <c:v>9</c:v>
                </c:pt>
                <c:pt idx="1">
                  <c:v>4</c:v>
                </c:pt>
                <c:pt idx="2">
                  <c:v>5</c:v>
                </c:pt>
                <c:pt idx="3">
                  <c:v>6</c:v>
                </c:pt>
              </c:numCache>
            </c:numRef>
          </c:val>
          <c:extLst xmlns:c16r2="http://schemas.microsoft.com/office/drawing/2015/06/chart">
            <c:ext xmlns:c16="http://schemas.microsoft.com/office/drawing/2014/chart" uri="{C3380CC4-5D6E-409C-BE32-E72D297353CC}">
              <c16:uniqueId val="{00000002-7AE2-4C64-9254-926503FEAFAB}"/>
            </c:ext>
          </c:extLst>
        </c:ser>
        <c:dLbls>
          <c:showLegendKey val="0"/>
          <c:showVal val="0"/>
          <c:showCatName val="0"/>
          <c:showSerName val="0"/>
          <c:showPercent val="0"/>
          <c:showBubbleSize val="0"/>
        </c:dLbls>
        <c:gapWidth val="150"/>
        <c:overlap val="100"/>
        <c:axId val="144278064"/>
        <c:axId val="144279184"/>
      </c:barChart>
      <c:catAx>
        <c:axId val="1442780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4279184"/>
        <c:crosses val="autoZero"/>
        <c:auto val="1"/>
        <c:lblAlgn val="ctr"/>
        <c:lblOffset val="100"/>
        <c:noMultiLvlLbl val="0"/>
      </c:catAx>
      <c:valAx>
        <c:axId val="144279184"/>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427806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[AED_AC5e6.xlsx]Diabetes!Tabela dinâmica1</c:name>
    <c:fmtId val="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a:t>Diabetes</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2"/>
          </a:solidFill>
          <a:ln>
            <a:noFill/>
          </a:ln>
          <a:effectLst/>
        </c:spPr>
        <c:marker>
          <c:symbol val="none"/>
        </c:marker>
      </c:pivotFmt>
      <c:pivotFmt>
        <c:idx val="32"/>
        <c:spPr>
          <a:solidFill>
            <a:schemeClr val="accent3"/>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2"/>
          </a:solidFill>
          <a:ln>
            <a:noFill/>
          </a:ln>
          <a:effectLst/>
        </c:spPr>
        <c:marker>
          <c:symbol val="none"/>
        </c:marker>
      </c:pivotFmt>
      <c:pivotFmt>
        <c:idx val="35"/>
        <c:spPr>
          <a:solidFill>
            <a:schemeClr val="accent3"/>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2"/>
          </a:solidFill>
          <a:ln>
            <a:noFill/>
          </a:ln>
          <a:effectLst/>
        </c:spPr>
        <c:marker>
          <c:symbol val="none"/>
        </c:marker>
      </c:pivotFmt>
      <c:pivotFmt>
        <c:idx val="38"/>
        <c:spPr>
          <a:solidFill>
            <a:schemeClr val="accent3"/>
          </a:solidFill>
          <a:ln>
            <a:noFill/>
          </a:ln>
          <a:effectLst/>
        </c:spPr>
        <c:marker>
          <c:symbol val="none"/>
        </c:marker>
      </c:pivotFmt>
    </c:pivotFmts>
    <c:plotArea>
      <c:layout/>
      <c:barChart>
        <c:barDir val="col"/>
        <c:grouping val="percentStacked"/>
        <c:varyColors val="0"/>
        <c:ser>
          <c:idx val="0"/>
          <c:order val="0"/>
          <c:tx>
            <c:strRef>
              <c:f>Diabetes!$B$3:$B$4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Diabetes!$A$5:$A$9</c:f>
              <c:strCache>
                <c:ptCount val="4"/>
                <c:pt idx="0">
                  <c:v>G1</c:v>
                </c:pt>
                <c:pt idx="1">
                  <c:v>G2</c:v>
                </c:pt>
                <c:pt idx="2">
                  <c:v>G3</c:v>
                </c:pt>
                <c:pt idx="3">
                  <c:v>G4</c:v>
                </c:pt>
              </c:strCache>
            </c:strRef>
          </c:cat>
          <c:val>
            <c:numRef>
              <c:f>Diabetes!$B$5:$B$9</c:f>
              <c:numCache>
                <c:formatCode>General</c:formatCode>
                <c:ptCount val="4"/>
                <c:pt idx="0">
                  <c:v>21</c:v>
                </c:pt>
                <c:pt idx="1">
                  <c:v>22</c:v>
                </c:pt>
                <c:pt idx="2">
                  <c:v>22</c:v>
                </c:pt>
                <c:pt idx="3">
                  <c:v>17</c:v>
                </c:pt>
              </c:numCache>
            </c:numRef>
          </c:val>
          <c:extLst xmlns:c16r2="http://schemas.microsoft.com/office/drawing/2015/06/chart">
            <c:ext xmlns:c16="http://schemas.microsoft.com/office/drawing/2014/chart" uri="{C3380CC4-5D6E-409C-BE32-E72D297353CC}">
              <c16:uniqueId val="{00000004-E5E3-404D-B911-95CA59873349}"/>
            </c:ext>
          </c:extLst>
        </c:ser>
        <c:ser>
          <c:idx val="1"/>
          <c:order val="1"/>
          <c:tx>
            <c:strRef>
              <c:f>Diabetes!$C$3:$C$4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Diabetes!$A$5:$A$9</c:f>
              <c:strCache>
                <c:ptCount val="4"/>
                <c:pt idx="0">
                  <c:v>G1</c:v>
                </c:pt>
                <c:pt idx="1">
                  <c:v>G2</c:v>
                </c:pt>
                <c:pt idx="2">
                  <c:v>G3</c:v>
                </c:pt>
                <c:pt idx="3">
                  <c:v>G4</c:v>
                </c:pt>
              </c:strCache>
            </c:strRef>
          </c:cat>
          <c:val>
            <c:numRef>
              <c:f>Diabetes!$C$5:$C$9</c:f>
              <c:numCache>
                <c:formatCode>General</c:formatCode>
                <c:ptCount val="4"/>
                <c:pt idx="0">
                  <c:v>1</c:v>
                </c:pt>
                <c:pt idx="1">
                  <c:v>3</c:v>
                </c:pt>
                <c:pt idx="2">
                  <c:v>2</c:v>
                </c:pt>
                <c:pt idx="3">
                  <c:v>6</c:v>
                </c:pt>
              </c:numCache>
            </c:numRef>
          </c:val>
          <c:extLst xmlns:c16r2="http://schemas.microsoft.com/office/drawing/2015/06/chart">
            <c:ext xmlns:c16="http://schemas.microsoft.com/office/drawing/2014/chart" uri="{C3380CC4-5D6E-409C-BE32-E72D297353CC}">
              <c16:uniqueId val="{00000006-E5E3-404D-B911-95CA59873349}"/>
            </c:ext>
          </c:extLst>
        </c:ser>
        <c:ser>
          <c:idx val="2"/>
          <c:order val="2"/>
          <c:tx>
            <c:strRef>
              <c:f>Diabetes!$D$3:$D$4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Diabetes!$A$5:$A$9</c:f>
              <c:strCache>
                <c:ptCount val="4"/>
                <c:pt idx="0">
                  <c:v>G1</c:v>
                </c:pt>
                <c:pt idx="1">
                  <c:v>G2</c:v>
                </c:pt>
                <c:pt idx="2">
                  <c:v>G3</c:v>
                </c:pt>
                <c:pt idx="3">
                  <c:v>G4</c:v>
                </c:pt>
              </c:strCache>
            </c:strRef>
          </c:cat>
          <c:val>
            <c:numRef>
              <c:f>Diabetes!$D$5:$D$9</c:f>
              <c:numCache>
                <c:formatCode>General</c:formatCode>
                <c:ptCount val="4"/>
                <c:pt idx="0">
                  <c:v>3</c:v>
                </c:pt>
                <c:pt idx="2">
                  <c:v>1</c:v>
                </c:pt>
                <c:pt idx="3">
                  <c:v>2</c:v>
                </c:pt>
              </c:numCache>
            </c:numRef>
          </c:val>
          <c:extLst xmlns:c16r2="http://schemas.microsoft.com/office/drawing/2015/06/chart">
            <c:ext xmlns:c16="http://schemas.microsoft.com/office/drawing/2014/chart" uri="{C3380CC4-5D6E-409C-BE32-E72D297353CC}">
              <c16:uniqueId val="{00000008-E5E3-404D-B911-95CA59873349}"/>
            </c:ext>
          </c:extLst>
        </c:ser>
        <c:dLbls>
          <c:showLegendKey val="0"/>
          <c:showVal val="0"/>
          <c:showCatName val="0"/>
          <c:showSerName val="0"/>
          <c:showPercent val="0"/>
          <c:showBubbleSize val="0"/>
        </c:dLbls>
        <c:gapWidth val="150"/>
        <c:overlap val="100"/>
        <c:axId val="149530096"/>
        <c:axId val="149530656"/>
      </c:barChart>
      <c:catAx>
        <c:axId val="1495300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530656"/>
        <c:crosses val="autoZero"/>
        <c:auto val="1"/>
        <c:lblAlgn val="ctr"/>
        <c:lblOffset val="100"/>
        <c:noMultiLvlLbl val="0"/>
      </c:catAx>
      <c:valAx>
        <c:axId val="14953065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5300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[AED_AC5e6.xlsx]Obesidade!Tabela dinâmica1</c:name>
    <c:fmtId val="9"/>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dirty="0" smtClean="0"/>
              <a:t>Obesidade</a:t>
            </a:r>
            <a:endParaRPr lang="pt-BR"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s>
    <c:plotArea>
      <c:layout/>
      <c:barChart>
        <c:barDir val="col"/>
        <c:grouping val="percentStacked"/>
        <c:varyColors val="0"/>
        <c:ser>
          <c:idx val="0"/>
          <c:order val="0"/>
          <c:tx>
            <c:strRef>
              <c:f>Obesidade!$B$3:$B$4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Obesidade!$A$5:$A$9</c:f>
              <c:strCache>
                <c:ptCount val="4"/>
                <c:pt idx="0">
                  <c:v>G1</c:v>
                </c:pt>
                <c:pt idx="1">
                  <c:v>G2</c:v>
                </c:pt>
                <c:pt idx="2">
                  <c:v>G3</c:v>
                </c:pt>
                <c:pt idx="3">
                  <c:v>G4</c:v>
                </c:pt>
              </c:strCache>
            </c:strRef>
          </c:cat>
          <c:val>
            <c:numRef>
              <c:f>Obesidade!$B$5:$B$9</c:f>
              <c:numCache>
                <c:formatCode>General</c:formatCode>
                <c:ptCount val="4"/>
                <c:pt idx="0">
                  <c:v>22</c:v>
                </c:pt>
                <c:pt idx="1">
                  <c:v>23</c:v>
                </c:pt>
                <c:pt idx="2">
                  <c:v>23</c:v>
                </c:pt>
                <c:pt idx="3">
                  <c:v>21</c:v>
                </c:pt>
              </c:numCache>
            </c:numRef>
          </c:val>
          <c:extLst xmlns:c16r2="http://schemas.microsoft.com/office/drawing/2015/06/chart">
            <c:ext xmlns:c16="http://schemas.microsoft.com/office/drawing/2014/chart" uri="{C3380CC4-5D6E-409C-BE32-E72D297353CC}">
              <c16:uniqueId val="{00000000-37CB-416F-81FB-2E19BD8376F5}"/>
            </c:ext>
          </c:extLst>
        </c:ser>
        <c:ser>
          <c:idx val="1"/>
          <c:order val="1"/>
          <c:tx>
            <c:strRef>
              <c:f>Obesidade!$C$3:$C$4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Obesidade!$A$5:$A$9</c:f>
              <c:strCache>
                <c:ptCount val="4"/>
                <c:pt idx="0">
                  <c:v>G1</c:v>
                </c:pt>
                <c:pt idx="1">
                  <c:v>G2</c:v>
                </c:pt>
                <c:pt idx="2">
                  <c:v>G3</c:v>
                </c:pt>
                <c:pt idx="3">
                  <c:v>G4</c:v>
                </c:pt>
              </c:strCache>
            </c:strRef>
          </c:cat>
          <c:val>
            <c:numRef>
              <c:f>Obesidade!$C$5:$C$9</c:f>
              <c:numCache>
                <c:formatCode>General</c:formatCode>
                <c:ptCount val="4"/>
                <c:pt idx="0">
                  <c:v>2</c:v>
                </c:pt>
                <c:pt idx="1">
                  <c:v>1</c:v>
                </c:pt>
                <c:pt idx="3">
                  <c:v>1</c:v>
                </c:pt>
              </c:numCache>
            </c:numRef>
          </c:val>
          <c:extLst xmlns:c16r2="http://schemas.microsoft.com/office/drawing/2015/06/chart">
            <c:ext xmlns:c16="http://schemas.microsoft.com/office/drawing/2014/chart" uri="{C3380CC4-5D6E-409C-BE32-E72D297353CC}">
              <c16:uniqueId val="{00000001-37CB-416F-81FB-2E19BD8376F5}"/>
            </c:ext>
          </c:extLst>
        </c:ser>
        <c:ser>
          <c:idx val="2"/>
          <c:order val="2"/>
          <c:tx>
            <c:strRef>
              <c:f>Obesidade!$D$3:$D$4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Obesidade!$A$5:$A$9</c:f>
              <c:strCache>
                <c:ptCount val="4"/>
                <c:pt idx="0">
                  <c:v>G1</c:v>
                </c:pt>
                <c:pt idx="1">
                  <c:v>G2</c:v>
                </c:pt>
                <c:pt idx="2">
                  <c:v>G3</c:v>
                </c:pt>
                <c:pt idx="3">
                  <c:v>G4</c:v>
                </c:pt>
              </c:strCache>
            </c:strRef>
          </c:cat>
          <c:val>
            <c:numRef>
              <c:f>Obesidade!$D$5:$D$9</c:f>
              <c:numCache>
                <c:formatCode>General</c:formatCode>
                <c:ptCount val="4"/>
                <c:pt idx="0">
                  <c:v>1</c:v>
                </c:pt>
                <c:pt idx="1">
                  <c:v>1</c:v>
                </c:pt>
                <c:pt idx="2">
                  <c:v>2</c:v>
                </c:pt>
                <c:pt idx="3">
                  <c:v>3</c:v>
                </c:pt>
              </c:numCache>
            </c:numRef>
          </c:val>
          <c:extLst xmlns:c16r2="http://schemas.microsoft.com/office/drawing/2015/06/chart">
            <c:ext xmlns:c16="http://schemas.microsoft.com/office/drawing/2014/chart" uri="{C3380CC4-5D6E-409C-BE32-E72D297353CC}">
              <c16:uniqueId val="{00000002-37CB-416F-81FB-2E19BD8376F5}"/>
            </c:ext>
          </c:extLst>
        </c:ser>
        <c:dLbls>
          <c:showLegendKey val="0"/>
          <c:showVal val="0"/>
          <c:showCatName val="0"/>
          <c:showSerName val="0"/>
          <c:showPercent val="0"/>
          <c:showBubbleSize val="0"/>
        </c:dLbls>
        <c:gapWidth val="150"/>
        <c:overlap val="100"/>
        <c:axId val="149489120"/>
        <c:axId val="149489680"/>
      </c:barChart>
      <c:catAx>
        <c:axId val="1494891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489680"/>
        <c:crosses val="autoZero"/>
        <c:auto val="1"/>
        <c:lblAlgn val="ctr"/>
        <c:lblOffset val="100"/>
        <c:noMultiLvlLbl val="0"/>
      </c:catAx>
      <c:valAx>
        <c:axId val="14948968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489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[AED_AC5e6.xlsx]HIV!Tabela dinâmica1</c:name>
    <c:fmtId val="8"/>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a:t>HIV</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s>
    <c:plotArea>
      <c:layout/>
      <c:barChart>
        <c:barDir val="col"/>
        <c:grouping val="percentStacked"/>
        <c:varyColors val="0"/>
        <c:ser>
          <c:idx val="0"/>
          <c:order val="0"/>
          <c:tx>
            <c:strRef>
              <c:f>HIV!$B$3:$B$4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HIV!$A$5:$A$9</c:f>
              <c:strCache>
                <c:ptCount val="4"/>
                <c:pt idx="0">
                  <c:v>G1</c:v>
                </c:pt>
                <c:pt idx="1">
                  <c:v>G2</c:v>
                </c:pt>
                <c:pt idx="2">
                  <c:v>G3</c:v>
                </c:pt>
                <c:pt idx="3">
                  <c:v>G4</c:v>
                </c:pt>
              </c:strCache>
            </c:strRef>
          </c:cat>
          <c:val>
            <c:numRef>
              <c:f>HIV!$B$5:$B$9</c:f>
              <c:numCache>
                <c:formatCode>General</c:formatCode>
                <c:ptCount val="4"/>
                <c:pt idx="0">
                  <c:v>25</c:v>
                </c:pt>
                <c:pt idx="1">
                  <c:v>24</c:v>
                </c:pt>
                <c:pt idx="2">
                  <c:v>22</c:v>
                </c:pt>
                <c:pt idx="3">
                  <c:v>22</c:v>
                </c:pt>
              </c:numCache>
            </c:numRef>
          </c:val>
          <c:extLst xmlns:c16r2="http://schemas.microsoft.com/office/drawing/2015/06/chart">
            <c:ext xmlns:c16="http://schemas.microsoft.com/office/drawing/2014/chart" uri="{C3380CC4-5D6E-409C-BE32-E72D297353CC}">
              <c16:uniqueId val="{00000000-48E3-4150-9DFF-43DD2E01232A}"/>
            </c:ext>
          </c:extLst>
        </c:ser>
        <c:ser>
          <c:idx val="1"/>
          <c:order val="1"/>
          <c:tx>
            <c:strRef>
              <c:f>HIV!$C$3:$C$4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HIV!$A$5:$A$9</c:f>
              <c:strCache>
                <c:ptCount val="4"/>
                <c:pt idx="0">
                  <c:v>G1</c:v>
                </c:pt>
                <c:pt idx="1">
                  <c:v>G2</c:v>
                </c:pt>
                <c:pt idx="2">
                  <c:v>G3</c:v>
                </c:pt>
                <c:pt idx="3">
                  <c:v>G4</c:v>
                </c:pt>
              </c:strCache>
            </c:strRef>
          </c:cat>
          <c:val>
            <c:numRef>
              <c:f>HIV!$C$5:$C$9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1-48E3-4150-9DFF-43DD2E01232A}"/>
            </c:ext>
          </c:extLst>
        </c:ser>
        <c:ser>
          <c:idx val="2"/>
          <c:order val="2"/>
          <c:tx>
            <c:strRef>
              <c:f>HIV!$D$3:$D$4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HIV!$A$5:$A$9</c:f>
              <c:strCache>
                <c:ptCount val="4"/>
                <c:pt idx="0">
                  <c:v>G1</c:v>
                </c:pt>
                <c:pt idx="1">
                  <c:v>G2</c:v>
                </c:pt>
                <c:pt idx="2">
                  <c:v>G3</c:v>
                </c:pt>
                <c:pt idx="3">
                  <c:v>G4</c:v>
                </c:pt>
              </c:strCache>
            </c:strRef>
          </c:cat>
          <c:val>
            <c:numRef>
              <c:f>HIV!$D$5:$D$9</c:f>
              <c:numCache>
                <c:formatCode>General</c:formatCode>
                <c:ptCount val="4"/>
                <c:pt idx="1">
                  <c:v>1</c:v>
                </c:pt>
                <c:pt idx="2">
                  <c:v>2</c:v>
                </c:pt>
                <c:pt idx="3">
                  <c:v>3</c:v>
                </c:pt>
              </c:numCache>
            </c:numRef>
          </c:val>
          <c:extLst xmlns:c16r2="http://schemas.microsoft.com/office/drawing/2015/06/chart">
            <c:ext xmlns:c16="http://schemas.microsoft.com/office/drawing/2014/chart" uri="{C3380CC4-5D6E-409C-BE32-E72D297353CC}">
              <c16:uniqueId val="{00000002-48E3-4150-9DFF-43DD2E01232A}"/>
            </c:ext>
          </c:extLst>
        </c:ser>
        <c:dLbls>
          <c:showLegendKey val="0"/>
          <c:showVal val="0"/>
          <c:showCatName val="0"/>
          <c:showSerName val="0"/>
          <c:showPercent val="0"/>
          <c:showBubbleSize val="0"/>
        </c:dLbls>
        <c:gapWidth val="150"/>
        <c:overlap val="100"/>
        <c:axId val="149926992"/>
        <c:axId val="149927552"/>
      </c:barChart>
      <c:catAx>
        <c:axId val="1499269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927552"/>
        <c:crosses val="autoZero"/>
        <c:auto val="1"/>
        <c:lblAlgn val="ctr"/>
        <c:lblOffset val="100"/>
        <c:noMultiLvlLbl val="0"/>
      </c:catAx>
      <c:valAx>
        <c:axId val="14992755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9269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xmlns:c16r2="http://schemas.microsoft.com/office/drawing/2015/06/char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xmlns:c16r2="http://schemas.microsoft.com/office/drawing/2015/06/char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xmlns:c16r2="http://schemas.microsoft.com/office/drawing/2015/06/char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xmlns:c16r2="http://schemas.microsoft.com/office/drawing/2015/06/chart">
              <c:ext xmlns:c16="http://schemas.microsoft.com/office/drawing/2014/chart" uri="{C3380CC4-5D6E-409C-BE32-E72D297353CC}">
                <c16:uniqueId val="{00000005-73FB-9843-92B3-91A80E32B7C5}"/>
              </c:ext>
            </c:extLst>
          </c:dPt>
          <c:cat>
            <c:strRef>
              <c:f>Sheet1!$A$2:$A$6</c:f>
              <c:strCache>
                <c:ptCount val="5"/>
                <c:pt idx="0">
                  <c:v>20AA</c:v>
                </c:pt>
                <c:pt idx="1">
                  <c:v>20AA</c:v>
                </c:pt>
                <c:pt idx="2">
                  <c:v>20AA</c:v>
                </c:pt>
                <c:pt idx="3">
                  <c:v>20AA</c:v>
                </c:pt>
                <c:pt idx="4">
                  <c:v>20AA</c:v>
                </c:pt>
              </c:strCache>
            </c:strRef>
          </c:cat>
          <c:val>
            <c:numRef>
              <c:f>Sheet1!$B$2:$B$6</c:f>
              <c:numCache>
                <c:formatCode>"R$"\ #,##0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56022848"/>
        <c:axId val="108065904"/>
      </c:barChart>
      <c:catAx>
        <c:axId val="5602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crossAx val="108065904"/>
        <c:crosses val="autoZero"/>
        <c:auto val="1"/>
        <c:lblAlgn val="ctr"/>
        <c:lblOffset val="100"/>
        <c:noMultiLvlLbl val="0"/>
      </c:catAx>
      <c:valAx>
        <c:axId val="108065904"/>
        <c:scaling>
          <c:orientation val="minMax"/>
        </c:scaling>
        <c:delete val="0"/>
        <c:axPos val="l"/>
        <c:numFmt formatCode="&quot;R$&quot;\ #,##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crossAx val="5602284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9570A7-61B4-4947-9AB6-09C34E7B5431}" type="datetime1">
              <a:rPr lang="pt-BR" smtClean="0"/>
              <a:t>25/09/2019</a:t>
            </a:fld>
            <a:endParaRPr lang="pt-BR"/>
          </a:p>
        </p:txBody>
      </p:sp>
      <p:sp>
        <p:nvSpPr>
          <p:cNvPr id="4" name="Espaço Reservado para Rodapé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pt-BR" smtClean="0"/>
              <a:t>‹nº›</a:t>
            </a:fld>
            <a:endParaRPr lang="pt-B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E2B3A3E-896F-4356-A365-91BFCAA42630}" type="datetime1">
              <a:rPr lang="pt-BR" noProof="0" smtClean="0"/>
              <a:t>25/09/2019</a:t>
            </a:fld>
            <a:endParaRPr lang="pt-BR" noProof="0"/>
          </a:p>
        </p:txBody>
      </p:sp>
      <p:sp>
        <p:nvSpPr>
          <p:cNvPr id="4" name="Espaço Reservado para Imagem do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pt-BR" noProof="0" smtClean="0"/>
              <a:t>‹nº›</a:t>
            </a:fld>
            <a:endParaRPr lang="pt-BR"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a:t>
            </a:fld>
            <a:endParaRPr lang="pt-BR"/>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13</a:t>
            </a:fld>
            <a:endParaRPr lang="pt-BR"/>
          </a:p>
        </p:txBody>
      </p:sp>
    </p:spTree>
    <p:extLst>
      <p:ext uri="{BB962C8B-B14F-4D97-AF65-F5344CB8AC3E}">
        <p14:creationId xmlns:p14="http://schemas.microsoft.com/office/powerpoint/2010/main" val="3799446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14</a:t>
            </a:fld>
            <a:endParaRPr lang="pt-BR"/>
          </a:p>
        </p:txBody>
      </p:sp>
    </p:spTree>
    <p:extLst>
      <p:ext uri="{BB962C8B-B14F-4D97-AF65-F5344CB8AC3E}">
        <p14:creationId xmlns:p14="http://schemas.microsoft.com/office/powerpoint/2010/main" val="365827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15</a:t>
            </a:fld>
            <a:endParaRPr lang="pt-BR"/>
          </a:p>
        </p:txBody>
      </p:sp>
    </p:spTree>
    <p:extLst>
      <p:ext uri="{BB962C8B-B14F-4D97-AF65-F5344CB8AC3E}">
        <p14:creationId xmlns:p14="http://schemas.microsoft.com/office/powerpoint/2010/main" val="1427706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16</a:t>
            </a:fld>
            <a:endParaRPr lang="pt-BR"/>
          </a:p>
        </p:txBody>
      </p:sp>
    </p:spTree>
    <p:extLst>
      <p:ext uri="{BB962C8B-B14F-4D97-AF65-F5344CB8AC3E}">
        <p14:creationId xmlns:p14="http://schemas.microsoft.com/office/powerpoint/2010/main" val="2002461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17</a:t>
            </a:fld>
            <a:endParaRPr lang="pt-BR"/>
          </a:p>
        </p:txBody>
      </p:sp>
    </p:spTree>
    <p:extLst>
      <p:ext uri="{BB962C8B-B14F-4D97-AF65-F5344CB8AC3E}">
        <p14:creationId xmlns:p14="http://schemas.microsoft.com/office/powerpoint/2010/main" val="425269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18</a:t>
            </a:fld>
            <a:endParaRPr lang="pt-BR"/>
          </a:p>
        </p:txBody>
      </p:sp>
    </p:spTree>
    <p:extLst>
      <p:ext uri="{BB962C8B-B14F-4D97-AF65-F5344CB8AC3E}">
        <p14:creationId xmlns:p14="http://schemas.microsoft.com/office/powerpoint/2010/main" val="2885186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19</a:t>
            </a:fld>
            <a:endParaRPr lang="pt-BR"/>
          </a:p>
        </p:txBody>
      </p:sp>
    </p:spTree>
    <p:extLst>
      <p:ext uri="{BB962C8B-B14F-4D97-AF65-F5344CB8AC3E}">
        <p14:creationId xmlns:p14="http://schemas.microsoft.com/office/powerpoint/2010/main" val="147783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20</a:t>
            </a:fld>
            <a:endParaRPr lang="pt-BR"/>
          </a:p>
        </p:txBody>
      </p:sp>
    </p:spTree>
    <p:extLst>
      <p:ext uri="{BB962C8B-B14F-4D97-AF65-F5344CB8AC3E}">
        <p14:creationId xmlns:p14="http://schemas.microsoft.com/office/powerpoint/2010/main" val="420257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4</a:t>
            </a:fld>
            <a:endParaRPr lang="pt-BR"/>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5</a:t>
            </a:fld>
            <a:endParaRPr lang="pt-BR"/>
          </a:p>
        </p:txBody>
      </p:sp>
    </p:spTree>
    <p:extLst>
      <p:ext uri="{BB962C8B-B14F-4D97-AF65-F5344CB8AC3E}">
        <p14:creationId xmlns:p14="http://schemas.microsoft.com/office/powerpoint/2010/main" val="222357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6</a:t>
            </a:fld>
            <a:endParaRPr lang="pt-BR"/>
          </a:p>
        </p:txBody>
      </p:sp>
    </p:spTree>
    <p:extLst>
      <p:ext uri="{BB962C8B-B14F-4D97-AF65-F5344CB8AC3E}">
        <p14:creationId xmlns:p14="http://schemas.microsoft.com/office/powerpoint/2010/main" val="3677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7</a:t>
            </a:fld>
            <a:endParaRPr lang="pt-BR"/>
          </a:p>
        </p:txBody>
      </p:sp>
    </p:spTree>
    <p:extLst>
      <p:ext uri="{BB962C8B-B14F-4D97-AF65-F5344CB8AC3E}">
        <p14:creationId xmlns:p14="http://schemas.microsoft.com/office/powerpoint/2010/main" val="262822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8</a:t>
            </a:fld>
            <a:endParaRPr lang="pt-BR"/>
          </a:p>
        </p:txBody>
      </p:sp>
    </p:spTree>
    <p:extLst>
      <p:ext uri="{BB962C8B-B14F-4D97-AF65-F5344CB8AC3E}">
        <p14:creationId xmlns:p14="http://schemas.microsoft.com/office/powerpoint/2010/main" val="178323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9</a:t>
            </a:fld>
            <a:endParaRPr lang="pt-BR"/>
          </a:p>
        </p:txBody>
      </p:sp>
    </p:spTree>
    <p:extLst>
      <p:ext uri="{BB962C8B-B14F-4D97-AF65-F5344CB8AC3E}">
        <p14:creationId xmlns:p14="http://schemas.microsoft.com/office/powerpoint/2010/main" val="14509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11</a:t>
            </a:fld>
            <a:endParaRPr lang="pt-BR"/>
          </a:p>
        </p:txBody>
      </p:sp>
    </p:spTree>
    <p:extLst>
      <p:ext uri="{BB962C8B-B14F-4D97-AF65-F5344CB8AC3E}">
        <p14:creationId xmlns:p14="http://schemas.microsoft.com/office/powerpoint/2010/main" val="1841121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12</a:t>
            </a:fld>
            <a:endParaRPr lang="pt-BR"/>
          </a:p>
        </p:txBody>
      </p:sp>
    </p:spTree>
    <p:extLst>
      <p:ext uri="{BB962C8B-B14F-4D97-AF65-F5344CB8AC3E}">
        <p14:creationId xmlns:p14="http://schemas.microsoft.com/office/powerpoint/2010/main" val="180259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xmlns=""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7" name="Grupo 6">
            <a:extLst>
              <a:ext uri="{FF2B5EF4-FFF2-40B4-BE49-F238E27FC236}">
                <a16:creationId xmlns:a16="http://schemas.microsoft.com/office/drawing/2014/main" xmlns="" id="{4CA15AFD-4983-47DD-9ED0-D3B27E5A096F}"/>
              </a:ext>
            </a:extLst>
          </p:cNvPr>
          <p:cNvGrpSpPr/>
          <p:nvPr userDrawn="1"/>
        </p:nvGrpSpPr>
        <p:grpSpPr>
          <a:xfrm>
            <a:off x="-1203532" y="-3756"/>
            <a:ext cx="10347533" cy="6861756"/>
            <a:chOff x="-1604709" y="-3756"/>
            <a:chExt cx="13796710" cy="6861756"/>
          </a:xfrm>
        </p:grpSpPr>
        <p:grpSp>
          <p:nvGrpSpPr>
            <p:cNvPr id="8" name="Grupo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orma livre: Forma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6" name="Forma livre: Forma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Triângulo Reto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Triângulo Reto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Triângulo Reto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0" name="Forma livre: Forma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9" name="Forma livre: Forma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1" name="Forma livre: Forma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12" name="Grupo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orma livre: Forma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4" name="Forma livre: Forma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sp>
        <p:nvSpPr>
          <p:cNvPr id="2" name="Título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071116" y="2395728"/>
            <a:ext cx="5308092" cy="1243584"/>
          </a:xfrm>
        </p:spPr>
        <p:txBody>
          <a:bodyPr vert="horz" lIns="91440" tIns="45720" rIns="91440" bIns="45720" rtlCol="0" anchor="b">
            <a:noAutofit/>
          </a:bodyPr>
          <a:lstStyle>
            <a:lvl1pPr>
              <a:defRPr lang="en-GB" sz="4950" b="1" dirty="0">
                <a:solidFill>
                  <a:schemeClr val="accent2"/>
                </a:solidFill>
                <a:latin typeface="+mj-lt"/>
                <a:ea typeface="Tahoma" panose="020B0604030504040204" pitchFamily="34" charset="0"/>
                <a:cs typeface="Tahoma" panose="020B0604030504040204" pitchFamily="34" charset="0"/>
              </a:defRPr>
            </a:lvl1pPr>
          </a:lstStyle>
          <a:p>
            <a:pPr lvl="0" rtl="0"/>
            <a:r>
              <a:rPr lang="pt-BR" noProof="0"/>
              <a:t>TÍTULO</a:t>
            </a:r>
          </a:p>
        </p:txBody>
      </p:sp>
      <p:sp>
        <p:nvSpPr>
          <p:cNvPr id="3" name="Subtítulo 2">
            <a:extLst>
              <a:ext uri="{FF2B5EF4-FFF2-40B4-BE49-F238E27FC236}">
                <a16:creationId xmlns:a16="http://schemas.microsoft.com/office/drawing/2014/main" xmlns="" id="{C3D2DEF0-A0B0-4CFE-B67D-A9D75E2368DC}"/>
              </a:ext>
            </a:extLst>
          </p:cNvPr>
          <p:cNvSpPr>
            <a:spLocks noGrp="1"/>
          </p:cNvSpPr>
          <p:nvPr>
            <p:ph type="subTitle" idx="1" hasCustomPrompt="1"/>
          </p:nvPr>
        </p:nvSpPr>
        <p:spPr>
          <a:xfrm>
            <a:off x="2071116" y="3721608"/>
            <a:ext cx="5308092" cy="868680"/>
          </a:xfrm>
        </p:spPr>
        <p:txBody>
          <a:bodyPr vert="horz" lIns="91440" tIns="45720" rIns="91440" bIns="45720" rtlCol="0">
            <a:normAutofit/>
          </a:bodyPr>
          <a:lstStyle>
            <a:lvl1pPr marL="0" indent="0">
              <a:buNone/>
              <a:defRPr lang="en-GB" sz="1350" spc="225" dirty="0">
                <a:solidFill>
                  <a:schemeClr val="bg1"/>
                </a:solidFill>
                <a:latin typeface="+mn-lt"/>
                <a:cs typeface="Arial" panose="020B0604020202020204" pitchFamily="34" charset="0"/>
              </a:defRPr>
            </a:lvl1pPr>
          </a:lstStyle>
          <a:p>
            <a:pPr marL="171450" lvl="0" indent="-171450" rtl="0"/>
            <a:r>
              <a:rPr lang="pt-BR" noProof="0"/>
              <a:t>Clique para editar o estilo de subtítulo Mestre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ia 5">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xmlns=""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xmlns=""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xmlns=""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0" name="Espaço Reservado para Imagem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733659"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1" name="Espaço Reservado para Imagem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241667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2" name="Espaço Reservado para Imagem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4099686"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3" name="Espaço Reservado para Imagem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5782700"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4" name="Espaço Reservado para Imagem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746571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6" name="Espaço Reservado para Texto 22">
            <a:extLst>
              <a:ext uri="{FF2B5EF4-FFF2-40B4-BE49-F238E27FC236}">
                <a16:creationId xmlns:a16="http://schemas.microsoft.com/office/drawing/2014/main" xmlns="" id="{2A19101D-7C37-42BF-8167-5391EA65EC3A}"/>
              </a:ext>
            </a:extLst>
          </p:cNvPr>
          <p:cNvSpPr>
            <a:spLocks noGrp="1"/>
          </p:cNvSpPr>
          <p:nvPr>
            <p:ph type="body" sz="quarter" idx="18" hasCustomPrompt="1"/>
          </p:nvPr>
        </p:nvSpPr>
        <p:spPr>
          <a:xfrm>
            <a:off x="539921"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27" name="Espaço Reservado para Texto 22">
            <a:extLst>
              <a:ext uri="{FF2B5EF4-FFF2-40B4-BE49-F238E27FC236}">
                <a16:creationId xmlns:a16="http://schemas.microsoft.com/office/drawing/2014/main" xmlns="" id="{05F72315-51A9-431C-B80A-45E4FB1D6BD6}"/>
              </a:ext>
            </a:extLst>
          </p:cNvPr>
          <p:cNvSpPr>
            <a:spLocks noGrp="1"/>
          </p:cNvSpPr>
          <p:nvPr>
            <p:ph type="body" sz="quarter" idx="19" hasCustomPrompt="1"/>
          </p:nvPr>
        </p:nvSpPr>
        <p:spPr>
          <a:xfrm>
            <a:off x="2222934"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28" name="Espaço Reservado para Texto 22">
            <a:extLst>
              <a:ext uri="{FF2B5EF4-FFF2-40B4-BE49-F238E27FC236}">
                <a16:creationId xmlns:a16="http://schemas.microsoft.com/office/drawing/2014/main" xmlns="" id="{883D1F0C-34F1-46E1-B178-E4AB82B14631}"/>
              </a:ext>
            </a:extLst>
          </p:cNvPr>
          <p:cNvSpPr>
            <a:spLocks noGrp="1"/>
          </p:cNvSpPr>
          <p:nvPr>
            <p:ph type="body" sz="quarter" idx="20" hasCustomPrompt="1"/>
          </p:nvPr>
        </p:nvSpPr>
        <p:spPr>
          <a:xfrm>
            <a:off x="3905948"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29" name="Espaço Reservado para Texto 22">
            <a:extLst>
              <a:ext uri="{FF2B5EF4-FFF2-40B4-BE49-F238E27FC236}">
                <a16:creationId xmlns:a16="http://schemas.microsoft.com/office/drawing/2014/main" xmlns="" id="{7202A849-DF14-40E7-B38D-1185F72603EC}"/>
              </a:ext>
            </a:extLst>
          </p:cNvPr>
          <p:cNvSpPr>
            <a:spLocks noGrp="1"/>
          </p:cNvSpPr>
          <p:nvPr>
            <p:ph type="body" sz="quarter" idx="21" hasCustomPrompt="1"/>
          </p:nvPr>
        </p:nvSpPr>
        <p:spPr>
          <a:xfrm>
            <a:off x="5588961"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0" name="Espaço Reservado para Texto 22">
            <a:extLst>
              <a:ext uri="{FF2B5EF4-FFF2-40B4-BE49-F238E27FC236}">
                <a16:creationId xmlns:a16="http://schemas.microsoft.com/office/drawing/2014/main" xmlns="" id="{CCFC1ADF-AC11-4CCD-AC2D-478B6FFEA5EA}"/>
              </a:ext>
            </a:extLst>
          </p:cNvPr>
          <p:cNvSpPr>
            <a:spLocks noGrp="1"/>
          </p:cNvSpPr>
          <p:nvPr>
            <p:ph type="body" sz="quarter" idx="22" hasCustomPrompt="1"/>
          </p:nvPr>
        </p:nvSpPr>
        <p:spPr>
          <a:xfrm>
            <a:off x="7271974"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cxnSp>
        <p:nvCxnSpPr>
          <p:cNvPr id="7" name="Conector Reto 6">
            <a:extLst>
              <a:ext uri="{FF2B5EF4-FFF2-40B4-BE49-F238E27FC236}">
                <a16:creationId xmlns:a16="http://schemas.microsoft.com/office/drawing/2014/main" xmlns="" id="{2B4CB326-DA0E-488E-B236-7017E8438FBB}"/>
              </a:ext>
            </a:extLst>
          </p:cNvPr>
          <p:cNvCxnSpPr/>
          <p:nvPr userDrawn="1"/>
        </p:nvCxnSpPr>
        <p:spPr>
          <a:xfrm>
            <a:off x="93176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xmlns="" id="{9366B533-7212-4A36-9CE2-D6302E721F8F}"/>
              </a:ext>
            </a:extLst>
          </p:cNvPr>
          <p:cNvCxnSpPr/>
          <p:nvPr userDrawn="1"/>
        </p:nvCxnSpPr>
        <p:spPr>
          <a:xfrm>
            <a:off x="261477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xmlns="" id="{AD7474CD-E230-4E14-8274-5E20F673F401}"/>
              </a:ext>
            </a:extLst>
          </p:cNvPr>
          <p:cNvCxnSpPr/>
          <p:nvPr userDrawn="1"/>
        </p:nvCxnSpPr>
        <p:spPr>
          <a:xfrm>
            <a:off x="4297793"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xmlns="" id="{6BF71FCE-6F39-4D2F-82BE-7D9F1D2ED59F}"/>
              </a:ext>
            </a:extLst>
          </p:cNvPr>
          <p:cNvCxnSpPr/>
          <p:nvPr userDrawn="1"/>
        </p:nvCxnSpPr>
        <p:spPr>
          <a:xfrm>
            <a:off x="598080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xmlns="" id="{AE97AC7A-17D9-4F42-9DD0-94FE4FC6BF19}"/>
              </a:ext>
            </a:extLst>
          </p:cNvPr>
          <p:cNvCxnSpPr/>
          <p:nvPr userDrawn="1"/>
        </p:nvCxnSpPr>
        <p:spPr>
          <a:xfrm>
            <a:off x="766381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a livre: Forma 34">
            <a:extLst>
              <a:ext uri="{FF2B5EF4-FFF2-40B4-BE49-F238E27FC236}">
                <a16:creationId xmlns:a16="http://schemas.microsoft.com/office/drawing/2014/main" xmlns=""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Seções">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xmlns=""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xmlns=""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xmlns=""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6" name="Espaço Reservado para Texto 22">
            <a:extLst>
              <a:ext uri="{FF2B5EF4-FFF2-40B4-BE49-F238E27FC236}">
                <a16:creationId xmlns:a16="http://schemas.microsoft.com/office/drawing/2014/main" xmlns="" id="{2A19101D-7C37-42BF-8167-5391EA65EC3A}"/>
              </a:ext>
            </a:extLst>
          </p:cNvPr>
          <p:cNvSpPr>
            <a:spLocks noGrp="1"/>
          </p:cNvSpPr>
          <p:nvPr>
            <p:ph type="body" sz="quarter" idx="18" hasCustomPrompt="1"/>
          </p:nvPr>
        </p:nvSpPr>
        <p:spPr>
          <a:xfrm>
            <a:off x="406570" y="4240093"/>
            <a:ext cx="2469980" cy="1463040"/>
          </a:xfrm>
        </p:spPr>
        <p:txBody>
          <a:bodyPr lIns="0" tIns="0" rIns="0" bIns="0" rtlCol="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5" name="Forma livre: Forma 34">
            <a:extLst>
              <a:ext uri="{FF2B5EF4-FFF2-40B4-BE49-F238E27FC236}">
                <a16:creationId xmlns:a16="http://schemas.microsoft.com/office/drawing/2014/main" xmlns=""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13" name="Espaço Reservado para Imagem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6"/>
            <a:ext cx="9144002" cy="2289897"/>
          </a:xfrm>
        </p:spPr>
        <p:txBody>
          <a:bodyPr rtlCol="0" anchor="ctr">
            <a:normAutofit/>
          </a:bodyPr>
          <a:lstStyle>
            <a:lvl1pPr marL="0" indent="0" algn="ctr">
              <a:buNone/>
              <a:defRPr sz="1050">
                <a:solidFill>
                  <a:schemeClr val="accent2"/>
                </a:solidFill>
                <a:latin typeface="Trade Gothic LT Pro" panose="020B0503040303020004" pitchFamily="34" charset="0"/>
              </a:defRPr>
            </a:lvl1pPr>
          </a:lstStyle>
          <a:p>
            <a:pPr rtl="0"/>
            <a:r>
              <a:rPr lang="pt-BR" noProof="0"/>
              <a:t>Inserir imagem</a:t>
            </a:r>
          </a:p>
        </p:txBody>
      </p:sp>
      <p:sp>
        <p:nvSpPr>
          <p:cNvPr id="36" name="Espaço Reservado para Texto 22">
            <a:extLst>
              <a:ext uri="{FF2B5EF4-FFF2-40B4-BE49-F238E27FC236}">
                <a16:creationId xmlns:a16="http://schemas.microsoft.com/office/drawing/2014/main" xmlns="" id="{642D3CE0-C3B4-4F3F-A650-AB452B3AD4BA}"/>
              </a:ext>
            </a:extLst>
          </p:cNvPr>
          <p:cNvSpPr>
            <a:spLocks noGrp="1"/>
          </p:cNvSpPr>
          <p:nvPr>
            <p:ph type="body" sz="quarter" idx="20" hasCustomPrompt="1"/>
          </p:nvPr>
        </p:nvSpPr>
        <p:spPr>
          <a:xfrm>
            <a:off x="3333127" y="4240093"/>
            <a:ext cx="2469980" cy="1463040"/>
          </a:xfrm>
        </p:spPr>
        <p:txBody>
          <a:bodyPr lIns="0" tIns="0" rIns="0" bIns="0" rtlCol="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7" name="Espaço Reservado para Texto 22">
            <a:extLst>
              <a:ext uri="{FF2B5EF4-FFF2-40B4-BE49-F238E27FC236}">
                <a16:creationId xmlns:a16="http://schemas.microsoft.com/office/drawing/2014/main" xmlns="" id="{DBED2BB0-CDAD-40EE-8B35-C66DF45EE29D}"/>
              </a:ext>
            </a:extLst>
          </p:cNvPr>
          <p:cNvSpPr>
            <a:spLocks noGrp="1"/>
          </p:cNvSpPr>
          <p:nvPr>
            <p:ph type="body" sz="quarter" idx="21" hasCustomPrompt="1"/>
          </p:nvPr>
        </p:nvSpPr>
        <p:spPr>
          <a:xfrm>
            <a:off x="6259683" y="4240093"/>
            <a:ext cx="2469980" cy="1463040"/>
          </a:xfrm>
        </p:spPr>
        <p:txBody>
          <a:bodyPr lIns="0" tIns="0" rIns="0" bIns="0" rtlCol="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xmlns=""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xmlns=""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xmlns=""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6" name="Espaço Reservado para Texto 22">
            <a:extLst>
              <a:ext uri="{FF2B5EF4-FFF2-40B4-BE49-F238E27FC236}">
                <a16:creationId xmlns:a16="http://schemas.microsoft.com/office/drawing/2014/main" xmlns="" id="{2A19101D-7C37-42BF-8167-5391EA65EC3A}"/>
              </a:ext>
            </a:extLst>
          </p:cNvPr>
          <p:cNvSpPr>
            <a:spLocks noGrp="1"/>
          </p:cNvSpPr>
          <p:nvPr>
            <p:ph type="body" sz="quarter" idx="18" hasCustomPrompt="1"/>
          </p:nvPr>
        </p:nvSpPr>
        <p:spPr>
          <a:xfrm>
            <a:off x="406570" y="4240093"/>
            <a:ext cx="7051505" cy="1463040"/>
          </a:xfrm>
        </p:spPr>
        <p:txBody>
          <a:bodyPr lIns="0" tIns="0" rIns="0" bIns="0" rtlCol="0">
            <a:noAutofit/>
          </a:bodyPr>
          <a:lstStyle>
            <a:lvl1pPr marL="0" indent="0" algn="l">
              <a:lnSpc>
                <a:spcPct val="100000"/>
              </a:lnSpc>
              <a:spcBef>
                <a:spcPts val="225"/>
              </a:spcBef>
              <a:spcAft>
                <a:spcPts val="225"/>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5" name="Forma livre: Forma 34">
            <a:extLst>
              <a:ext uri="{FF2B5EF4-FFF2-40B4-BE49-F238E27FC236}">
                <a16:creationId xmlns:a16="http://schemas.microsoft.com/office/drawing/2014/main" xmlns=""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13" name="Espaço Reservado para Imagem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6"/>
            <a:ext cx="9144002" cy="2289897"/>
          </a:xfrm>
        </p:spPr>
        <p:txBody>
          <a:bodyPr rtlCol="0" anchor="ctr">
            <a:normAutofit/>
          </a:bodyPr>
          <a:lstStyle>
            <a:lvl1pPr marL="0" indent="0" algn="ctr">
              <a:buNone/>
              <a:defRPr sz="1050">
                <a:solidFill>
                  <a:schemeClr val="accent2"/>
                </a:solidFill>
                <a:latin typeface="Trade Gothic LT Pro" panose="020B0503040303020004" pitchFamily="34" charset="0"/>
              </a:defRPr>
            </a:lvl1pPr>
          </a:lstStyle>
          <a:p>
            <a:pPr rtl="0"/>
            <a:r>
              <a:rPr lang="pt-BR" noProof="0"/>
              <a:t>Inserir imagem</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m com Legenda">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xmlns=""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xmlns=""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xmlns=""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5" name="Forma livre: Forma 34">
            <a:extLst>
              <a:ext uri="{FF2B5EF4-FFF2-40B4-BE49-F238E27FC236}">
                <a16:creationId xmlns:a16="http://schemas.microsoft.com/office/drawing/2014/main" xmlns=""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0" name="Espaço Reservado para Imagem 2">
            <a:extLst>
              <a:ext uri="{FF2B5EF4-FFF2-40B4-BE49-F238E27FC236}">
                <a16:creationId xmlns:a16="http://schemas.microsoft.com/office/drawing/2014/main" xmlns="" id="{30B3A574-7940-4E35-857E-5CA35A5910E5}"/>
              </a:ext>
            </a:extLst>
          </p:cNvPr>
          <p:cNvSpPr>
            <a:spLocks noGrp="1"/>
          </p:cNvSpPr>
          <p:nvPr>
            <p:ph type="pic" idx="1"/>
          </p:nvPr>
        </p:nvSpPr>
        <p:spPr>
          <a:xfrm>
            <a:off x="3082566" y="1444650"/>
            <a:ext cx="5661385" cy="4579079"/>
          </a:xfrm>
        </p:spPr>
        <p:txBody>
          <a:bodyPr rtlCol="0">
            <a:normAutofit/>
          </a:bodyPr>
          <a:lstStyle>
            <a:lvl1pPr marL="0" indent="0">
              <a:buNone/>
              <a:defRPr sz="18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rtl="0"/>
            <a:r>
              <a:rPr lang="pt-BR" noProof="0" smtClean="0"/>
              <a:t>Clique no ícone para adicionar uma imagem</a:t>
            </a:r>
            <a:endParaRPr lang="pt-BR" noProof="0"/>
          </a:p>
        </p:txBody>
      </p:sp>
      <p:sp>
        <p:nvSpPr>
          <p:cNvPr id="21" name="Espaço Reservado para Texto 3">
            <a:extLst>
              <a:ext uri="{FF2B5EF4-FFF2-40B4-BE49-F238E27FC236}">
                <a16:creationId xmlns:a16="http://schemas.microsoft.com/office/drawing/2014/main" xmlns="" id="{912B51EA-3E6F-4BF6-BE48-62128AF32B85}"/>
              </a:ext>
            </a:extLst>
          </p:cNvPr>
          <p:cNvSpPr>
            <a:spLocks noGrp="1"/>
          </p:cNvSpPr>
          <p:nvPr>
            <p:ph type="body" sz="half" idx="2" hasCustomPrompt="1"/>
          </p:nvPr>
        </p:nvSpPr>
        <p:spPr>
          <a:xfrm>
            <a:off x="332525" y="1444650"/>
            <a:ext cx="2523797" cy="4579079"/>
          </a:xfrm>
        </p:spPr>
        <p:txBody>
          <a:bodyPr rtlCol="0"/>
          <a:lstStyle>
            <a:lvl1pPr marL="0" indent="0">
              <a:buFont typeface="Arial" panose="020B0604020202020204" pitchFamily="34" charse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pt-BR" noProof="0"/>
              <a:t>Editar estilos de texto Mestre</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údo com Legenda">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xmlns=""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xmlns=""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xmlns=""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5" name="Forma livre: Forma 34">
            <a:extLst>
              <a:ext uri="{FF2B5EF4-FFF2-40B4-BE49-F238E27FC236}">
                <a16:creationId xmlns:a16="http://schemas.microsoft.com/office/drawing/2014/main" xmlns=""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1" name="Espaço Reservado para Texto 3">
            <a:extLst>
              <a:ext uri="{FF2B5EF4-FFF2-40B4-BE49-F238E27FC236}">
                <a16:creationId xmlns:a16="http://schemas.microsoft.com/office/drawing/2014/main" xmlns="" id="{912B51EA-3E6F-4BF6-BE48-62128AF32B85}"/>
              </a:ext>
            </a:extLst>
          </p:cNvPr>
          <p:cNvSpPr>
            <a:spLocks noGrp="1"/>
          </p:cNvSpPr>
          <p:nvPr>
            <p:ph type="body" sz="half" idx="2" hasCustomPrompt="1"/>
          </p:nvPr>
        </p:nvSpPr>
        <p:spPr>
          <a:xfrm>
            <a:off x="332525" y="1444650"/>
            <a:ext cx="2523797" cy="4579079"/>
          </a:xfrm>
        </p:spPr>
        <p:txBody>
          <a:bodyPr rtlCol="0"/>
          <a:lstStyle>
            <a:lvl1pPr marL="0" indent="0">
              <a:buFont typeface="Arial" panose="020B0604020202020204" pitchFamily="34" charse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pt-BR" noProof="0"/>
              <a:t>Editar estilos de texto Mestre</a:t>
            </a:r>
          </a:p>
        </p:txBody>
      </p:sp>
      <p:sp>
        <p:nvSpPr>
          <p:cNvPr id="22" name="Espaço Reservado para Conteúdo 2">
            <a:extLst>
              <a:ext uri="{FF2B5EF4-FFF2-40B4-BE49-F238E27FC236}">
                <a16:creationId xmlns:a16="http://schemas.microsoft.com/office/drawing/2014/main" xmlns="" id="{A015C605-1D30-48BC-A0D6-3B11AF56CC53}"/>
              </a:ext>
            </a:extLst>
          </p:cNvPr>
          <p:cNvSpPr>
            <a:spLocks noGrp="1"/>
          </p:cNvSpPr>
          <p:nvPr>
            <p:ph idx="1" hasCustomPrompt="1"/>
          </p:nvPr>
        </p:nvSpPr>
        <p:spPr>
          <a:xfrm>
            <a:off x="2973217" y="1444650"/>
            <a:ext cx="5770733" cy="4579079"/>
          </a:xfrm>
        </p:spPr>
        <p:txBody>
          <a:bodyPr rtlCol="0">
            <a:normAutofit/>
          </a:bodyPr>
          <a:lstStyle>
            <a:lvl1pPr>
              <a:defRPr sz="1800">
                <a:solidFill>
                  <a:schemeClr val="bg1"/>
                </a:solidFill>
              </a:defRPr>
            </a:lvl1pPr>
            <a:lvl2pP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vl6pPr>
              <a:defRPr sz="1500"/>
            </a:lvl6pPr>
            <a:lvl7pPr>
              <a:defRPr sz="1500"/>
            </a:lvl7pPr>
            <a:lvl8pPr>
              <a:defRPr sz="1500"/>
            </a:lvl8pPr>
            <a:lvl9pPr>
              <a:defRPr sz="15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18" name="Retângulo 17">
            <a:extLst>
              <a:ext uri="{FF2B5EF4-FFF2-40B4-BE49-F238E27FC236}">
                <a16:creationId xmlns:a16="http://schemas.microsoft.com/office/drawing/2014/main" xmlns="" id="{D4494CD2-CCDD-0248-96F8-741002C44255}"/>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Forma livre: Forma 9">
            <a:extLst>
              <a:ext uri="{FF2B5EF4-FFF2-40B4-BE49-F238E27FC236}">
                <a16:creationId xmlns:a16="http://schemas.microsoft.com/office/drawing/2014/main" xmlns="" id="{07077B00-C1EE-7241-B441-7814F92A7EDF}"/>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0" name="Forma livre: Forma 17">
            <a:extLst>
              <a:ext uri="{FF2B5EF4-FFF2-40B4-BE49-F238E27FC236}">
                <a16:creationId xmlns:a16="http://schemas.microsoft.com/office/drawing/2014/main" xmlns="" id="{3A1AEBC4-637E-F64C-9192-69AC4BB26D0C}"/>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1" name="Forma livre: Forma 11">
            <a:extLst>
              <a:ext uri="{FF2B5EF4-FFF2-40B4-BE49-F238E27FC236}">
                <a16:creationId xmlns:a16="http://schemas.microsoft.com/office/drawing/2014/main" xmlns="" id="{669A7039-C54C-8E46-9A8B-DDB2547D989C}"/>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2" name="Forma livre: Forma 7">
            <a:extLst>
              <a:ext uri="{FF2B5EF4-FFF2-40B4-BE49-F238E27FC236}">
                <a16:creationId xmlns:a16="http://schemas.microsoft.com/office/drawing/2014/main" xmlns="" id="{4F173B32-87BB-9A40-8C91-4C1EED2B7ABF}"/>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24" name="Grupo 23">
            <a:extLst>
              <a:ext uri="{FF2B5EF4-FFF2-40B4-BE49-F238E27FC236}">
                <a16:creationId xmlns:a16="http://schemas.microsoft.com/office/drawing/2014/main" xmlns="" id="{4AC87F4E-12B5-1B42-AFD2-4DB39B7645C9}"/>
              </a:ext>
            </a:extLst>
          </p:cNvPr>
          <p:cNvGrpSpPr/>
          <p:nvPr userDrawn="1"/>
        </p:nvGrpSpPr>
        <p:grpSpPr>
          <a:xfrm rot="16200000">
            <a:off x="307600" y="-241991"/>
            <a:ext cx="535531" cy="483982"/>
            <a:chOff x="10945855" y="7317026"/>
            <a:chExt cx="2483924" cy="2993104"/>
          </a:xfrm>
        </p:grpSpPr>
        <p:sp>
          <p:nvSpPr>
            <p:cNvPr id="25" name="Forma livre: Forma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6" name="Forma livre: Forma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0" name="Forma livre: Forma 23">
            <a:extLst>
              <a:ext uri="{FF2B5EF4-FFF2-40B4-BE49-F238E27FC236}">
                <a16:creationId xmlns:a16="http://schemas.microsoft.com/office/drawing/2014/main" xmlns="" id="{CBE3FDC9-67CB-FA42-B127-A36BFF4678BB}"/>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1" name="Espaço Reservado para o Número do Slide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brigado 1">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xmlns=""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5" name="Forma livre: Forma 14">
            <a:extLst>
              <a:ext uri="{FF2B5EF4-FFF2-40B4-BE49-F238E27FC236}">
                <a16:creationId xmlns:a16="http://schemas.microsoft.com/office/drawing/2014/main" xmlns=""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6" name="Forma livre: Forma 15">
            <a:extLst>
              <a:ext uri="{FF2B5EF4-FFF2-40B4-BE49-F238E27FC236}">
                <a16:creationId xmlns:a16="http://schemas.microsoft.com/office/drawing/2014/main" xmlns=""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0" name="Forma livre: Forma 19">
            <a:extLst>
              <a:ext uri="{FF2B5EF4-FFF2-40B4-BE49-F238E27FC236}">
                <a16:creationId xmlns:a16="http://schemas.microsoft.com/office/drawing/2014/main" xmlns=""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6" name="Grupo 5">
            <a:extLst>
              <a:ext uri="{FF2B5EF4-FFF2-40B4-BE49-F238E27FC236}">
                <a16:creationId xmlns:a16="http://schemas.microsoft.com/office/drawing/2014/main" xmlns="" id="{EA7FF9D7-8545-4547-AC77-A0421EEB9B99}"/>
              </a:ext>
            </a:extLst>
          </p:cNvPr>
          <p:cNvGrpSpPr/>
          <p:nvPr userDrawn="1"/>
        </p:nvGrpSpPr>
        <p:grpSpPr>
          <a:xfrm>
            <a:off x="0" y="0"/>
            <a:ext cx="5161475" cy="6858876"/>
            <a:chOff x="-5321" y="1096"/>
            <a:chExt cx="5924073" cy="5904197"/>
          </a:xfrm>
        </p:grpSpPr>
        <p:sp>
          <p:nvSpPr>
            <p:cNvPr id="17" name="Triângulo Reto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Triângulo Reto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Triângulo Reto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 name="Título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3912931" y="2807208"/>
            <a:ext cx="3709199" cy="1243584"/>
          </a:xfrm>
        </p:spPr>
        <p:txBody>
          <a:bodyPr vert="horz" lIns="91440" tIns="45720" rIns="91440" bIns="45720" rtlCol="0" anchor="ctr">
            <a:noAutofit/>
          </a:bodyPr>
          <a:lstStyle>
            <a:lvl1pPr>
              <a:defRPr lang="en-GB" sz="4050" b="1" dirty="0">
                <a:solidFill>
                  <a:schemeClr val="bg1"/>
                </a:solidFill>
                <a:latin typeface="+mj-lt"/>
                <a:ea typeface="Tahoma" panose="020B0604030504040204" pitchFamily="34" charset="0"/>
                <a:cs typeface="Tahoma" panose="020B0604030504040204" pitchFamily="34" charset="0"/>
              </a:defRPr>
            </a:lvl1pPr>
          </a:lstStyle>
          <a:p>
            <a:pPr lvl="0" rtl="0"/>
            <a:r>
              <a:rPr lang="pt-BR" noProof="0"/>
              <a:t>Obrigado</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brigado 2">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xmlns=""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5" name="Forma livre: Forma 14">
            <a:extLst>
              <a:ext uri="{FF2B5EF4-FFF2-40B4-BE49-F238E27FC236}">
                <a16:creationId xmlns:a16="http://schemas.microsoft.com/office/drawing/2014/main" xmlns=""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6" name="Forma livre: Forma 15">
            <a:extLst>
              <a:ext uri="{FF2B5EF4-FFF2-40B4-BE49-F238E27FC236}">
                <a16:creationId xmlns:a16="http://schemas.microsoft.com/office/drawing/2014/main" xmlns=""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0" name="Forma livre: Forma 19">
            <a:extLst>
              <a:ext uri="{FF2B5EF4-FFF2-40B4-BE49-F238E27FC236}">
                <a16:creationId xmlns:a16="http://schemas.microsoft.com/office/drawing/2014/main" xmlns=""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4770181" y="3429000"/>
            <a:ext cx="3709199" cy="1243584"/>
          </a:xfrm>
        </p:spPr>
        <p:txBody>
          <a:bodyPr vert="horz" lIns="91440" tIns="45720" rIns="91440" bIns="45720" rtlCol="0" anchor="ctr">
            <a:noAutofit/>
          </a:bodyPr>
          <a:lstStyle>
            <a:lvl1pPr>
              <a:defRPr lang="en-GB" sz="4050" b="1" dirty="0">
                <a:solidFill>
                  <a:schemeClr val="bg1"/>
                </a:solidFill>
                <a:latin typeface="+mj-lt"/>
                <a:ea typeface="Tahoma" panose="020B0604030504040204" pitchFamily="34" charset="0"/>
                <a:cs typeface="Tahoma" panose="020B0604030504040204" pitchFamily="34" charset="0"/>
              </a:defRPr>
            </a:lvl1pPr>
          </a:lstStyle>
          <a:p>
            <a:pPr lvl="0" rtl="0"/>
            <a:r>
              <a:rPr lang="pt-BR" noProof="0"/>
              <a:t>Obrigado</a:t>
            </a:r>
          </a:p>
        </p:txBody>
      </p:sp>
      <p:sp>
        <p:nvSpPr>
          <p:cNvPr id="35" name="Forma livre: Forma 34">
            <a:extLst>
              <a:ext uri="{FF2B5EF4-FFF2-40B4-BE49-F238E27FC236}">
                <a16:creationId xmlns:a16="http://schemas.microsoft.com/office/drawing/2014/main" xmlns="" id="{C024DCDB-C6BF-455E-AAB8-EAF9DAB302A1}"/>
              </a:ext>
            </a:extLst>
          </p:cNvPr>
          <p:cNvSpPr/>
          <p:nvPr userDrawn="1"/>
        </p:nvSpPr>
        <p:spPr>
          <a:xfrm rot="13500000">
            <a:off x="-1302864" y="-162471"/>
            <a:ext cx="6043521" cy="6320308"/>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32" name="Forma livre: Forma 31">
            <a:extLst>
              <a:ext uri="{FF2B5EF4-FFF2-40B4-BE49-F238E27FC236}">
                <a16:creationId xmlns:a16="http://schemas.microsoft.com/office/drawing/2014/main" xmlns="" id="{26AFB47A-5D51-4F9C-B01B-977CE5E3C093}"/>
              </a:ext>
            </a:extLst>
          </p:cNvPr>
          <p:cNvSpPr/>
          <p:nvPr userDrawn="1"/>
        </p:nvSpPr>
        <p:spPr>
          <a:xfrm rot="13500000">
            <a:off x="-1614363" y="-997743"/>
            <a:ext cx="6043521" cy="675666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30" name="Forma livre: Forma 29">
            <a:extLst>
              <a:ext uri="{FF2B5EF4-FFF2-40B4-BE49-F238E27FC236}">
                <a16:creationId xmlns:a16="http://schemas.microsoft.com/office/drawing/2014/main" xmlns="" id="{6997A4FF-7390-4173-8ACD-6CF7145AACEC}"/>
              </a:ext>
            </a:extLst>
          </p:cNvPr>
          <p:cNvSpPr/>
          <p:nvPr userDrawn="1"/>
        </p:nvSpPr>
        <p:spPr>
          <a:xfrm rot="18900000" flipH="1">
            <a:off x="-2010864" y="-465959"/>
            <a:ext cx="647933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xmlns="" id="{B2838D16-809E-4EB1-8C0C-0E63D8139112}"/>
              </a:ext>
            </a:extLst>
          </p:cNvPr>
          <p:cNvSpPr/>
          <p:nvPr userDrawn="1"/>
        </p:nvSpPr>
        <p:spPr>
          <a:xfrm>
            <a:off x="0" y="0"/>
            <a:ext cx="9144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01FEB333-94B4-4E53-9019-D584810903BB}"/>
              </a:ext>
            </a:extLst>
          </p:cNvPr>
          <p:cNvSpPr/>
          <p:nvPr userDrawn="1"/>
        </p:nvSpPr>
        <p:spPr>
          <a:xfrm>
            <a:off x="0" y="1"/>
            <a:ext cx="9144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9" name="Forma livre: Forma 8">
            <a:extLst>
              <a:ext uri="{FF2B5EF4-FFF2-40B4-BE49-F238E27FC236}">
                <a16:creationId xmlns:a16="http://schemas.microsoft.com/office/drawing/2014/main" xmlns="" id="{A59B9489-0CD9-4DB7-AC82-6E7867F91403}"/>
              </a:ext>
            </a:extLst>
          </p:cNvPr>
          <p:cNvSpPr/>
          <p:nvPr userDrawn="1"/>
        </p:nvSpPr>
        <p:spPr>
          <a:xfrm rot="16200000" flipV="1">
            <a:off x="1112261"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Triângulo Reto 9">
            <a:extLst>
              <a:ext uri="{FF2B5EF4-FFF2-40B4-BE49-F238E27FC236}">
                <a16:creationId xmlns:a16="http://schemas.microsoft.com/office/drawing/2014/main" xmlns="" id="{A55D1C76-C591-4FA5-9780-87AB6B37C0FA}"/>
              </a:ext>
            </a:extLst>
          </p:cNvPr>
          <p:cNvSpPr/>
          <p:nvPr userDrawn="1"/>
        </p:nvSpPr>
        <p:spPr>
          <a:xfrm rot="5400000" flipV="1">
            <a:off x="3597488" y="782783"/>
            <a:ext cx="6326154" cy="476059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1" name="Forma livre: Forma 10">
            <a:extLst>
              <a:ext uri="{FF2B5EF4-FFF2-40B4-BE49-F238E27FC236}">
                <a16:creationId xmlns:a16="http://schemas.microsoft.com/office/drawing/2014/main" xmlns="" id="{A7DC1D12-670F-4235-8791-FA8C2B330871}"/>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2" name="Forma Livre: Forma 11">
            <a:extLst>
              <a:ext uri="{FF2B5EF4-FFF2-40B4-BE49-F238E27FC236}">
                <a16:creationId xmlns:a16="http://schemas.microsoft.com/office/drawing/2014/main" xmlns="" id="{859569CF-FDAC-47C4-A0F5-296F7117C398}"/>
              </a:ext>
            </a:extLst>
          </p:cNvPr>
          <p:cNvSpPr/>
          <p:nvPr userDrawn="1"/>
        </p:nvSpPr>
        <p:spPr>
          <a:xfrm rot="2700000">
            <a:off x="6700970" y="2066798"/>
            <a:ext cx="4406148" cy="397442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3" name="Forma livre: Forma 12">
            <a:extLst>
              <a:ext uri="{FF2B5EF4-FFF2-40B4-BE49-F238E27FC236}">
                <a16:creationId xmlns:a16="http://schemas.microsoft.com/office/drawing/2014/main" xmlns="" id="{D68D0C72-2B2C-4C85-A091-157853C71784}"/>
              </a:ext>
            </a:extLst>
          </p:cNvPr>
          <p:cNvSpPr/>
          <p:nvPr userDrawn="1"/>
        </p:nvSpPr>
        <p:spPr>
          <a:xfrm rot="8100000" flipH="1">
            <a:off x="7187681" y="1088097"/>
            <a:ext cx="3804135"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4" name="Forma livre: Forma 13">
            <a:extLst>
              <a:ext uri="{FF2B5EF4-FFF2-40B4-BE49-F238E27FC236}">
                <a16:creationId xmlns:a16="http://schemas.microsoft.com/office/drawing/2014/main" xmlns="" id="{8E25334A-5FE3-4DDA-8D32-4796CCFCAA74}"/>
              </a:ext>
            </a:extLst>
          </p:cNvPr>
          <p:cNvSpPr/>
          <p:nvPr userDrawn="1"/>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5" name="Forma livre: Forma 14">
            <a:extLst>
              <a:ext uri="{FF2B5EF4-FFF2-40B4-BE49-F238E27FC236}">
                <a16:creationId xmlns:a16="http://schemas.microsoft.com/office/drawing/2014/main" xmlns="" id="{18818DF1-D7FD-4C0F-875D-7A07E8F75C06}"/>
              </a:ext>
            </a:extLst>
          </p:cNvPr>
          <p:cNvSpPr/>
          <p:nvPr userDrawn="1"/>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grpSp>
        <p:nvGrpSpPr>
          <p:cNvPr id="16" name="Grupo 15">
            <a:extLst>
              <a:ext uri="{FF2B5EF4-FFF2-40B4-BE49-F238E27FC236}">
                <a16:creationId xmlns:a16="http://schemas.microsoft.com/office/drawing/2014/main" xmlns="" id="{8F9BB384-9E14-4CEA-82C1-21837229D3EF}"/>
              </a:ext>
            </a:extLst>
          </p:cNvPr>
          <p:cNvGrpSpPr/>
          <p:nvPr userDrawn="1"/>
        </p:nvGrpSpPr>
        <p:grpSpPr>
          <a:xfrm rot="16200000">
            <a:off x="132239" y="-689051"/>
            <a:ext cx="1532001" cy="1369847"/>
            <a:chOff x="10800164" y="7142066"/>
            <a:chExt cx="2775293" cy="3308724"/>
          </a:xfrm>
        </p:grpSpPr>
        <p:sp>
          <p:nvSpPr>
            <p:cNvPr id="17" name="Forma livre: Forma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Forma livre: Forma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19" name="Grupo 18">
            <a:extLst>
              <a:ext uri="{FF2B5EF4-FFF2-40B4-BE49-F238E27FC236}">
                <a16:creationId xmlns:a16="http://schemas.microsoft.com/office/drawing/2014/main" xmlns="" id="{2772239B-C46D-4458-BB4B-DDB12FAB0172}"/>
              </a:ext>
            </a:extLst>
          </p:cNvPr>
          <p:cNvGrpSpPr/>
          <p:nvPr userDrawn="1"/>
        </p:nvGrpSpPr>
        <p:grpSpPr>
          <a:xfrm rot="16200000">
            <a:off x="1392345" y="-373940"/>
            <a:ext cx="818398" cy="739622"/>
            <a:chOff x="10945855" y="7317026"/>
            <a:chExt cx="2483924" cy="2993104"/>
          </a:xfrm>
        </p:grpSpPr>
        <p:sp>
          <p:nvSpPr>
            <p:cNvPr id="20" name="Forma livre: Forma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1" name="Forma livre: Forma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 name="Espaço Reservado para Texto 2">
            <a:extLst>
              <a:ext uri="{FF2B5EF4-FFF2-40B4-BE49-F238E27FC236}">
                <a16:creationId xmlns:a16="http://schemas.microsoft.com/office/drawing/2014/main" xmlns="" id="{5E194264-A3F5-42E2-9A63-DCCED0457E1B}"/>
              </a:ext>
            </a:extLst>
          </p:cNvPr>
          <p:cNvSpPr>
            <a:spLocks noGrp="1"/>
          </p:cNvSpPr>
          <p:nvPr>
            <p:ph type="body" idx="1" hasCustomPrompt="1"/>
          </p:nvPr>
        </p:nvSpPr>
        <p:spPr>
          <a:xfrm>
            <a:off x="623888" y="4754880"/>
            <a:ext cx="5102352" cy="365760"/>
          </a:xfrm>
        </p:spPr>
        <p:txBody>
          <a:bodyPr vert="horz" lIns="91440" tIns="45720" rIns="91440" bIns="45720" rtlCol="0">
            <a:normAutofit/>
          </a:bodyPr>
          <a:lstStyle>
            <a:lvl1pPr marL="0" indent="0">
              <a:buNone/>
              <a:defRPr lang="en-US" sz="1200" spc="225">
                <a:solidFill>
                  <a:schemeClr val="accent1">
                    <a:lumMod val="20000"/>
                    <a:lumOff val="80000"/>
                  </a:schemeClr>
                </a:solidFill>
                <a:latin typeface="+mn-lt"/>
                <a:cs typeface="Arial" panose="020B0604020202020204" pitchFamily="34" charset="0"/>
              </a:defRPr>
            </a:lvl1pPr>
          </a:lstStyle>
          <a:p>
            <a:pPr marL="171450" lvl="0" indent="-171450" rtl="0"/>
            <a:r>
              <a:rPr lang="pt-BR" noProof="0"/>
              <a:t>Editar estilos de texto Mestre</a:t>
            </a:r>
          </a:p>
        </p:txBody>
      </p:sp>
      <p:sp>
        <p:nvSpPr>
          <p:cNvPr id="22" name="Espaço Reservado para o Número do Slide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3" name="Título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4050" b="1" dirty="0">
                <a:solidFill>
                  <a:schemeClr val="bg1"/>
                </a:solidFill>
                <a:latin typeface="+mj-lt"/>
              </a:defRPr>
            </a:lvl1pPr>
          </a:lstStyle>
          <a:p>
            <a:pPr lvl="0" rtl="0"/>
            <a:r>
              <a:rPr lang="pt-BR" noProof="0"/>
              <a:t>Título da Seção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Alt">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xmlns="" id="{2CDBB6E5-B91E-4946-9390-E8693855103A}"/>
              </a:ext>
            </a:extLst>
          </p:cNvPr>
          <p:cNvSpPr/>
          <p:nvPr userDrawn="1"/>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4" name="Forma livre: Forma 33">
            <a:extLst>
              <a:ext uri="{FF2B5EF4-FFF2-40B4-BE49-F238E27FC236}">
                <a16:creationId xmlns:a16="http://schemas.microsoft.com/office/drawing/2014/main" xmlns="" id="{0C3CC1C9-1FA0-4FE4-8984-4A8B3728D674}"/>
              </a:ext>
            </a:extLst>
          </p:cNvPr>
          <p:cNvSpPr/>
          <p:nvPr userDrawn="1"/>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4" name="Forma livre: Forma 23">
            <a:extLst>
              <a:ext uri="{FF2B5EF4-FFF2-40B4-BE49-F238E27FC236}">
                <a16:creationId xmlns:a16="http://schemas.microsoft.com/office/drawing/2014/main" xmlns="" id="{8E049265-431E-48DE-B7F7-4959930171DC}"/>
              </a:ext>
            </a:extLst>
          </p:cNvPr>
          <p:cNvSpPr/>
          <p:nvPr userDrawn="1"/>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5" name="Forma livre: Forma 24">
            <a:extLst>
              <a:ext uri="{FF2B5EF4-FFF2-40B4-BE49-F238E27FC236}">
                <a16:creationId xmlns:a16="http://schemas.microsoft.com/office/drawing/2014/main" xmlns="" id="{173E5F2D-1F8E-4DCC-857F-932C6C6539BB}"/>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26" name="Grupo 25">
            <a:extLst>
              <a:ext uri="{FF2B5EF4-FFF2-40B4-BE49-F238E27FC236}">
                <a16:creationId xmlns:a16="http://schemas.microsoft.com/office/drawing/2014/main" xmlns="" id="{E9318B2B-E019-4078-9EF0-C9D6281AE31B}"/>
              </a:ext>
            </a:extLst>
          </p:cNvPr>
          <p:cNvGrpSpPr/>
          <p:nvPr userDrawn="1"/>
        </p:nvGrpSpPr>
        <p:grpSpPr>
          <a:xfrm>
            <a:off x="7332057" y="2057401"/>
            <a:ext cx="3310169" cy="3934444"/>
            <a:chOff x="9222437" y="1088097"/>
            <a:chExt cx="5433318" cy="4843502"/>
          </a:xfrm>
        </p:grpSpPr>
        <p:sp>
          <p:nvSpPr>
            <p:cNvPr id="27" name="Forma livre: Forma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8" name="Forma livre: Forma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grpSp>
      <p:sp>
        <p:nvSpPr>
          <p:cNvPr id="29" name="Forma livre: Forma 28">
            <a:extLst>
              <a:ext uri="{FF2B5EF4-FFF2-40B4-BE49-F238E27FC236}">
                <a16:creationId xmlns:a16="http://schemas.microsoft.com/office/drawing/2014/main" xmlns="" id="{EE8F5B31-1523-46AE-9455-C33DFC1BDDE0}"/>
              </a:ext>
            </a:extLst>
          </p:cNvPr>
          <p:cNvSpPr/>
          <p:nvPr userDrawn="1"/>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30" name="Forma livre: Forma 29">
            <a:extLst>
              <a:ext uri="{FF2B5EF4-FFF2-40B4-BE49-F238E27FC236}">
                <a16:creationId xmlns:a16="http://schemas.microsoft.com/office/drawing/2014/main" xmlns="" id="{5D17048F-C2E1-4775-BC32-50BD6219F89D}"/>
              </a:ext>
            </a:extLst>
          </p:cNvPr>
          <p:cNvSpPr/>
          <p:nvPr userDrawn="1"/>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grpSp>
        <p:nvGrpSpPr>
          <p:cNvPr id="31" name="Grupo 30">
            <a:extLst>
              <a:ext uri="{FF2B5EF4-FFF2-40B4-BE49-F238E27FC236}">
                <a16:creationId xmlns:a16="http://schemas.microsoft.com/office/drawing/2014/main" xmlns="" id="{EAB002AA-4848-49C8-A834-036F860C79A3}"/>
              </a:ext>
            </a:extLst>
          </p:cNvPr>
          <p:cNvGrpSpPr/>
          <p:nvPr userDrawn="1"/>
        </p:nvGrpSpPr>
        <p:grpSpPr>
          <a:xfrm rot="16200000" flipH="1">
            <a:off x="7303720" y="6409175"/>
            <a:ext cx="1052473" cy="907084"/>
            <a:chOff x="10800165" y="7142066"/>
            <a:chExt cx="2775293" cy="3189215"/>
          </a:xfrm>
        </p:grpSpPr>
        <p:sp>
          <p:nvSpPr>
            <p:cNvPr id="32" name="Forma livre: Forma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3" name="Forma livre: Forma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 name="Título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4050" b="1" dirty="0">
                <a:solidFill>
                  <a:schemeClr val="bg1"/>
                </a:solidFill>
                <a:latin typeface="+mj-lt"/>
              </a:defRPr>
            </a:lvl1pPr>
          </a:lstStyle>
          <a:p>
            <a:pPr lvl="0" rtl="0"/>
            <a:r>
              <a:rPr lang="pt-BR" noProof="0"/>
              <a:t>Título da Seção 01</a:t>
            </a:r>
          </a:p>
        </p:txBody>
      </p:sp>
      <p:sp>
        <p:nvSpPr>
          <p:cNvPr id="3" name="Espaço Reservado para Texto 2">
            <a:extLst>
              <a:ext uri="{FF2B5EF4-FFF2-40B4-BE49-F238E27FC236}">
                <a16:creationId xmlns:a16="http://schemas.microsoft.com/office/drawing/2014/main" xmlns="" id="{5E194264-A3F5-42E2-9A63-DCCED0457E1B}"/>
              </a:ext>
            </a:extLst>
          </p:cNvPr>
          <p:cNvSpPr>
            <a:spLocks noGrp="1"/>
          </p:cNvSpPr>
          <p:nvPr>
            <p:ph type="body" idx="1" hasCustomPrompt="1"/>
          </p:nvPr>
        </p:nvSpPr>
        <p:spPr>
          <a:xfrm>
            <a:off x="623888" y="4754880"/>
            <a:ext cx="5102352" cy="365760"/>
          </a:xfrm>
        </p:spPr>
        <p:txBody>
          <a:bodyPr vert="horz" lIns="91440" tIns="45720" rIns="91440" bIns="45720" rtlCol="0">
            <a:normAutofit/>
          </a:bodyPr>
          <a:lstStyle>
            <a:lvl1pPr marL="0" indent="0">
              <a:buNone/>
              <a:defRPr lang="en-US" sz="1200" spc="225">
                <a:solidFill>
                  <a:schemeClr val="accent1">
                    <a:lumMod val="20000"/>
                    <a:lumOff val="80000"/>
                  </a:schemeClr>
                </a:solidFill>
                <a:latin typeface="+mn-lt"/>
                <a:cs typeface="Arial" panose="020B0604020202020204" pitchFamily="34" charset="0"/>
              </a:defRPr>
            </a:lvl1pPr>
          </a:lstStyle>
          <a:p>
            <a:pPr marL="171450" lvl="0" indent="-171450" rtl="0"/>
            <a:r>
              <a:rPr lang="pt-BR" noProof="0"/>
              <a:t>Editar estilos de texto Mestre</a:t>
            </a:r>
          </a:p>
        </p:txBody>
      </p:sp>
      <p:sp>
        <p:nvSpPr>
          <p:cNvPr id="35" name="Espaço Reservado para o Número do Slide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citação">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xmlns="" id="{2CDBB6E5-B91E-4946-9390-E8693855103A}"/>
              </a:ext>
            </a:extLst>
          </p:cNvPr>
          <p:cNvSpPr/>
          <p:nvPr userDrawn="1"/>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4" name="Forma livre: Forma 33">
            <a:extLst>
              <a:ext uri="{FF2B5EF4-FFF2-40B4-BE49-F238E27FC236}">
                <a16:creationId xmlns:a16="http://schemas.microsoft.com/office/drawing/2014/main" xmlns="" id="{0C3CC1C9-1FA0-4FE4-8984-4A8B3728D674}"/>
              </a:ext>
            </a:extLst>
          </p:cNvPr>
          <p:cNvSpPr/>
          <p:nvPr userDrawn="1"/>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4" name="Forma livre: Forma 23">
            <a:extLst>
              <a:ext uri="{FF2B5EF4-FFF2-40B4-BE49-F238E27FC236}">
                <a16:creationId xmlns:a16="http://schemas.microsoft.com/office/drawing/2014/main" xmlns="" id="{8E049265-431E-48DE-B7F7-4959930171DC}"/>
              </a:ext>
            </a:extLst>
          </p:cNvPr>
          <p:cNvSpPr/>
          <p:nvPr userDrawn="1"/>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5" name="Forma livre: Forma 24">
            <a:extLst>
              <a:ext uri="{FF2B5EF4-FFF2-40B4-BE49-F238E27FC236}">
                <a16:creationId xmlns:a16="http://schemas.microsoft.com/office/drawing/2014/main" xmlns="" id="{173E5F2D-1F8E-4DCC-857F-932C6C6539BB}"/>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400049" y="914400"/>
            <a:ext cx="1458686"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Título 1">
            <a:extLst>
              <a:ext uri="{FF2B5EF4-FFF2-40B4-BE49-F238E27FC236}">
                <a16:creationId xmlns:a16="http://schemas.microsoft.com/office/drawing/2014/main" xmlns="" id="{C9A300DD-BB54-44ED-A7E4-01CD41EC930F}"/>
              </a:ext>
            </a:extLst>
          </p:cNvPr>
          <p:cNvSpPr txBox="1">
            <a:spLocks/>
          </p:cNvSpPr>
          <p:nvPr userDrawn="1"/>
        </p:nvSpPr>
        <p:spPr>
          <a:xfrm>
            <a:off x="717745" y="923306"/>
            <a:ext cx="753836" cy="2859313"/>
          </a:xfrm>
          <a:prstGeom prst="rect">
            <a:avLst/>
          </a:prstGeom>
        </p:spPr>
        <p:txBody>
          <a:bodyPr vert="horz" lIns="68580" tIns="34290" rIns="68580" bIns="3429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pt-BR" sz="13800" noProof="0">
                <a:solidFill>
                  <a:schemeClr val="accent1">
                    <a:lumMod val="60000"/>
                    <a:lumOff val="40000"/>
                  </a:schemeClr>
                </a:solidFill>
                <a:latin typeface="+mj-lt"/>
              </a:rPr>
              <a:t>“</a:t>
            </a:r>
          </a:p>
        </p:txBody>
      </p:sp>
      <p:sp>
        <p:nvSpPr>
          <p:cNvPr id="2" name="Título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400050" y="3200401"/>
            <a:ext cx="5663293" cy="2859313"/>
          </a:xfrm>
        </p:spPr>
        <p:txBody>
          <a:bodyPr vert="horz" lIns="91440" tIns="45720" rIns="91440" bIns="45720" rtlCol="0" anchor="t">
            <a:normAutofit/>
          </a:bodyPr>
          <a:lstStyle>
            <a:lvl1pPr>
              <a:lnSpc>
                <a:spcPct val="100000"/>
              </a:lnSpc>
              <a:defRPr lang="en-GB" sz="2400" b="0" i="0" dirty="0">
                <a:solidFill>
                  <a:schemeClr val="bg1"/>
                </a:solidFill>
                <a:latin typeface="+mj-lt"/>
              </a:defRPr>
            </a:lvl1pPr>
          </a:lstStyle>
          <a:p>
            <a:pPr lvl="0" rtl="0"/>
            <a:r>
              <a:rPr lang="pt-BR" noProof="0"/>
              <a:t>Citação</a:t>
            </a:r>
          </a:p>
        </p:txBody>
      </p:sp>
      <p:sp>
        <p:nvSpPr>
          <p:cNvPr id="19" name="Espaço Reservado para o Número do Slide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 Text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3" name="Espaço Reservado para Texto 22">
            <a:extLst>
              <a:ext uri="{FF2B5EF4-FFF2-40B4-BE49-F238E27FC236}">
                <a16:creationId xmlns:a16="http://schemas.microsoft.com/office/drawing/2014/main" xmlns="" id="{03618670-D1E4-466C-BDB5-FC890AC31457}"/>
              </a:ext>
            </a:extLst>
          </p:cNvPr>
          <p:cNvSpPr>
            <a:spLocks noGrp="1"/>
          </p:cNvSpPr>
          <p:nvPr>
            <p:ph type="body" sz="quarter" idx="13" hasCustomPrompt="1"/>
          </p:nvPr>
        </p:nvSpPr>
        <p:spPr>
          <a:xfrm>
            <a:off x="333375" y="1625386"/>
            <a:ext cx="5038725" cy="4093243"/>
          </a:xfrm>
        </p:spPr>
        <p:txBody>
          <a:bodyPr rtlCol="0">
            <a:noAutofit/>
          </a:bodyPr>
          <a:lstStyle>
            <a:lvl1pPr>
              <a:lnSpc>
                <a:spcPct val="100000"/>
              </a:lnSpc>
              <a:spcBef>
                <a:spcPts val="450"/>
              </a:spcBef>
              <a:spcAft>
                <a:spcPts val="300"/>
              </a:spcAft>
              <a:defRPr sz="1200">
                <a:solidFill>
                  <a:schemeClr val="bg1"/>
                </a:solidFill>
                <a:latin typeface="+mn-lt"/>
                <a:cs typeface="Arial" panose="020B0604020202020204" pitchFamily="34" charset="0"/>
              </a:defRPr>
            </a:lvl1pPr>
            <a:lvl2pPr>
              <a:lnSpc>
                <a:spcPct val="100000"/>
              </a:lnSpc>
              <a:spcBef>
                <a:spcPts val="450"/>
              </a:spcBef>
              <a:spcAft>
                <a:spcPts val="300"/>
              </a:spcAft>
              <a:defRPr sz="1050">
                <a:solidFill>
                  <a:schemeClr val="bg1"/>
                </a:solidFill>
                <a:latin typeface="+mn-lt"/>
                <a:cs typeface="Arial" panose="020B0604020202020204" pitchFamily="34" charset="0"/>
              </a:defRPr>
            </a:lvl2pPr>
            <a:lvl3pPr>
              <a:lnSpc>
                <a:spcPct val="100000"/>
              </a:lnSpc>
              <a:spcBef>
                <a:spcPts val="450"/>
              </a:spcBef>
              <a:spcAft>
                <a:spcPts val="300"/>
              </a:spcAft>
              <a:defRPr sz="900">
                <a:solidFill>
                  <a:schemeClr val="bg1"/>
                </a:solidFill>
                <a:latin typeface="+mn-lt"/>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a:p>
            <a:pPr lvl="1" rtl="0"/>
            <a:r>
              <a:rPr lang="pt-BR" noProof="0"/>
              <a:t>Segundo nível</a:t>
            </a:r>
          </a:p>
          <a:p>
            <a:pPr lvl="2" rtl="0"/>
            <a:r>
              <a:rPr lang="pt-BR" noProof="0"/>
              <a:t>Terceiro nível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xmlns=""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xmlns=""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xmlns=""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xmlns=""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Conteúd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xmlns=""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xmlns=""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xmlns=""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xmlns=""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0" name="Espaço Reservado para Conteúdo 2">
            <a:extLst>
              <a:ext uri="{FF2B5EF4-FFF2-40B4-BE49-F238E27FC236}">
                <a16:creationId xmlns:a16="http://schemas.microsoft.com/office/drawing/2014/main" xmlns="" id="{0103A49C-32FF-49E6-86F3-FC2E19517BD5}"/>
              </a:ext>
            </a:extLst>
          </p:cNvPr>
          <p:cNvSpPr>
            <a:spLocks noGrp="1"/>
          </p:cNvSpPr>
          <p:nvPr>
            <p:ph idx="1" hasCustomPrompt="1"/>
          </p:nvPr>
        </p:nvSpPr>
        <p:spPr>
          <a:xfrm>
            <a:off x="332524" y="1825625"/>
            <a:ext cx="8411426"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çã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xmlns=""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xmlns=""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xmlns=""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xmlns=""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5" name="Espaço Reservado para Texto 2">
            <a:extLst>
              <a:ext uri="{FF2B5EF4-FFF2-40B4-BE49-F238E27FC236}">
                <a16:creationId xmlns:a16="http://schemas.microsoft.com/office/drawing/2014/main" xmlns="" id="{7FA80A70-18DE-4DB9-9982-BA75BE54CF93}"/>
              </a:ext>
            </a:extLst>
          </p:cNvPr>
          <p:cNvSpPr>
            <a:spLocks noGrp="1"/>
          </p:cNvSpPr>
          <p:nvPr>
            <p:ph type="body" idx="1" hasCustomPrompt="1"/>
          </p:nvPr>
        </p:nvSpPr>
        <p:spPr>
          <a:xfrm>
            <a:off x="333376" y="1681163"/>
            <a:ext cx="3868340" cy="823912"/>
          </a:xfrm>
        </p:spPr>
        <p:txBody>
          <a:bodyPr rtlCol="0" anchor="t">
            <a:normAutofit/>
          </a:bodyPr>
          <a:lstStyle>
            <a:lvl1pPr marL="0" indent="0" algn="ctr">
              <a:buFont typeface="Arial" panose="020B0604020202020204" pitchFamily="34" charset="0"/>
              <a:buNone/>
              <a:defRPr sz="15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pt-BR" noProof="0"/>
              <a:t>Editar estilos de texto Mestre</a:t>
            </a:r>
          </a:p>
        </p:txBody>
      </p:sp>
      <p:sp>
        <p:nvSpPr>
          <p:cNvPr id="26" name="Espaço Reservado para Texto 4">
            <a:extLst>
              <a:ext uri="{FF2B5EF4-FFF2-40B4-BE49-F238E27FC236}">
                <a16:creationId xmlns:a16="http://schemas.microsoft.com/office/drawing/2014/main" xmlns="" id="{2801C0EF-C078-44B0-AD01-4850E9A65EE0}"/>
              </a:ext>
            </a:extLst>
          </p:cNvPr>
          <p:cNvSpPr>
            <a:spLocks noGrp="1"/>
          </p:cNvSpPr>
          <p:nvPr>
            <p:ph type="body" sz="quarter" idx="3" hasCustomPrompt="1"/>
          </p:nvPr>
        </p:nvSpPr>
        <p:spPr>
          <a:xfrm>
            <a:off x="4875609" y="1681163"/>
            <a:ext cx="3868341" cy="823912"/>
          </a:xfrm>
        </p:spPr>
        <p:txBody>
          <a:bodyPr rtlCol="0" anchor="t">
            <a:normAutofit/>
          </a:bodyPr>
          <a:lstStyle>
            <a:lvl1pPr marL="0" indent="0" algn="ctr">
              <a:buFont typeface="Arial" panose="020B0604020202020204" pitchFamily="34" charset="0"/>
              <a:buNone/>
              <a:defRPr sz="15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pt-BR" noProof="0"/>
              <a:t>Editar estilos de texto Mestre</a:t>
            </a:r>
          </a:p>
        </p:txBody>
      </p:sp>
      <p:sp>
        <p:nvSpPr>
          <p:cNvPr id="27" name="Espaço reservado para conteúdo 3">
            <a:extLst>
              <a:ext uri="{FF2B5EF4-FFF2-40B4-BE49-F238E27FC236}">
                <a16:creationId xmlns:a16="http://schemas.microsoft.com/office/drawing/2014/main" xmlns="" id="{7C9DED91-45F6-4308-A085-1EFACA6468CF}"/>
              </a:ext>
            </a:extLst>
          </p:cNvPr>
          <p:cNvSpPr>
            <a:spLocks noGrp="1"/>
          </p:cNvSpPr>
          <p:nvPr>
            <p:ph sz="half" idx="2" hasCustomPrompt="1"/>
          </p:nvPr>
        </p:nvSpPr>
        <p:spPr>
          <a:xfrm>
            <a:off x="333376" y="2505075"/>
            <a:ext cx="3868340" cy="3684588"/>
          </a:xfrm>
        </p:spPr>
        <p:txBody>
          <a:bodyPr rtlCol="0">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28" name="Espaço reservado para conteúdo 5">
            <a:extLst>
              <a:ext uri="{FF2B5EF4-FFF2-40B4-BE49-F238E27FC236}">
                <a16:creationId xmlns:a16="http://schemas.microsoft.com/office/drawing/2014/main" xmlns="" id="{0574B5E7-B666-439B-9278-67BE1EA6EBC5}"/>
              </a:ext>
            </a:extLst>
          </p:cNvPr>
          <p:cNvSpPr>
            <a:spLocks noGrp="1"/>
          </p:cNvSpPr>
          <p:nvPr>
            <p:ph sz="quarter" idx="4" hasCustomPrompt="1"/>
          </p:nvPr>
        </p:nvSpPr>
        <p:spPr>
          <a:xfrm>
            <a:off x="4856559" y="2505075"/>
            <a:ext cx="3887391" cy="3684588"/>
          </a:xfrm>
        </p:spPr>
        <p:txBody>
          <a:bodyPr rtlCol="0">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is conteúdos">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xmlns=""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xmlns=""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xmlns=""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xmlns=""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xmlns=""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xmlns=""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xmlns=""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xmlns=""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0" name="Espaço Reservado para Conteúdo 2">
            <a:extLst>
              <a:ext uri="{FF2B5EF4-FFF2-40B4-BE49-F238E27FC236}">
                <a16:creationId xmlns:a16="http://schemas.microsoft.com/office/drawing/2014/main" xmlns="" id="{FE796BFF-6E5F-4DE7-B193-F501FC094D63}"/>
              </a:ext>
            </a:extLst>
          </p:cNvPr>
          <p:cNvSpPr>
            <a:spLocks noGrp="1"/>
          </p:cNvSpPr>
          <p:nvPr>
            <p:ph sz="half" idx="1" hasCustomPrompt="1"/>
          </p:nvPr>
        </p:nvSpPr>
        <p:spPr>
          <a:xfrm>
            <a:off x="332524" y="1517715"/>
            <a:ext cx="3888328" cy="4659248"/>
          </a:xfrm>
        </p:spPr>
        <p:txBody>
          <a:bodyPr rtlCol="0">
            <a:normAutofit/>
          </a:bodyPr>
          <a:lstStyle>
            <a:lvl1pPr marL="342900" indent="-342900">
              <a:buFont typeface="Arial" panose="020B0604020202020204" pitchFamily="34" charset="0"/>
              <a:buChar char="•"/>
              <a:defRPr sz="1500">
                <a:solidFill>
                  <a:schemeClr val="bg1"/>
                </a:solidFill>
              </a:defRPr>
            </a:lvl1pPr>
            <a:lvl2pPr marL="600075" indent="-257175">
              <a:buFont typeface="Arial" panose="020B0604020202020204" pitchFamily="34" charset="0"/>
              <a:buChar char="•"/>
              <a:defRPr sz="1350">
                <a:solidFill>
                  <a:schemeClr val="bg1"/>
                </a:solidFill>
              </a:defRPr>
            </a:lvl2pPr>
            <a:lvl3pPr marL="942975" indent="-257175">
              <a:buFont typeface="Arial" panose="020B0604020202020204" pitchFamily="34" charset="0"/>
              <a:buChar char="•"/>
              <a:defRPr sz="1200">
                <a:solidFill>
                  <a:schemeClr val="bg1"/>
                </a:solidFill>
              </a:defRPr>
            </a:lvl3pPr>
            <a:lvl4pPr marL="1243013" indent="-214313">
              <a:buFont typeface="Arial" panose="020B0604020202020204" pitchFamily="34" charset="0"/>
              <a:buChar char="•"/>
              <a:defRPr sz="1050">
                <a:solidFill>
                  <a:schemeClr val="bg1"/>
                </a:solidFill>
              </a:defRPr>
            </a:lvl4pPr>
            <a:lvl5pPr marL="1585913" indent="-214313">
              <a:buFont typeface="Arial" panose="020B0604020202020204" pitchFamily="34" charset="0"/>
              <a:buChar char="•"/>
              <a:defRPr sz="105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21" name="Espaço reservado para conteúdo 3">
            <a:extLst>
              <a:ext uri="{FF2B5EF4-FFF2-40B4-BE49-F238E27FC236}">
                <a16:creationId xmlns:a16="http://schemas.microsoft.com/office/drawing/2014/main" xmlns="" id="{78622754-CA4D-4C27-A37F-B26E7B4C9CA2}"/>
              </a:ext>
            </a:extLst>
          </p:cNvPr>
          <p:cNvSpPr>
            <a:spLocks noGrp="1"/>
          </p:cNvSpPr>
          <p:nvPr>
            <p:ph sz="half" idx="2" hasCustomPrompt="1"/>
          </p:nvPr>
        </p:nvSpPr>
        <p:spPr>
          <a:xfrm>
            <a:off x="4855623" y="1517715"/>
            <a:ext cx="3888328" cy="4659248"/>
          </a:xfrm>
        </p:spPr>
        <p:txBody>
          <a:bodyPr rtlCol="0">
            <a:normAutofit/>
          </a:bodyPr>
          <a:lstStyle>
            <a:lvl1pPr>
              <a:defRPr sz="1500">
                <a:solidFill>
                  <a:schemeClr val="bg1"/>
                </a:solidFill>
              </a:defRPr>
            </a:lvl1pPr>
            <a:lvl2pPr>
              <a:defRPr sz="1350">
                <a:solidFill>
                  <a:schemeClr val="bg1"/>
                </a:solidFill>
              </a:defRPr>
            </a:lvl2pPr>
            <a:lvl3pPr>
              <a:defRPr sz="1200">
                <a:solidFill>
                  <a:schemeClr val="bg1"/>
                </a:solidFill>
              </a:defRPr>
            </a:lvl3pPr>
            <a:lvl4pPr>
              <a:defRPr sz="1050">
                <a:solidFill>
                  <a:schemeClr val="bg1"/>
                </a:solidFill>
              </a:defRPr>
            </a:lvl4pPr>
            <a:lvl5pPr>
              <a:defRPr sz="105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761B0E15-6FC5-434E-8780-B186D9DB0CD0}"/>
              </a:ext>
            </a:extLst>
          </p:cNvPr>
          <p:cNvSpPr>
            <a:spLocks noGrp="1"/>
          </p:cNvSpPr>
          <p:nvPr>
            <p:ph type="title"/>
          </p:nvPr>
        </p:nvSpPr>
        <p:spPr>
          <a:xfrm>
            <a:off x="628650" y="365126"/>
            <a:ext cx="81153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xmlns="" id="{A9C7B128-34F3-405C-B601-8BAFDB43499C}"/>
              </a:ext>
            </a:extLst>
          </p:cNvPr>
          <p:cNvSpPr>
            <a:spLocks noGrp="1"/>
          </p:cNvSpPr>
          <p:nvPr>
            <p:ph type="body" idx="1"/>
          </p:nvPr>
        </p:nvSpPr>
        <p:spPr>
          <a:xfrm>
            <a:off x="628650" y="1825625"/>
            <a:ext cx="8115300" cy="4351338"/>
          </a:xfrm>
          <a:prstGeom prst="rect">
            <a:avLst/>
          </a:prstGeom>
        </p:spPr>
        <p:txBody>
          <a:bodyPr vert="horz" lIns="91440" tIns="45720" rIns="91440" bIns="45720"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o Número do Slide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8334375" y="6356351"/>
            <a:ext cx="495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C263D6C4-4840-40CC-AC84-17E24B3B7BDE}" type="slidenum">
              <a:rPr lang="pt-BR" noProof="0" smtClean="0"/>
              <a:t>‹nº›</a:t>
            </a:fld>
            <a:endParaRPr lang="pt-BR" noProof="0"/>
          </a:p>
        </p:txBody>
      </p:sp>
      <p:sp>
        <p:nvSpPr>
          <p:cNvPr id="5" name="Retângulo 4">
            <a:extLst>
              <a:ext uri="{FF2B5EF4-FFF2-40B4-BE49-F238E27FC236}">
                <a16:creationId xmlns:a16="http://schemas.microsoft.com/office/drawing/2014/main" xmlns="" id="{7CDDDB7D-9189-9548-A2B9-81DC62C3C1A3}"/>
              </a:ext>
            </a:extLst>
          </p:cNvPr>
          <p:cNvSpPr/>
          <p:nvPr userDrawn="1"/>
        </p:nvSpPr>
        <p:spPr>
          <a:xfrm>
            <a:off x="0" y="2"/>
            <a:ext cx="9144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7" name="Forma livre: Forma 9">
            <a:extLst>
              <a:ext uri="{FF2B5EF4-FFF2-40B4-BE49-F238E27FC236}">
                <a16:creationId xmlns:a16="http://schemas.microsoft.com/office/drawing/2014/main" xmlns="" id="{096D8877-6B4A-4540-8927-767DD7401718}"/>
              </a:ext>
            </a:extLst>
          </p:cNvPr>
          <p:cNvSpPr/>
          <p:nvPr userDrawn="1"/>
        </p:nvSpPr>
        <p:spPr>
          <a:xfrm>
            <a:off x="0" y="2"/>
            <a:ext cx="9144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8" name="Forma livre: Forma 17">
            <a:extLst>
              <a:ext uri="{FF2B5EF4-FFF2-40B4-BE49-F238E27FC236}">
                <a16:creationId xmlns:a16="http://schemas.microsoft.com/office/drawing/2014/main" xmlns="" id="{5AF2E123-FE0F-8541-8E36-5030C450AA7E}"/>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9" name="Forma livre: Forma 11">
            <a:extLst>
              <a:ext uri="{FF2B5EF4-FFF2-40B4-BE49-F238E27FC236}">
                <a16:creationId xmlns:a16="http://schemas.microsoft.com/office/drawing/2014/main" xmlns="" id="{E5519D99-3B68-924A-9CD0-14B911711CA8}"/>
              </a:ext>
            </a:extLst>
          </p:cNvPr>
          <p:cNvSpPr/>
          <p:nvPr userDrawn="1"/>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7">
            <a:extLst>
              <a:ext uri="{FF2B5EF4-FFF2-40B4-BE49-F238E27FC236}">
                <a16:creationId xmlns:a16="http://schemas.microsoft.com/office/drawing/2014/main" xmlns="" id="{A09E21A9-FBEF-144C-A152-FE484F3C55C1}"/>
              </a:ext>
            </a:extLst>
          </p:cNvPr>
          <p:cNvSpPr/>
          <p:nvPr userDrawn="1"/>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1" name="Título 1">
            <a:extLst>
              <a:ext uri="{FF2B5EF4-FFF2-40B4-BE49-F238E27FC236}">
                <a16:creationId xmlns:a16="http://schemas.microsoft.com/office/drawing/2014/main" xmlns="" id="{70C7F2CB-A8CE-1545-A08D-93592C4BAEEA}"/>
              </a:ext>
            </a:extLst>
          </p:cNvPr>
          <p:cNvSpPr txBox="1">
            <a:spLocks/>
          </p:cNvSpPr>
          <p:nvPr userDrawn="1"/>
        </p:nvSpPr>
        <p:spPr>
          <a:xfrm>
            <a:off x="333375" y="542925"/>
            <a:ext cx="8410575" cy="401648"/>
          </a:xfrm>
          <a:prstGeom prst="rect">
            <a:avLst/>
          </a:prstGeom>
        </p:spPr>
        <p:txBody>
          <a:bodyPr vert="horz" wrap="square" lIns="68580" tIns="34290" rIns="68580" bIns="3429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pt-BR" sz="2400" noProof="0">
                <a:latin typeface="+mj-lt"/>
              </a:rPr>
              <a:t>Clique para editar o estilo de título Mestre</a:t>
            </a:r>
          </a:p>
        </p:txBody>
      </p:sp>
      <p:grpSp>
        <p:nvGrpSpPr>
          <p:cNvPr id="12" name="Grupo 11">
            <a:extLst>
              <a:ext uri="{FF2B5EF4-FFF2-40B4-BE49-F238E27FC236}">
                <a16:creationId xmlns:a16="http://schemas.microsoft.com/office/drawing/2014/main" xmlns="" id="{7068FCE4-1B47-3C4B-B091-013120A97D09}"/>
              </a:ext>
            </a:extLst>
          </p:cNvPr>
          <p:cNvGrpSpPr/>
          <p:nvPr userDrawn="1"/>
        </p:nvGrpSpPr>
        <p:grpSpPr>
          <a:xfrm rot="16200000">
            <a:off x="307600" y="-241991"/>
            <a:ext cx="535531" cy="483982"/>
            <a:chOff x="10945855" y="7317026"/>
            <a:chExt cx="2483924" cy="2993104"/>
          </a:xfrm>
        </p:grpSpPr>
        <p:sp>
          <p:nvSpPr>
            <p:cNvPr id="13" name="Forma livre: Forma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4" name="Forma livre: Forma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15" name="Grupo 14">
            <a:extLst>
              <a:ext uri="{FF2B5EF4-FFF2-40B4-BE49-F238E27FC236}">
                <a16:creationId xmlns:a16="http://schemas.microsoft.com/office/drawing/2014/main" xmlns="" id="{BE1E08A0-195D-694F-947B-986A76FBB93E}"/>
              </a:ext>
            </a:extLst>
          </p:cNvPr>
          <p:cNvGrpSpPr/>
          <p:nvPr userDrawn="1"/>
        </p:nvGrpSpPr>
        <p:grpSpPr>
          <a:xfrm>
            <a:off x="-1" y="1357409"/>
            <a:ext cx="9144001" cy="4846320"/>
            <a:chOff x="-1" y="1357409"/>
            <a:chExt cx="12192001" cy="4917518"/>
          </a:xfrm>
        </p:grpSpPr>
        <p:sp>
          <p:nvSpPr>
            <p:cNvPr id="16" name="Retângulo: Canto Único Recortado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17" name="Retângulo: Canto Único Recortado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18" name="Forma livre: Forma 23">
            <a:extLst>
              <a:ext uri="{FF2B5EF4-FFF2-40B4-BE49-F238E27FC236}">
                <a16:creationId xmlns:a16="http://schemas.microsoft.com/office/drawing/2014/main" xmlns="" id="{A587DEFD-D470-4142-8E0D-A71DDB147C92}"/>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Espaço Reservado para o Número do Slide 4">
            <a:extLst>
              <a:ext uri="{FF2B5EF4-FFF2-40B4-BE49-F238E27FC236}">
                <a16:creationId xmlns:a16="http://schemas.microsoft.com/office/drawing/2014/main" xmlns="" id="{7D9BF857-7910-734D-A217-5E3344220AA2}"/>
              </a:ext>
            </a:extLst>
          </p:cNvPr>
          <p:cNvSpPr txBox="1">
            <a:spLocks/>
          </p:cNvSpPr>
          <p:nvPr userDrawn="1"/>
        </p:nvSpPr>
        <p:spPr>
          <a:xfrm>
            <a:off x="8439150" y="6315076"/>
            <a:ext cx="3048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pt-BR" sz="750" noProof="0" smtClean="0"/>
              <a:pPr rtl="0"/>
              <a:t>‹nº›</a:t>
            </a:fld>
            <a:endParaRPr lang="pt-BR" sz="750"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2"/>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2"/>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52" userDrawn="1">
          <p15:clr>
            <a:srgbClr val="F26B43"/>
          </p15:clr>
        </p15:guide>
        <p15:guide id="4" orient="horz" pos="336" userDrawn="1">
          <p15:clr>
            <a:srgbClr val="F26B43"/>
          </p15:clr>
        </p15:guide>
        <p15:guide id="5" pos="5508"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5.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upport.office.com/pt-br/article/editar-uma-apresenta%c3%a7%c3%a3o-ff353d37-742a-4aa8-8bdd-6b1f488127a2?omkt=pt-BR&amp;ui=pt-BR&amp;rs=pt-BR&amp;ad=BR"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32BE5BF-9922-45FB-8F3F-4446D40A051B}"/>
              </a:ext>
            </a:extLst>
          </p:cNvPr>
          <p:cNvSpPr>
            <a:spLocks noGrp="1"/>
          </p:cNvSpPr>
          <p:nvPr>
            <p:ph type="ctrTitle"/>
          </p:nvPr>
        </p:nvSpPr>
        <p:spPr/>
        <p:txBody>
          <a:bodyPr rtlCol="0"/>
          <a:lstStyle/>
          <a:p>
            <a:pPr rtl="0"/>
            <a:r>
              <a:rPr lang="pt-BR" dirty="0" smtClean="0"/>
              <a:t>Análise Exploratória de Dados</a:t>
            </a:r>
            <a:endParaRPr lang="pt-BR" dirty="0"/>
          </a:p>
        </p:txBody>
      </p:sp>
      <p:sp>
        <p:nvSpPr>
          <p:cNvPr id="3" name="Subtítulo 2">
            <a:extLst>
              <a:ext uri="{FF2B5EF4-FFF2-40B4-BE49-F238E27FC236}">
                <a16:creationId xmlns:a16="http://schemas.microsoft.com/office/drawing/2014/main" xmlns="" id="{0D537F64-4C96-4AA8-BB21-E8053A3186DD}"/>
              </a:ext>
            </a:extLst>
          </p:cNvPr>
          <p:cNvSpPr>
            <a:spLocks noGrp="1"/>
          </p:cNvSpPr>
          <p:nvPr>
            <p:ph type="subTitle" idx="1"/>
          </p:nvPr>
        </p:nvSpPr>
        <p:spPr>
          <a:xfrm>
            <a:off x="2071116" y="3721607"/>
            <a:ext cx="5308092" cy="2273839"/>
          </a:xfrm>
        </p:spPr>
        <p:txBody>
          <a:bodyPr rtlCol="0">
            <a:normAutofit/>
          </a:bodyPr>
          <a:lstStyle/>
          <a:p>
            <a:r>
              <a:rPr lang="pt-BR" dirty="0" smtClean="0"/>
              <a:t>AC 5 e 6</a:t>
            </a:r>
          </a:p>
          <a:p>
            <a:endParaRPr lang="pt-BR" dirty="0"/>
          </a:p>
          <a:p>
            <a:r>
              <a:rPr lang="pt-BR" dirty="0" smtClean="0"/>
              <a:t>Adriano Maia</a:t>
            </a:r>
          </a:p>
          <a:p>
            <a:r>
              <a:rPr lang="pt-BR" dirty="0" smtClean="0"/>
              <a:t>Bruno Barroca</a:t>
            </a:r>
          </a:p>
          <a:p>
            <a:r>
              <a:rPr lang="pt-BR" dirty="0" smtClean="0"/>
              <a:t>Felipe C. Lau</a:t>
            </a:r>
          </a:p>
          <a:p>
            <a:r>
              <a:rPr lang="pt-BR" dirty="0" smtClean="0"/>
              <a:t>Leticia Marques</a:t>
            </a:r>
            <a:endParaRPr lang="pt-BR"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rtl="0"/>
            <a:fld id="{C263D6C4-4840-40CC-AC84-17E24B3B7BDE}" type="slidenum">
              <a:rPr lang="pt-BR" noProof="0" smtClean="0"/>
              <a:pPr rtl="0"/>
              <a:t>10</a:t>
            </a:fld>
            <a:endParaRPr lang="pt-BR" noProof="0" dirty="0"/>
          </a:p>
        </p:txBody>
      </p:sp>
      <p:graphicFrame>
        <p:nvGraphicFramePr>
          <p:cNvPr id="5" name="Gráfico 4"/>
          <p:cNvGraphicFramePr>
            <a:graphicFrameLocks/>
          </p:cNvGraphicFramePr>
          <p:nvPr>
            <p:extLst>
              <p:ext uri="{D42A27DB-BD31-4B8C-83A1-F6EECF244321}">
                <p14:modId xmlns:p14="http://schemas.microsoft.com/office/powerpoint/2010/main" val="1355397834"/>
              </p:ext>
            </p:extLst>
          </p:nvPr>
        </p:nvGraphicFramePr>
        <p:xfrm>
          <a:off x="113122" y="646817"/>
          <a:ext cx="4298622" cy="26242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743038296"/>
              </p:ext>
            </p:extLst>
          </p:nvPr>
        </p:nvGraphicFramePr>
        <p:xfrm>
          <a:off x="4713402" y="637488"/>
          <a:ext cx="4308049" cy="25487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p:cNvGraphicFramePr>
            <a:graphicFrameLocks/>
          </p:cNvGraphicFramePr>
          <p:nvPr>
            <p:extLst>
              <p:ext uri="{D42A27DB-BD31-4B8C-83A1-F6EECF244321}">
                <p14:modId xmlns:p14="http://schemas.microsoft.com/office/powerpoint/2010/main" val="2804822462"/>
              </p:ext>
            </p:extLst>
          </p:nvPr>
        </p:nvGraphicFramePr>
        <p:xfrm>
          <a:off x="84941" y="3581303"/>
          <a:ext cx="4340756" cy="26000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Gráfico 7"/>
          <p:cNvGraphicFramePr>
            <a:graphicFrameLocks/>
          </p:cNvGraphicFramePr>
          <p:nvPr>
            <p:extLst>
              <p:ext uri="{D42A27DB-BD31-4B8C-83A1-F6EECF244321}">
                <p14:modId xmlns:p14="http://schemas.microsoft.com/office/powerpoint/2010/main" val="1791712197"/>
              </p:ext>
            </p:extLst>
          </p:nvPr>
        </p:nvGraphicFramePr>
        <p:xfrm>
          <a:off x="4676394" y="3571876"/>
          <a:ext cx="4333493" cy="263385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80712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315E3981-F0D7-482C-A8E0-6A57700BECA7}"/>
              </a:ext>
            </a:extLst>
          </p:cNvPr>
          <p:cNvSpPr>
            <a:spLocks noGrp="1"/>
          </p:cNvSpPr>
          <p:nvPr>
            <p:ph type="title"/>
          </p:nvPr>
        </p:nvSpPr>
        <p:spPr/>
        <p:txBody>
          <a:bodyPr rtlCol="0"/>
          <a:lstStyle/>
          <a:p>
            <a:pPr rtl="0"/>
            <a:r>
              <a:rPr lang="pt-BR"/>
              <a:t>Título do Conteúdo</a:t>
            </a:r>
          </a:p>
        </p:txBody>
      </p:sp>
      <p:sp>
        <p:nvSpPr>
          <p:cNvPr id="2" name="Espaço Reservado para o Número do Slide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rtlCol="0"/>
          <a:lstStyle/>
          <a:p>
            <a:pPr rtl="0"/>
            <a:fld id="{C263D6C4-4840-40CC-AC84-17E24B3B7BDE}" type="slidenum">
              <a:rPr lang="pt-BR" smtClean="0"/>
              <a:pPr rtl="0"/>
              <a:t>11</a:t>
            </a:fld>
            <a:endParaRPr lang="pt-BR"/>
          </a:p>
        </p:txBody>
      </p:sp>
      <p:sp>
        <p:nvSpPr>
          <p:cNvPr id="7" name="Espaço Reservado para Texto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rtlCol="0"/>
          <a:lstStyle/>
          <a:p>
            <a:pPr rtl="0"/>
            <a:r>
              <a:rPr lang="pt-BR"/>
              <a:t>Lorem ipsum dolor sit amet</a:t>
            </a:r>
          </a:p>
        </p:txBody>
      </p:sp>
      <p:sp>
        <p:nvSpPr>
          <p:cNvPr id="5" name="Espaço Reservado para Texto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rtlCol="0"/>
          <a:lstStyle/>
          <a:p>
            <a:pPr rtl="0"/>
            <a:r>
              <a:rPr lang="pt-BR"/>
              <a:t>Lorem ipsum dolor sit amet</a:t>
            </a:r>
          </a:p>
        </p:txBody>
      </p:sp>
      <p:sp>
        <p:nvSpPr>
          <p:cNvPr id="8" name="Espaço Reservado para Texto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rtlCol="0"/>
          <a:lstStyle/>
          <a:p>
            <a:pPr rtl="0"/>
            <a:r>
              <a:rPr lang="pt-B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pt-BR"/>
              <a:t>Pellentesque habitant morbi tristique senectus et netus et malesuada fames ac turpis egestas. Proin pharetra nonummy pede. Mauris et orci.</a:t>
            </a:r>
          </a:p>
          <a:p>
            <a:pPr rtl="0"/>
            <a:endParaRPr lang="pt-BR"/>
          </a:p>
          <a:p>
            <a:pPr rtl="0"/>
            <a:endParaRPr lang="pt-BR"/>
          </a:p>
        </p:txBody>
      </p:sp>
      <p:sp>
        <p:nvSpPr>
          <p:cNvPr id="6" name="Espaço Reservado para Texto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rtlCol="0"/>
          <a:lstStyle/>
          <a:p>
            <a:pPr rtl="0"/>
            <a:r>
              <a:rPr lang="pt-B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pt-BR"/>
              <a:t>Pellentesque habitant morbi tristique senectus et netus et malesuada fames ac turpis egestas. Proin pharetra nonummy pede. Mauris et orci.</a:t>
            </a:r>
          </a:p>
          <a:p>
            <a:pPr rtl="0"/>
            <a:endParaRPr lang="pt-B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315E3981-F0D7-482C-A8E0-6A57700BECA7}"/>
              </a:ext>
            </a:extLst>
          </p:cNvPr>
          <p:cNvSpPr>
            <a:spLocks noGrp="1"/>
          </p:cNvSpPr>
          <p:nvPr>
            <p:ph type="title"/>
          </p:nvPr>
        </p:nvSpPr>
        <p:spPr/>
        <p:txBody>
          <a:bodyPr rtlCol="0"/>
          <a:lstStyle/>
          <a:p>
            <a:pPr rtl="0"/>
            <a:r>
              <a:rPr lang="pt-BR"/>
              <a:t>Título do Conteúdo</a:t>
            </a:r>
          </a:p>
        </p:txBody>
      </p:sp>
      <p:pic>
        <p:nvPicPr>
          <p:cNvPr id="25" name="Espaço Reservado para Imagem 24" descr="Gráfico de barras">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rcRect t="63" b="63"/>
          <a:stretch>
            <a:fillRect/>
          </a:stretch>
        </p:blipFill>
        <p:spPr>
          <a:xfrm>
            <a:off x="733659" y="2429787"/>
            <a:ext cx="944629" cy="944629"/>
          </a:xfrm>
        </p:spPr>
      </p:pic>
      <p:sp>
        <p:nvSpPr>
          <p:cNvPr id="19" name="Espaço Reservado para Texto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rtlCol="0"/>
          <a:lstStyle/>
          <a:p>
            <a:pPr rtl="0"/>
            <a:r>
              <a:rPr lang="pt-BR"/>
              <a:t>Legenda01 aparece aqui</a:t>
            </a:r>
          </a:p>
        </p:txBody>
      </p:sp>
      <p:pic>
        <p:nvPicPr>
          <p:cNvPr id="27" name="Espaço Reservado para Imagem 26" descr="Relógio">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p:pic>
      <p:sp>
        <p:nvSpPr>
          <p:cNvPr id="20" name="Espaço Reservado para Texto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rtlCol="0"/>
          <a:lstStyle/>
          <a:p>
            <a:pPr rtl="0"/>
            <a:r>
              <a:rPr lang="pt-BR"/>
              <a:t>Legenda02 aparece aqui</a:t>
            </a:r>
          </a:p>
        </p:txBody>
      </p:sp>
      <p:pic>
        <p:nvPicPr>
          <p:cNvPr id="29" name="Espaço Reservado para Imagem 28" descr="Microscópio">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rcRect t="63" b="63"/>
          <a:stretch>
            <a:fillRect/>
          </a:stretch>
        </p:blipFill>
        <p:spPr/>
      </p:pic>
      <p:sp>
        <p:nvSpPr>
          <p:cNvPr id="21" name="Espaço Reservado para Texto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rtlCol="0"/>
          <a:lstStyle/>
          <a:p>
            <a:pPr rtl="0"/>
            <a:r>
              <a:rPr lang="pt-BR"/>
              <a:t>Legenda03 aparece aqui</a:t>
            </a:r>
          </a:p>
        </p:txBody>
      </p:sp>
      <p:pic>
        <p:nvPicPr>
          <p:cNvPr id="31" name="Espaço Reservado para Imagem 30" descr="Lupa">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xmlns="" r:embed="rId10"/>
              </a:ext>
            </a:extLst>
          </a:blip>
          <a:srcRect/>
          <a:stretch>
            <a:fillRect/>
          </a:stretch>
        </p:blipFill>
        <p:spPr/>
      </p:pic>
      <p:sp>
        <p:nvSpPr>
          <p:cNvPr id="22" name="Espaço Reservado para Texto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rtlCol="0"/>
          <a:lstStyle/>
          <a:p>
            <a:pPr rtl="0"/>
            <a:r>
              <a:rPr lang="pt-BR"/>
              <a:t>Legenda04 aparece aqui</a:t>
            </a:r>
          </a:p>
        </p:txBody>
      </p:sp>
      <p:pic>
        <p:nvPicPr>
          <p:cNvPr id="33" name="Espaço Reservado para Imagem 32" descr="Cabeça com engrenagen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xmlns="" r:embed="rId12"/>
              </a:ext>
            </a:extLst>
          </a:blip>
          <a:srcRect t="63" b="63"/>
          <a:stretch>
            <a:fillRect/>
          </a:stretch>
        </p:blipFill>
        <p:spPr/>
      </p:pic>
      <p:sp>
        <p:nvSpPr>
          <p:cNvPr id="23" name="Espaço Reservado para Texto 22">
            <a:extLst>
              <a:ext uri="{FF2B5EF4-FFF2-40B4-BE49-F238E27FC236}">
                <a16:creationId xmlns:a16="http://schemas.microsoft.com/office/drawing/2014/main" xmlns="" id="{8D05A34F-7712-46DB-AB5B-272E294B62EE}"/>
              </a:ext>
            </a:extLst>
          </p:cNvPr>
          <p:cNvSpPr>
            <a:spLocks noGrp="1"/>
          </p:cNvSpPr>
          <p:nvPr>
            <p:ph type="body" sz="quarter" idx="22"/>
          </p:nvPr>
        </p:nvSpPr>
        <p:spPr/>
        <p:txBody>
          <a:bodyPr rtlCol="0"/>
          <a:lstStyle/>
          <a:p>
            <a:pPr rtl="0"/>
            <a:r>
              <a:rPr lang="pt-BR"/>
              <a:t>Legenda05 aparece aqui</a:t>
            </a:r>
          </a:p>
        </p:txBody>
      </p:sp>
      <p:sp>
        <p:nvSpPr>
          <p:cNvPr id="2" name="Espaço Reservado para o Número do Slide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rtlCol="0"/>
          <a:lstStyle/>
          <a:p>
            <a:pPr rtl="0"/>
            <a:fld id="{C263D6C4-4840-40CC-AC84-17E24B3B7BDE}" type="slidenum">
              <a:rPr lang="pt-BR" smtClean="0"/>
              <a:pPr rtl="0"/>
              <a:t>12</a:t>
            </a:fld>
            <a:endParaRPr lang="pt-B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315E3981-F0D7-482C-A8E0-6A57700BECA7}"/>
              </a:ext>
            </a:extLst>
          </p:cNvPr>
          <p:cNvSpPr>
            <a:spLocks noGrp="1"/>
          </p:cNvSpPr>
          <p:nvPr>
            <p:ph type="title"/>
          </p:nvPr>
        </p:nvSpPr>
        <p:spPr/>
        <p:txBody>
          <a:bodyPr rtlCol="0"/>
          <a:lstStyle/>
          <a:p>
            <a:pPr rtl="0"/>
            <a:r>
              <a:rPr lang="pt-BR"/>
              <a:t>Título do Conteúdo</a:t>
            </a:r>
          </a:p>
        </p:txBody>
      </p:sp>
      <p:pic>
        <p:nvPicPr>
          <p:cNvPr id="20" name="Espaço Reservado para Imagem 19" descr="Design de padrão triangular com dimensão">
            <a:extLst>
              <a:ext uri="{FF2B5EF4-FFF2-40B4-BE49-F238E27FC236}">
                <a16:creationId xmlns:a16="http://schemas.microsoft.com/office/drawing/2014/main" xmlns=""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Espaço Reservado para Texto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rtlCol="0"/>
          <a:lstStyle/>
          <a:p>
            <a:pPr rtl="0"/>
            <a:r>
              <a:rPr lang="pt-BR"/>
              <a:t>Legenda01 aparece aqui</a:t>
            </a:r>
          </a:p>
        </p:txBody>
      </p:sp>
      <p:sp>
        <p:nvSpPr>
          <p:cNvPr id="21" name="Espaço Reservado para Texto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rtlCol="0"/>
          <a:lstStyle/>
          <a:p>
            <a:pPr rtl="0"/>
            <a:r>
              <a:rPr lang="pt-BR"/>
              <a:t>Legenda02 aparece aqui</a:t>
            </a:r>
          </a:p>
        </p:txBody>
      </p:sp>
      <p:sp>
        <p:nvSpPr>
          <p:cNvPr id="22" name="Espaço Reservado para Texto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rtlCol="0"/>
          <a:lstStyle/>
          <a:p>
            <a:pPr rtl="0"/>
            <a:r>
              <a:rPr lang="pt-BR"/>
              <a:t>Legenda03 aparece aqui</a:t>
            </a:r>
          </a:p>
        </p:txBody>
      </p:sp>
      <p:sp>
        <p:nvSpPr>
          <p:cNvPr id="2" name="Espaço Reservado para o Número do Slide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rtlCol="0"/>
          <a:lstStyle/>
          <a:p>
            <a:pPr rtl="0"/>
            <a:fld id="{C263D6C4-4840-40CC-AC84-17E24B3B7BDE}" type="slidenum">
              <a:rPr lang="pt-BR" smtClean="0"/>
              <a:pPr rtl="0"/>
              <a:t>13</a:t>
            </a:fld>
            <a:endParaRPr lang="pt-B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315E3981-F0D7-482C-A8E0-6A57700BECA7}"/>
              </a:ext>
            </a:extLst>
          </p:cNvPr>
          <p:cNvSpPr>
            <a:spLocks noGrp="1"/>
          </p:cNvSpPr>
          <p:nvPr>
            <p:ph type="title"/>
          </p:nvPr>
        </p:nvSpPr>
        <p:spPr/>
        <p:txBody>
          <a:bodyPr rtlCol="0"/>
          <a:lstStyle/>
          <a:p>
            <a:pPr rtl="0"/>
            <a:r>
              <a:rPr lang="pt-BR"/>
              <a:t>Título do Conteúdo</a:t>
            </a:r>
          </a:p>
        </p:txBody>
      </p:sp>
      <p:pic>
        <p:nvPicPr>
          <p:cNvPr id="8" name="Espaço Reservado para Imagem 7" descr="Design de padrão triangular com dimensão">
            <a:extLst>
              <a:ext uri="{FF2B5EF4-FFF2-40B4-BE49-F238E27FC236}">
                <a16:creationId xmlns:a16="http://schemas.microsoft.com/office/drawing/2014/main" xmlns=""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871682"/>
            <a:ext cx="9144002" cy="1717423"/>
          </a:xfrm>
        </p:spPr>
      </p:pic>
      <p:sp>
        <p:nvSpPr>
          <p:cNvPr id="19" name="Espaço Reservado para Texto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rtlCol="0"/>
          <a:lstStyle/>
          <a:p>
            <a:pPr rtl="0"/>
            <a:r>
              <a:rPr lang="pt-B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pt-BR"/>
              <a:t>Pellentesque habitant morbi tristique senectus et netus et malesuada fames ac turpis egestas. Proin pharetra nonummy pede. Mauris et orci.</a:t>
            </a:r>
          </a:p>
        </p:txBody>
      </p:sp>
      <p:sp>
        <p:nvSpPr>
          <p:cNvPr id="2" name="Espaço Reservado para o Número do Slide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rtlCol="0"/>
          <a:lstStyle/>
          <a:p>
            <a:pPr rtl="0"/>
            <a:fld id="{C263D6C4-4840-40CC-AC84-17E24B3B7BDE}" type="slidenum">
              <a:rPr lang="pt-BR" smtClean="0"/>
              <a:pPr rtl="0"/>
              <a:t>14</a:t>
            </a:fld>
            <a:endParaRPr lang="pt-B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201323FB-427E-4A8D-B473-AB0657D8D23B}"/>
              </a:ext>
            </a:extLst>
          </p:cNvPr>
          <p:cNvSpPr>
            <a:spLocks noGrp="1"/>
          </p:cNvSpPr>
          <p:nvPr>
            <p:ph type="title"/>
          </p:nvPr>
        </p:nvSpPr>
        <p:spPr/>
        <p:txBody>
          <a:bodyPr rtlCol="0"/>
          <a:lstStyle/>
          <a:p>
            <a:pPr rtl="0"/>
            <a:r>
              <a:rPr lang="pt-BR"/>
              <a:t>Tabela</a:t>
            </a:r>
          </a:p>
        </p:txBody>
      </p:sp>
      <p:graphicFrame>
        <p:nvGraphicFramePr>
          <p:cNvPr id="6" name="Tabela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631966552"/>
              </p:ext>
            </p:extLst>
          </p:nvPr>
        </p:nvGraphicFramePr>
        <p:xfrm>
          <a:off x="847725" y="2249805"/>
          <a:ext cx="7448550" cy="2948940"/>
        </p:xfrm>
        <a:graphic>
          <a:graphicData uri="http://schemas.openxmlformats.org/drawingml/2006/table">
            <a:tbl>
              <a:tblPr firstRow="1" bandRow="1">
                <a:tableStyleId>{5C22544A-7EE6-4342-B048-85BDC9FD1C3A}</a:tableStyleId>
              </a:tblPr>
              <a:tblGrid>
                <a:gridCol w="1862138">
                  <a:extLst>
                    <a:ext uri="{9D8B030D-6E8A-4147-A177-3AD203B41FA5}">
                      <a16:colId xmlns:a16="http://schemas.microsoft.com/office/drawing/2014/main" xmlns="" val="3559833401"/>
                    </a:ext>
                  </a:extLst>
                </a:gridCol>
                <a:gridCol w="1862138">
                  <a:extLst>
                    <a:ext uri="{9D8B030D-6E8A-4147-A177-3AD203B41FA5}">
                      <a16:colId xmlns:a16="http://schemas.microsoft.com/office/drawing/2014/main" xmlns="" val="82523989"/>
                    </a:ext>
                  </a:extLst>
                </a:gridCol>
                <a:gridCol w="1862138">
                  <a:extLst>
                    <a:ext uri="{9D8B030D-6E8A-4147-A177-3AD203B41FA5}">
                      <a16:colId xmlns:a16="http://schemas.microsoft.com/office/drawing/2014/main" xmlns="" val="3211310719"/>
                    </a:ext>
                  </a:extLst>
                </a:gridCol>
                <a:gridCol w="1862138">
                  <a:extLst>
                    <a:ext uri="{9D8B030D-6E8A-4147-A177-3AD203B41FA5}">
                      <a16:colId xmlns:a16="http://schemas.microsoft.com/office/drawing/2014/main" xmlns="" val="4160613981"/>
                    </a:ext>
                  </a:extLst>
                </a:gridCol>
              </a:tblGrid>
              <a:tr h="480060">
                <a:tc>
                  <a:txBody>
                    <a:bodyPr/>
                    <a:lstStyle/>
                    <a:p>
                      <a:pPr algn="ctr" rtl="0"/>
                      <a:r>
                        <a:rPr lang="pt-BR" sz="1200" b="0" noProof="0">
                          <a:latin typeface="+mn-lt"/>
                          <a:cs typeface="Arial" panose="020B0604020202020204" pitchFamily="34" charset="0"/>
                        </a:rPr>
                        <a:t>Título</a:t>
                      </a:r>
                    </a:p>
                  </a:txBody>
                  <a:tcPr marL="68580" marR="68580" marT="34290" marB="34290"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noProof="0">
                          <a:latin typeface="+mn-lt"/>
                          <a:cs typeface="Arial" panose="020B0604020202020204" pitchFamily="34" charset="0"/>
                        </a:rPr>
                        <a:t>Título</a:t>
                      </a: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noProof="0">
                          <a:latin typeface="+mn-lt"/>
                          <a:cs typeface="Arial" panose="020B0604020202020204" pitchFamily="34" charset="0"/>
                        </a:rPr>
                        <a:t>Título</a:t>
                      </a: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noProof="0">
                          <a:latin typeface="+mn-lt"/>
                          <a:cs typeface="Arial" panose="020B0604020202020204" pitchFamily="34" charset="0"/>
                        </a:rPr>
                        <a:t>Título</a:t>
                      </a: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dirty="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Espaço Reservado para o Número do Slide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rtlCol="0"/>
          <a:lstStyle/>
          <a:p>
            <a:pPr rtl="0"/>
            <a:fld id="{C263D6C4-4840-40CC-AC84-17E24B3B7BDE}" type="slidenum">
              <a:rPr lang="pt-BR" smtClean="0"/>
              <a:pPr rtl="0"/>
              <a:t>15</a:t>
            </a:fld>
            <a:endParaRPr lang="pt-B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201323FB-427E-4A8D-B473-AB0657D8D23B}"/>
              </a:ext>
            </a:extLst>
          </p:cNvPr>
          <p:cNvSpPr>
            <a:spLocks noGrp="1"/>
          </p:cNvSpPr>
          <p:nvPr>
            <p:ph type="title"/>
          </p:nvPr>
        </p:nvSpPr>
        <p:spPr/>
        <p:txBody>
          <a:bodyPr rtlCol="0"/>
          <a:lstStyle/>
          <a:p>
            <a:pPr rtl="0"/>
            <a:r>
              <a:rPr lang="pt-BR" dirty="0"/>
              <a:t>Gráfico</a:t>
            </a:r>
          </a:p>
        </p:txBody>
      </p:sp>
      <p:graphicFrame>
        <p:nvGraphicFramePr>
          <p:cNvPr id="7" name="Gráfico 6" title="Espaço Reservado para Gráfico de Receita Bruta">
            <a:extLst>
              <a:ext uri="{FF2B5EF4-FFF2-40B4-BE49-F238E27FC236}">
                <a16:creationId xmlns:a16="http://schemas.microsoft.com/office/drawing/2014/main" xmlns="" id="{19AEAA04-4840-FB41-B910-5F3570D85F0A}"/>
              </a:ext>
            </a:extLst>
          </p:cNvPr>
          <p:cNvGraphicFramePr/>
          <p:nvPr>
            <p:extLst>
              <p:ext uri="{D42A27DB-BD31-4B8C-83A1-F6EECF244321}">
                <p14:modId xmlns:p14="http://schemas.microsoft.com/office/powerpoint/2010/main" val="678175705"/>
              </p:ext>
            </p:extLst>
          </p:nvPr>
        </p:nvGraphicFramePr>
        <p:xfrm>
          <a:off x="938213" y="2141307"/>
          <a:ext cx="7267575" cy="3333149"/>
        </p:xfrm>
        <a:graphic>
          <a:graphicData uri="http://schemas.openxmlformats.org/drawingml/2006/chart">
            <c:chart xmlns:c="http://schemas.openxmlformats.org/drawingml/2006/chart" xmlns:r="http://schemas.openxmlformats.org/officeDocument/2006/relationships" r:id="rId3"/>
          </a:graphicData>
        </a:graphic>
      </p:graphicFrame>
      <p:sp>
        <p:nvSpPr>
          <p:cNvPr id="2" name="Espaço Reservado para o Número do Slide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rtlCol="0"/>
          <a:lstStyle/>
          <a:p>
            <a:pPr rtl="0"/>
            <a:fld id="{C263D6C4-4840-40CC-AC84-17E24B3B7BDE}" type="slidenum">
              <a:rPr lang="pt-BR" smtClean="0"/>
              <a:pPr rtl="0"/>
              <a:t>16</a:t>
            </a:fld>
            <a:endParaRPr lang="pt-BR"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xmlns="" id="{A4CD37D6-FE32-48E3-A3AD-F07BE6A19FA1}"/>
              </a:ext>
            </a:extLst>
          </p:cNvPr>
          <p:cNvSpPr>
            <a:spLocks noGrp="1"/>
          </p:cNvSpPr>
          <p:nvPr>
            <p:ph type="title"/>
          </p:nvPr>
        </p:nvSpPr>
        <p:spPr>
          <a:xfrm>
            <a:off x="400050" y="3257550"/>
            <a:ext cx="5663293" cy="2144485"/>
          </a:xfrm>
        </p:spPr>
        <p:txBody>
          <a:bodyPr rtlCol="0"/>
          <a:lstStyle/>
          <a:p>
            <a:pPr rtl="0"/>
            <a:r>
              <a:rPr lang="pt-BR"/>
              <a:t>Citação aparece aqui </a:t>
            </a:r>
            <a:br>
              <a:rPr lang="pt-BR"/>
            </a:br>
            <a:r>
              <a:rPr lang="pt-BR"/>
              <a:t>Lorem ipsum dolor sit amet, consectetuer adipiscing elit.” </a:t>
            </a:r>
            <a:br>
              <a:rPr lang="pt-BR"/>
            </a:br>
            <a:r>
              <a:rPr lang="pt-BR" sz="1800"/>
              <a:t>- Autor</a:t>
            </a:r>
            <a:endParaRPr lang="pt-BR"/>
          </a:p>
        </p:txBody>
      </p:sp>
      <p:sp>
        <p:nvSpPr>
          <p:cNvPr id="2" name="Espaço Reservado para o Número do Slide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rtlCol="0"/>
          <a:lstStyle/>
          <a:p>
            <a:pPr rtl="0"/>
            <a:fld id="{C263D6C4-4840-40CC-AC84-17E24B3B7BDE}" type="slidenum">
              <a:rPr lang="pt-BR" smtClean="0"/>
              <a:pPr rtl="0"/>
              <a:t>17</a:t>
            </a:fld>
            <a:endParaRPr lang="pt-B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32BE5BF-9922-45FB-8F3F-4446D40A051B}"/>
              </a:ext>
            </a:extLst>
          </p:cNvPr>
          <p:cNvSpPr>
            <a:spLocks noGrp="1"/>
          </p:cNvSpPr>
          <p:nvPr>
            <p:ph type="ctrTitle"/>
          </p:nvPr>
        </p:nvSpPr>
        <p:spPr/>
        <p:txBody>
          <a:bodyPr rtlCol="0"/>
          <a:lstStyle/>
          <a:p>
            <a:pPr rtl="0"/>
            <a:r>
              <a:rPr lang="pt-BR"/>
              <a:t>Obrigado</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32BE5BF-9922-45FB-8F3F-4446D40A051B}"/>
              </a:ext>
            </a:extLst>
          </p:cNvPr>
          <p:cNvSpPr>
            <a:spLocks noGrp="1"/>
          </p:cNvSpPr>
          <p:nvPr>
            <p:ph type="ctrTitle"/>
          </p:nvPr>
        </p:nvSpPr>
        <p:spPr/>
        <p:txBody>
          <a:bodyPr rtlCol="0"/>
          <a:lstStyle/>
          <a:p>
            <a:pPr rtl="0"/>
            <a:r>
              <a:rPr lang="pt-BR"/>
              <a:t>Obrigado</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endParaRPr lang="pt-BR"/>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2</a:t>
            </a:fld>
            <a:endParaRPr lang="pt-BR" noProof="0"/>
          </a:p>
        </p:txBody>
      </p:sp>
      <p:sp>
        <p:nvSpPr>
          <p:cNvPr id="4" name="Título 3"/>
          <p:cNvSpPr>
            <a:spLocks noGrp="1"/>
          </p:cNvSpPr>
          <p:nvPr>
            <p:ph type="title"/>
          </p:nvPr>
        </p:nvSpPr>
        <p:spPr/>
        <p:txBody>
          <a:bodyPr/>
          <a:lstStyle/>
          <a:p>
            <a:r>
              <a:rPr lang="pt-BR" dirty="0" smtClean="0"/>
              <a:t>Variáveis</a:t>
            </a:r>
            <a:endParaRPr lang="pt-BR" dirty="0"/>
          </a:p>
        </p:txBody>
      </p:sp>
    </p:spTree>
    <p:extLst>
      <p:ext uri="{BB962C8B-B14F-4D97-AF65-F5344CB8AC3E}">
        <p14:creationId xmlns:p14="http://schemas.microsoft.com/office/powerpoint/2010/main" val="3080079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E98DCA46-603B-4178-8707-30E192CE6B8D}"/>
              </a:ext>
            </a:extLst>
          </p:cNvPr>
          <p:cNvSpPr>
            <a:spLocks noGrp="1"/>
          </p:cNvSpPr>
          <p:nvPr>
            <p:ph type="title"/>
          </p:nvPr>
        </p:nvSpPr>
        <p:spPr/>
        <p:txBody>
          <a:bodyPr rtlCol="0"/>
          <a:lstStyle/>
          <a:p>
            <a:pPr rtl="0"/>
            <a:r>
              <a:rPr lang="pt-BR"/>
              <a:t>Personalizar este Modelo</a:t>
            </a:r>
          </a:p>
        </p:txBody>
      </p:sp>
      <p:sp>
        <p:nvSpPr>
          <p:cNvPr id="8" name="Caixa de texto 7">
            <a:hlinkClick r:id="rId3"/>
            <a:extLst>
              <a:ext uri="{FF2B5EF4-FFF2-40B4-BE49-F238E27FC236}">
                <a16:creationId xmlns:a16="http://schemas.microsoft.com/office/drawing/2014/main" xmlns="" id="{5FC6C278-4035-446A-A94B-030E792FDDF5}"/>
              </a:ext>
            </a:extLst>
          </p:cNvPr>
          <p:cNvSpPr txBox="1"/>
          <p:nvPr/>
        </p:nvSpPr>
        <p:spPr>
          <a:xfrm>
            <a:off x="1160860" y="2701878"/>
            <a:ext cx="6822281" cy="1477328"/>
          </a:xfrm>
          <a:prstGeom prst="rect">
            <a:avLst/>
          </a:prstGeom>
          <a:noFill/>
        </p:spPr>
        <p:txBody>
          <a:bodyPr wrap="square" rtlCol="0">
            <a:spAutoFit/>
          </a:bodyPr>
          <a:lstStyle/>
          <a:p>
            <a:pPr algn="ctr" rtl="0"/>
            <a:r>
              <a:rPr lang="pt-BR" sz="4500" u="sng" dirty="0">
                <a:solidFill>
                  <a:schemeClr val="bg1"/>
                </a:solidFill>
              </a:rPr>
              <a:t>Modelo de instruções de edição e feedback</a:t>
            </a:r>
          </a:p>
        </p:txBody>
      </p:sp>
      <p:sp>
        <p:nvSpPr>
          <p:cNvPr id="2" name="Espaço Reservado para o Número do Slide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rtlCol="0"/>
          <a:lstStyle/>
          <a:p>
            <a:pPr rtl="0"/>
            <a:fld id="{C263D6C4-4840-40CC-AC84-17E24B3B7BDE}" type="slidenum">
              <a:rPr lang="pt-BR" smtClean="0"/>
              <a:pPr rtl="0"/>
              <a:t>20</a:t>
            </a:fld>
            <a:endParaRPr lang="pt-B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t>Variáveis</a:t>
            </a:r>
            <a:endParaRPr lang="pt-BR" dirty="0"/>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3</a:t>
            </a:fld>
            <a:endParaRPr lang="pt-BR" noProof="0"/>
          </a:p>
        </p:txBody>
      </p:sp>
      <p:sp>
        <p:nvSpPr>
          <p:cNvPr id="7" name="Espaço Reservado para Texto 6"/>
          <p:cNvSpPr>
            <a:spLocks noGrp="1"/>
          </p:cNvSpPr>
          <p:nvPr>
            <p:ph type="body" sz="quarter" idx="13"/>
          </p:nvPr>
        </p:nvSpPr>
        <p:spPr/>
        <p:txBody>
          <a:bodyPr/>
          <a:lstStyle/>
          <a:p>
            <a:r>
              <a:rPr lang="pt-BR" dirty="0" smtClean="0"/>
              <a:t>Doenças:</a:t>
            </a:r>
          </a:p>
          <a:p>
            <a:pPr lvl="1"/>
            <a:r>
              <a:rPr lang="pt-BR" dirty="0" smtClean="0"/>
              <a:t>Cirrose</a:t>
            </a:r>
          </a:p>
          <a:p>
            <a:pPr lvl="1"/>
            <a:r>
              <a:rPr lang="pt-BR" dirty="0" smtClean="0"/>
              <a:t>Diabete</a:t>
            </a:r>
          </a:p>
          <a:p>
            <a:pPr lvl="1"/>
            <a:r>
              <a:rPr lang="pt-BR" dirty="0" smtClean="0"/>
              <a:t>Obesidade</a:t>
            </a:r>
          </a:p>
          <a:p>
            <a:pPr lvl="1"/>
            <a:r>
              <a:rPr lang="pt-BR" dirty="0" smtClean="0"/>
              <a:t>HIV</a:t>
            </a:r>
          </a:p>
          <a:p>
            <a:endParaRPr lang="pt-BR" dirty="0"/>
          </a:p>
          <a:p>
            <a:r>
              <a:rPr lang="pt-BR" dirty="0" smtClean="0"/>
              <a:t>Exames</a:t>
            </a:r>
          </a:p>
          <a:p>
            <a:pPr lvl="1"/>
            <a:r>
              <a:rPr lang="pt-BR" dirty="0" smtClean="0"/>
              <a:t>Hemoglobina</a:t>
            </a:r>
          </a:p>
          <a:p>
            <a:pPr lvl="1"/>
            <a:r>
              <a:rPr lang="pt-BR" dirty="0" smtClean="0"/>
              <a:t>Bilirrubina</a:t>
            </a:r>
          </a:p>
          <a:p>
            <a:pPr lvl="1"/>
            <a:r>
              <a:rPr lang="pt-BR" dirty="0" smtClean="0"/>
              <a:t>Proteína</a:t>
            </a:r>
          </a:p>
          <a:p>
            <a:pPr lvl="1"/>
            <a:r>
              <a:rPr lang="pt-BR" dirty="0" smtClean="0"/>
              <a:t>Creatinina</a:t>
            </a:r>
          </a:p>
          <a:p>
            <a:endParaRPr lang="pt-BR" dirty="0"/>
          </a:p>
          <a:p>
            <a:r>
              <a:rPr lang="pt-BR" dirty="0" smtClean="0"/>
              <a:t>Não considerados:</a:t>
            </a:r>
          </a:p>
          <a:p>
            <a:pPr lvl="1"/>
            <a:r>
              <a:rPr lang="pt-BR" dirty="0" smtClean="0"/>
              <a:t>Idade;</a:t>
            </a:r>
          </a:p>
          <a:p>
            <a:pPr lvl="1"/>
            <a:r>
              <a:rPr lang="pt-BR" dirty="0" smtClean="0"/>
              <a:t>Pacotes de cigarro</a:t>
            </a:r>
          </a:p>
          <a:p>
            <a:pPr lvl="1"/>
            <a:r>
              <a:rPr lang="pt-BR" dirty="0" smtClean="0"/>
              <a:t>Gramas de álcool por dia</a:t>
            </a:r>
          </a:p>
        </p:txBody>
      </p:sp>
    </p:spTree>
    <p:extLst>
      <p:ext uri="{BB962C8B-B14F-4D97-AF65-F5344CB8AC3E}">
        <p14:creationId xmlns:p14="http://schemas.microsoft.com/office/powerpoint/2010/main" val="235660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E3BD8413-C238-49D7-A4E1-E8FEF1811A0E}"/>
              </a:ext>
            </a:extLst>
          </p:cNvPr>
          <p:cNvSpPr>
            <a:spLocks noGrp="1"/>
          </p:cNvSpPr>
          <p:nvPr>
            <p:ph type="title"/>
          </p:nvPr>
        </p:nvSpPr>
        <p:spPr/>
        <p:txBody>
          <a:bodyPr rtlCol="0"/>
          <a:lstStyle/>
          <a:p>
            <a:pPr rtl="0"/>
            <a:r>
              <a:rPr lang="pt-BR" dirty="0" smtClean="0"/>
              <a:t>Doenças</a:t>
            </a:r>
            <a:endParaRPr lang="pt-BR" dirty="0"/>
          </a:p>
        </p:txBody>
      </p:sp>
      <p:sp>
        <p:nvSpPr>
          <p:cNvPr id="5" name="Espaço Reservado para Texto 4">
            <a:extLst>
              <a:ext uri="{FF2B5EF4-FFF2-40B4-BE49-F238E27FC236}">
                <a16:creationId xmlns:a16="http://schemas.microsoft.com/office/drawing/2014/main" xmlns="" id="{0A95F4DE-39B7-4CE2-BC1E-8B8AE662A895}"/>
              </a:ext>
            </a:extLst>
          </p:cNvPr>
          <p:cNvSpPr>
            <a:spLocks noGrp="1"/>
          </p:cNvSpPr>
          <p:nvPr>
            <p:ph type="body" idx="1"/>
          </p:nvPr>
        </p:nvSpPr>
        <p:spPr/>
        <p:txBody>
          <a:bodyPr rtlCol="0"/>
          <a:lstStyle/>
          <a:p>
            <a:pPr rtl="0"/>
            <a:r>
              <a:rPr lang="pt-BR" dirty="0"/>
              <a:t>Subtítulo</a:t>
            </a:r>
          </a:p>
        </p:txBody>
      </p:sp>
      <p:sp>
        <p:nvSpPr>
          <p:cNvPr id="2" name="Espaço Reservado para o Número do Slide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rtlCol="0"/>
          <a:lstStyle/>
          <a:p>
            <a:pPr rtl="0"/>
            <a:fld id="{C263D6C4-4840-40CC-AC84-17E24B3B7BDE}" type="slidenum">
              <a:rPr lang="pt-BR" smtClean="0"/>
              <a:pPr rtl="0"/>
              <a:t>4</a:t>
            </a:fld>
            <a:endParaRPr lang="pt-B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xmlns="" id="{7875C19A-1AAE-476A-A316-A2CF92D763D3}"/>
              </a:ext>
            </a:extLst>
          </p:cNvPr>
          <p:cNvSpPr>
            <a:spLocks noGrp="1"/>
          </p:cNvSpPr>
          <p:nvPr>
            <p:ph type="title"/>
          </p:nvPr>
        </p:nvSpPr>
        <p:spPr/>
        <p:txBody>
          <a:bodyPr rtlCol="0"/>
          <a:lstStyle/>
          <a:p>
            <a:pPr rtl="0"/>
            <a:r>
              <a:rPr lang="pt-BR" dirty="0" smtClean="0"/>
              <a:t>Diabetes</a:t>
            </a:r>
            <a:endParaRPr lang="pt-BR" dirty="0"/>
          </a:p>
        </p:txBody>
      </p:sp>
      <p:sp>
        <p:nvSpPr>
          <p:cNvPr id="10" name="Espaço Reservado para Texto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a:t>
            </a:r>
          </a:p>
          <a:p>
            <a:pPr rtl="0"/>
            <a:r>
              <a:rPr lang="pt-BR" dirty="0"/>
              <a:t>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a:t>
            </a:r>
          </a:p>
          <a:p>
            <a:pPr rtl="0"/>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p:txBody>
      </p:sp>
      <p:sp>
        <p:nvSpPr>
          <p:cNvPr id="2" name="Espaço Reservado para o Número do Slide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5</a:t>
            </a:fld>
            <a:endParaRPr lang="pt-B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xmlns="" id="{7875C19A-1AAE-476A-A316-A2CF92D763D3}"/>
              </a:ext>
            </a:extLst>
          </p:cNvPr>
          <p:cNvSpPr>
            <a:spLocks noGrp="1"/>
          </p:cNvSpPr>
          <p:nvPr>
            <p:ph type="title"/>
          </p:nvPr>
        </p:nvSpPr>
        <p:spPr/>
        <p:txBody>
          <a:bodyPr rtlCol="0"/>
          <a:lstStyle/>
          <a:p>
            <a:pPr rtl="0"/>
            <a:r>
              <a:rPr lang="pt-BR" dirty="0" err="1" smtClean="0"/>
              <a:t>Cirose</a:t>
            </a:r>
            <a:endParaRPr lang="pt-BR" dirty="0"/>
          </a:p>
        </p:txBody>
      </p:sp>
      <p:sp>
        <p:nvSpPr>
          <p:cNvPr id="10" name="Espaço Reservado para Texto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a:t>
            </a:r>
          </a:p>
          <a:p>
            <a:pPr rtl="0"/>
            <a:r>
              <a:rPr lang="pt-BR" dirty="0"/>
              <a:t>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a:t>
            </a:r>
          </a:p>
          <a:p>
            <a:pPr rtl="0"/>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p:txBody>
      </p:sp>
      <p:sp>
        <p:nvSpPr>
          <p:cNvPr id="2" name="Espaço Reservado para o Número do Slide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6</a:t>
            </a:fld>
            <a:endParaRPr lang="pt-BR"/>
          </a:p>
        </p:txBody>
      </p:sp>
    </p:spTree>
    <p:extLst>
      <p:ext uri="{BB962C8B-B14F-4D97-AF65-F5344CB8AC3E}">
        <p14:creationId xmlns:p14="http://schemas.microsoft.com/office/powerpoint/2010/main" val="262729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xmlns="" id="{7875C19A-1AAE-476A-A316-A2CF92D763D3}"/>
              </a:ext>
            </a:extLst>
          </p:cNvPr>
          <p:cNvSpPr>
            <a:spLocks noGrp="1"/>
          </p:cNvSpPr>
          <p:nvPr>
            <p:ph type="title"/>
          </p:nvPr>
        </p:nvSpPr>
        <p:spPr/>
        <p:txBody>
          <a:bodyPr rtlCol="0"/>
          <a:lstStyle/>
          <a:p>
            <a:pPr rtl="0"/>
            <a:r>
              <a:rPr lang="pt-BR" dirty="0" smtClean="0"/>
              <a:t>Obesidade</a:t>
            </a:r>
            <a:endParaRPr lang="pt-BR" dirty="0"/>
          </a:p>
        </p:txBody>
      </p:sp>
      <p:sp>
        <p:nvSpPr>
          <p:cNvPr id="10" name="Espaço Reservado para Texto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a:t>
            </a:r>
          </a:p>
          <a:p>
            <a:pPr rtl="0"/>
            <a:r>
              <a:rPr lang="pt-BR" dirty="0"/>
              <a:t>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a:t>
            </a:r>
          </a:p>
          <a:p>
            <a:pPr rtl="0"/>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p:txBody>
      </p:sp>
      <p:sp>
        <p:nvSpPr>
          <p:cNvPr id="2" name="Espaço Reservado para o Número do Slide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7</a:t>
            </a:fld>
            <a:endParaRPr lang="pt-BR"/>
          </a:p>
        </p:txBody>
      </p:sp>
    </p:spTree>
    <p:extLst>
      <p:ext uri="{BB962C8B-B14F-4D97-AF65-F5344CB8AC3E}">
        <p14:creationId xmlns:p14="http://schemas.microsoft.com/office/powerpoint/2010/main" val="2740251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xmlns="" id="{7875C19A-1AAE-476A-A316-A2CF92D763D3}"/>
              </a:ext>
            </a:extLst>
          </p:cNvPr>
          <p:cNvSpPr>
            <a:spLocks noGrp="1"/>
          </p:cNvSpPr>
          <p:nvPr>
            <p:ph type="title"/>
          </p:nvPr>
        </p:nvSpPr>
        <p:spPr/>
        <p:txBody>
          <a:bodyPr rtlCol="0"/>
          <a:lstStyle/>
          <a:p>
            <a:pPr rtl="0"/>
            <a:r>
              <a:rPr lang="pt-BR" dirty="0" smtClean="0"/>
              <a:t>HIV</a:t>
            </a:r>
            <a:endParaRPr lang="pt-BR" dirty="0"/>
          </a:p>
        </p:txBody>
      </p:sp>
      <p:sp>
        <p:nvSpPr>
          <p:cNvPr id="10" name="Espaço Reservado para Texto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a:t>
            </a:r>
          </a:p>
          <a:p>
            <a:pPr rtl="0"/>
            <a:r>
              <a:rPr lang="pt-BR" dirty="0"/>
              <a:t>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a:t>
            </a:r>
          </a:p>
          <a:p>
            <a:pPr rtl="0"/>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p:txBody>
      </p:sp>
      <p:sp>
        <p:nvSpPr>
          <p:cNvPr id="2" name="Espaço Reservado para o Número do Slide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8</a:t>
            </a:fld>
            <a:endParaRPr lang="pt-BR"/>
          </a:p>
        </p:txBody>
      </p:sp>
    </p:spTree>
    <p:extLst>
      <p:ext uri="{BB962C8B-B14F-4D97-AF65-F5344CB8AC3E}">
        <p14:creationId xmlns:p14="http://schemas.microsoft.com/office/powerpoint/2010/main" val="1626531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BD179B88-D43C-4A31-9A52-3498E9430782}"/>
              </a:ext>
            </a:extLst>
          </p:cNvPr>
          <p:cNvSpPr>
            <a:spLocks noGrp="1"/>
          </p:cNvSpPr>
          <p:nvPr>
            <p:ph type="title"/>
          </p:nvPr>
        </p:nvSpPr>
        <p:spPr/>
        <p:txBody>
          <a:bodyPr rtlCol="0"/>
          <a:lstStyle/>
          <a:p>
            <a:pPr rtl="0"/>
            <a:r>
              <a:rPr lang="pt-BR" dirty="0" smtClean="0"/>
              <a:t>Resultado</a:t>
            </a:r>
            <a:endParaRPr lang="pt-BR" dirty="0"/>
          </a:p>
        </p:txBody>
      </p:sp>
      <p:sp>
        <p:nvSpPr>
          <p:cNvPr id="5" name="Espaço Reservado para Texto 4">
            <a:extLst>
              <a:ext uri="{FF2B5EF4-FFF2-40B4-BE49-F238E27FC236}">
                <a16:creationId xmlns:a16="http://schemas.microsoft.com/office/drawing/2014/main" xmlns="" id="{DCDDBE65-9AB1-4989-AF86-726591A6A128}"/>
              </a:ext>
            </a:extLst>
          </p:cNvPr>
          <p:cNvSpPr>
            <a:spLocks noGrp="1"/>
          </p:cNvSpPr>
          <p:nvPr>
            <p:ph type="body" idx="1"/>
          </p:nvPr>
        </p:nvSpPr>
        <p:spPr/>
        <p:txBody>
          <a:bodyPr rtlCol="0"/>
          <a:lstStyle/>
          <a:p>
            <a:pPr rtl="0"/>
            <a:r>
              <a:rPr lang="pt-BR"/>
              <a:t>Subtítulo</a:t>
            </a:r>
          </a:p>
        </p:txBody>
      </p:sp>
      <p:sp>
        <p:nvSpPr>
          <p:cNvPr id="2" name="Espaço Reservado para o Número do Slide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rtlCol="0"/>
          <a:lstStyle/>
          <a:p>
            <a:pPr rtl="0"/>
            <a:fld id="{C263D6C4-4840-40CC-AC84-17E24B3B7BDE}" type="slidenum">
              <a:rPr lang="pt-BR" smtClean="0"/>
              <a:pPr rtl="0"/>
              <a:t>9</a:t>
            </a:fld>
            <a:endParaRPr lang="pt-B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372_TF66687569.potx  -  Recuperado" id="{1392B681-13AB-44F3-A748-E185430A569F}" vid="{5F4E28AB-31AB-45D2-B7CE-4ED41B42B53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992231-163D-4428-A2B8-DA1FE0274129}">
  <ds:schemaRef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fb0879af-3eba-417a-a55a-ffe6dcd6ca77"/>
    <ds:schemaRef ds:uri="http://purl.org/dc/elements/1.1/"/>
    <ds:schemaRef ds:uri="http://purl.org/dc/terms/"/>
    <ds:schemaRef ds:uri="http://schemas.microsoft.com/sharepoint/v3"/>
    <ds:schemaRef ds:uri="http://purl.org/dc/dcmitype/"/>
    <ds:schemaRef ds:uri="http://schemas.openxmlformats.org/package/2006/metadata/core-properties"/>
    <ds:schemaRef ds:uri="6dc4bcd6-49db-4c07-9060-8acfc67cef9f"/>
  </ds:schemaRefs>
</ds:datastoreItem>
</file>

<file path=docProps/app.xml><?xml version="1.0" encoding="utf-8"?>
<Properties xmlns="http://schemas.openxmlformats.org/officeDocument/2006/extended-properties" xmlns:vt="http://schemas.openxmlformats.org/officeDocument/2006/docPropsVTypes">
  <Template>Apresentação azul moderna</Template>
  <TotalTime>0</TotalTime>
  <Words>654</Words>
  <Application>Microsoft Office PowerPoint</Application>
  <PresentationFormat>Apresentação na tela (4:3)</PresentationFormat>
  <Paragraphs>114</Paragraphs>
  <Slides>20</Slides>
  <Notes>17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Tahoma</vt:lpstr>
      <vt:lpstr>Trade Gothic LT Pro</vt:lpstr>
      <vt:lpstr>Trebuchet MS</vt:lpstr>
      <vt:lpstr>Tema do Office</vt:lpstr>
      <vt:lpstr>Análise Exploratória de Dados</vt:lpstr>
      <vt:lpstr>Variáveis</vt:lpstr>
      <vt:lpstr>Variáveis</vt:lpstr>
      <vt:lpstr>Doenças</vt:lpstr>
      <vt:lpstr>Diabetes</vt:lpstr>
      <vt:lpstr>Cirose</vt:lpstr>
      <vt:lpstr>Obesidade</vt:lpstr>
      <vt:lpstr>HIV</vt:lpstr>
      <vt:lpstr>Resultado</vt:lpstr>
      <vt:lpstr>Apresentação do PowerPoint</vt:lpstr>
      <vt:lpstr>Título do Conteúdo</vt:lpstr>
      <vt:lpstr>Título do Conteúdo</vt:lpstr>
      <vt:lpstr>Título do Conteúdo</vt:lpstr>
      <vt:lpstr>Título do Conteúdo</vt:lpstr>
      <vt:lpstr>Tabela</vt:lpstr>
      <vt:lpstr>Gráfico</vt:lpstr>
      <vt:lpstr>Citação aparece aqui  Lorem ipsum dolor sit amet, consectetuer adipiscing elit.”  - Autor</vt:lpstr>
      <vt:lpstr>Obrigado</vt:lpstr>
      <vt:lpstr>Obrigado</vt:lpstr>
      <vt:lpstr>Personalizar este Modelo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2019-09-26T00:12:12Z</dcterms:created>
  <dcterms:modified xsi:type="dcterms:W3CDTF">2019-09-26T00:36:29Z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