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7"/>
  </p:notesMasterIdLst>
  <p:sldIdLst>
    <p:sldId id="306" r:id="rId5"/>
    <p:sldId id="307" r:id="rId6"/>
    <p:sldId id="316" r:id="rId7"/>
    <p:sldId id="314" r:id="rId8"/>
    <p:sldId id="323" r:id="rId9"/>
    <p:sldId id="334" r:id="rId10"/>
    <p:sldId id="342" r:id="rId11"/>
    <p:sldId id="343" r:id="rId12"/>
    <p:sldId id="344" r:id="rId13"/>
    <p:sldId id="345" r:id="rId14"/>
    <p:sldId id="341" r:id="rId15"/>
    <p:sldId id="320" r:id="rId16"/>
    <p:sldId id="332" r:id="rId17"/>
    <p:sldId id="350" r:id="rId18"/>
    <p:sldId id="351" r:id="rId19"/>
    <p:sldId id="346" r:id="rId20"/>
    <p:sldId id="347" r:id="rId21"/>
    <p:sldId id="348" r:id="rId22"/>
    <p:sldId id="349" r:id="rId23"/>
    <p:sldId id="352" r:id="rId24"/>
    <p:sldId id="353" r:id="rId25"/>
    <p:sldId id="35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5059BE-4E59-4167-91EB-D8DE3A20EA5C}">
          <p14:sldIdLst>
            <p14:sldId id="306"/>
            <p14:sldId id="307"/>
            <p14:sldId id="316"/>
            <p14:sldId id="314"/>
            <p14:sldId id="323"/>
            <p14:sldId id="334"/>
            <p14:sldId id="342"/>
            <p14:sldId id="343"/>
            <p14:sldId id="344"/>
            <p14:sldId id="345"/>
            <p14:sldId id="341"/>
            <p14:sldId id="320"/>
            <p14:sldId id="332"/>
            <p14:sldId id="350"/>
            <p14:sldId id="351"/>
            <p14:sldId id="346"/>
            <p14:sldId id="347"/>
            <p14:sldId id="348"/>
            <p14:sldId id="349"/>
            <p14:sldId id="352"/>
            <p14:sldId id="353"/>
            <p14:sldId id="354"/>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CC195-9BE5-4049-9F46-B3490BB94E4F}" v="22" dt="2022-10-18T09:31:45.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p:scale>
          <a:sx n="86" d="100"/>
          <a:sy n="86" d="100"/>
        </p:scale>
        <p:origin x="1536" y="7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ian Babii" userId="334f7a48-4d53-4b08-9c75-ae1769d19a3d" providerId="ADAL" clId="{A31CC195-9BE5-4049-9F46-B3490BB94E4F}"/>
    <pc:docChg chg="undo custSel addSld delSld modSld sldOrd modSection">
      <pc:chgData name="Andrian Babii" userId="334f7a48-4d53-4b08-9c75-ae1769d19a3d" providerId="ADAL" clId="{A31CC195-9BE5-4049-9F46-B3490BB94E4F}" dt="2022-10-18T09:44:52.047" v="392" actId="14100"/>
      <pc:docMkLst>
        <pc:docMk/>
      </pc:docMkLst>
      <pc:sldChg chg="addSp delSp modSp mod">
        <pc:chgData name="Andrian Babii" userId="334f7a48-4d53-4b08-9c75-ae1769d19a3d" providerId="ADAL" clId="{A31CC195-9BE5-4049-9F46-B3490BB94E4F}" dt="2022-10-18T08:52:45.836" v="294" actId="22"/>
        <pc:sldMkLst>
          <pc:docMk/>
          <pc:sldMk cId="783914445" sldId="294"/>
        </pc:sldMkLst>
        <pc:picChg chg="add del">
          <ac:chgData name="Andrian Babii" userId="334f7a48-4d53-4b08-9c75-ae1769d19a3d" providerId="ADAL" clId="{A31CC195-9BE5-4049-9F46-B3490BB94E4F}" dt="2022-10-16T14:03:47.383" v="255" actId="478"/>
          <ac:picMkLst>
            <pc:docMk/>
            <pc:sldMk cId="783914445" sldId="294"/>
            <ac:picMk id="3" creationId="{C8364EE2-D61A-9AAE-7D4B-2FB06FC2843A}"/>
          </ac:picMkLst>
        </pc:picChg>
        <pc:picChg chg="add">
          <ac:chgData name="Andrian Babii" userId="334f7a48-4d53-4b08-9c75-ae1769d19a3d" providerId="ADAL" clId="{A31CC195-9BE5-4049-9F46-B3490BB94E4F}" dt="2022-10-18T08:52:45.836" v="294" actId="22"/>
          <ac:picMkLst>
            <pc:docMk/>
            <pc:sldMk cId="783914445" sldId="294"/>
            <ac:picMk id="3" creationId="{E24826FB-2F16-EF86-EA4D-B398D69EB5F9}"/>
          </ac:picMkLst>
        </pc:picChg>
        <pc:picChg chg="add del mod">
          <ac:chgData name="Andrian Babii" userId="334f7a48-4d53-4b08-9c75-ae1769d19a3d" providerId="ADAL" clId="{A31CC195-9BE5-4049-9F46-B3490BB94E4F}" dt="2022-10-16T14:56:25.871" v="274" actId="478"/>
          <ac:picMkLst>
            <pc:docMk/>
            <pc:sldMk cId="783914445" sldId="294"/>
            <ac:picMk id="5" creationId="{E18A53A1-9EA9-4B1C-7A76-BC257E4B8CE2}"/>
          </ac:picMkLst>
        </pc:picChg>
        <pc:picChg chg="del">
          <ac:chgData name="Andrian Babii" userId="334f7a48-4d53-4b08-9c75-ae1769d19a3d" providerId="ADAL" clId="{A31CC195-9BE5-4049-9F46-B3490BB94E4F}" dt="2022-10-16T12:45:12.298" v="85" actId="478"/>
          <ac:picMkLst>
            <pc:docMk/>
            <pc:sldMk cId="783914445" sldId="294"/>
            <ac:picMk id="8" creationId="{9C34B369-1BCA-4FA2-74DC-D99F7C78CFF8}"/>
          </ac:picMkLst>
        </pc:picChg>
        <pc:picChg chg="add del">
          <ac:chgData name="Andrian Babii" userId="334f7a48-4d53-4b08-9c75-ae1769d19a3d" providerId="ADAL" clId="{A31CC195-9BE5-4049-9F46-B3490BB94E4F}" dt="2022-10-16T15:24:04.334" v="276" actId="478"/>
          <ac:picMkLst>
            <pc:docMk/>
            <pc:sldMk cId="783914445" sldId="294"/>
            <ac:picMk id="10" creationId="{52CBD2D9-B496-D5AA-E95E-7E36D503EA60}"/>
          </ac:picMkLst>
        </pc:picChg>
        <pc:picChg chg="add del">
          <ac:chgData name="Andrian Babii" userId="334f7a48-4d53-4b08-9c75-ae1769d19a3d" providerId="ADAL" clId="{A31CC195-9BE5-4049-9F46-B3490BB94E4F}" dt="2022-10-18T08:52:45.406" v="293" actId="478"/>
          <ac:picMkLst>
            <pc:docMk/>
            <pc:sldMk cId="783914445" sldId="294"/>
            <ac:picMk id="12" creationId="{FC228AD7-E301-23BA-7119-EB6A6B502428}"/>
          </ac:picMkLst>
        </pc:picChg>
      </pc:sldChg>
      <pc:sldChg chg="addSp delSp modSp mod setBg">
        <pc:chgData name="Andrian Babii" userId="334f7a48-4d53-4b08-9c75-ae1769d19a3d" providerId="ADAL" clId="{A31CC195-9BE5-4049-9F46-B3490BB94E4F}" dt="2022-10-16T15:24:45.365" v="279" actId="22"/>
        <pc:sldMkLst>
          <pc:docMk/>
          <pc:sldMk cId="2744200596" sldId="317"/>
        </pc:sldMkLst>
        <pc:spChg chg="del">
          <ac:chgData name="Andrian Babii" userId="334f7a48-4d53-4b08-9c75-ae1769d19a3d" providerId="ADAL" clId="{A31CC195-9BE5-4049-9F46-B3490BB94E4F}" dt="2022-10-16T07:59:02.123" v="2" actId="478"/>
          <ac:spMkLst>
            <pc:docMk/>
            <pc:sldMk cId="2744200596" sldId="317"/>
            <ac:spMk id="3" creationId="{1FCAAC44-2262-3C26-538E-3CFFB6F08787}"/>
          </ac:spMkLst>
        </pc:spChg>
        <pc:spChg chg="del">
          <ac:chgData name="Andrian Babii" userId="334f7a48-4d53-4b08-9c75-ae1769d19a3d" providerId="ADAL" clId="{A31CC195-9BE5-4049-9F46-B3490BB94E4F}" dt="2022-10-16T07:58:58.976" v="1" actId="478"/>
          <ac:spMkLst>
            <pc:docMk/>
            <pc:sldMk cId="2744200596" sldId="317"/>
            <ac:spMk id="4" creationId="{55E27C7C-4B68-4BBC-BF36-8959D8493E4A}"/>
          </ac:spMkLst>
        </pc:spChg>
        <pc:spChg chg="add del mod">
          <ac:chgData name="Andrian Babii" userId="334f7a48-4d53-4b08-9c75-ae1769d19a3d" providerId="ADAL" clId="{A31CC195-9BE5-4049-9F46-B3490BB94E4F}" dt="2022-10-16T07:59:12.645" v="4" actId="478"/>
          <ac:spMkLst>
            <pc:docMk/>
            <pc:sldMk cId="2744200596" sldId="317"/>
            <ac:spMk id="6" creationId="{8AA9710A-9730-8E6E-DDFF-39D2E7940077}"/>
          </ac:spMkLst>
        </pc:spChg>
        <pc:spChg chg="mod ord">
          <ac:chgData name="Andrian Babii" userId="334f7a48-4d53-4b08-9c75-ae1769d19a3d" providerId="ADAL" clId="{A31CC195-9BE5-4049-9F46-B3490BB94E4F}" dt="2022-10-16T12:34:47.242" v="15" actId="26606"/>
          <ac:spMkLst>
            <pc:docMk/>
            <pc:sldMk cId="2744200596" sldId="317"/>
            <ac:spMk id="7" creationId="{4ECDE54D-4BD2-4764-A36A-8487DB61E7A6}"/>
          </ac:spMkLst>
        </pc:spChg>
        <pc:spChg chg="add del mod">
          <ac:chgData name="Andrian Babii" userId="334f7a48-4d53-4b08-9c75-ae1769d19a3d" providerId="ADAL" clId="{A31CC195-9BE5-4049-9F46-B3490BB94E4F}" dt="2022-10-16T07:59:06.298" v="3" actId="22"/>
          <ac:spMkLst>
            <pc:docMk/>
            <pc:sldMk cId="2744200596" sldId="317"/>
            <ac:spMk id="9" creationId="{621A0BEC-C61A-989E-15F1-11F8B5D261BF}"/>
          </ac:spMkLst>
        </pc:spChg>
        <pc:spChg chg="add del mod">
          <ac:chgData name="Andrian Babii" userId="334f7a48-4d53-4b08-9c75-ae1769d19a3d" providerId="ADAL" clId="{A31CC195-9BE5-4049-9F46-B3490BB94E4F}" dt="2022-10-16T12:34:47.242" v="15" actId="26606"/>
          <ac:spMkLst>
            <pc:docMk/>
            <pc:sldMk cId="2744200596" sldId="317"/>
            <ac:spMk id="13" creationId="{D5F4CBE3-9D97-9F7E-546B-3DA79579F8FF}"/>
          </ac:spMkLst>
        </pc:spChg>
        <pc:spChg chg="add del">
          <ac:chgData name="Andrian Babii" userId="334f7a48-4d53-4b08-9c75-ae1769d19a3d" providerId="ADAL" clId="{A31CC195-9BE5-4049-9F46-B3490BB94E4F}" dt="2022-10-16T12:34:47.242" v="15" actId="26606"/>
          <ac:spMkLst>
            <pc:docMk/>
            <pc:sldMk cId="2744200596" sldId="317"/>
            <ac:spMk id="24" creationId="{16B067B1-F4E5-4FDF-813D-C9E872E80075}"/>
          </ac:spMkLst>
        </pc:spChg>
        <pc:picChg chg="del">
          <ac:chgData name="Andrian Babii" userId="334f7a48-4d53-4b08-9c75-ae1769d19a3d" providerId="ADAL" clId="{A31CC195-9BE5-4049-9F46-B3490BB94E4F}" dt="2022-10-16T07:58:54.783" v="0" actId="478"/>
          <ac:picMkLst>
            <pc:docMk/>
            <pc:sldMk cId="2744200596" sldId="317"/>
            <ac:picMk id="5" creationId="{5EDDC26D-2AA9-7448-F5DB-181E2FF5FE01}"/>
          </ac:picMkLst>
        </pc:picChg>
        <pc:picChg chg="add del mod ord">
          <ac:chgData name="Andrian Babii" userId="334f7a48-4d53-4b08-9c75-ae1769d19a3d" providerId="ADAL" clId="{A31CC195-9BE5-4049-9F46-B3490BB94E4F}" dt="2022-10-16T12:33:34.570" v="8" actId="478"/>
          <ac:picMkLst>
            <pc:docMk/>
            <pc:sldMk cId="2744200596" sldId="317"/>
            <ac:picMk id="11" creationId="{1748E3A0-70C2-9D3D-A84B-2A4A63389A74}"/>
          </ac:picMkLst>
        </pc:picChg>
        <pc:picChg chg="add del">
          <ac:chgData name="Andrian Babii" userId="334f7a48-4d53-4b08-9c75-ae1769d19a3d" providerId="ADAL" clId="{A31CC195-9BE5-4049-9F46-B3490BB94E4F}" dt="2022-10-16T12:34:20.447" v="10" actId="478"/>
          <ac:picMkLst>
            <pc:docMk/>
            <pc:sldMk cId="2744200596" sldId="317"/>
            <ac:picMk id="15" creationId="{B8AE51C9-7CDB-302A-AABA-0B9F38D47586}"/>
          </ac:picMkLst>
        </pc:picChg>
        <pc:picChg chg="add del mod ord">
          <ac:chgData name="Andrian Babii" userId="334f7a48-4d53-4b08-9c75-ae1769d19a3d" providerId="ADAL" clId="{A31CC195-9BE5-4049-9F46-B3490BB94E4F}" dt="2022-10-16T12:48:58.708" v="87" actId="478"/>
          <ac:picMkLst>
            <pc:docMk/>
            <pc:sldMk cId="2744200596" sldId="317"/>
            <ac:picMk id="17" creationId="{1C9A4402-A24D-0CE1-8C33-9F59109C0D49}"/>
          </ac:picMkLst>
        </pc:picChg>
        <pc:picChg chg="add del">
          <ac:chgData name="Andrian Babii" userId="334f7a48-4d53-4b08-9c75-ae1769d19a3d" providerId="ADAL" clId="{A31CC195-9BE5-4049-9F46-B3490BB94E4F}" dt="2022-10-16T13:30:30.153" v="105" actId="478"/>
          <ac:picMkLst>
            <pc:docMk/>
            <pc:sldMk cId="2744200596" sldId="317"/>
            <ac:picMk id="19" creationId="{5AFA8888-3502-AD75-02E2-DF9CF0945873}"/>
          </ac:picMkLst>
        </pc:picChg>
        <pc:picChg chg="add del">
          <ac:chgData name="Andrian Babii" userId="334f7a48-4d53-4b08-9c75-ae1769d19a3d" providerId="ADAL" clId="{A31CC195-9BE5-4049-9F46-B3490BB94E4F}" dt="2022-10-16T13:35:13.483" v="107" actId="478"/>
          <ac:picMkLst>
            <pc:docMk/>
            <pc:sldMk cId="2744200596" sldId="317"/>
            <ac:picMk id="21" creationId="{FCFC1341-BB47-74F0-6E3D-081976FBC07A}"/>
          </ac:picMkLst>
        </pc:picChg>
        <pc:picChg chg="add del mod">
          <ac:chgData name="Andrian Babii" userId="334f7a48-4d53-4b08-9c75-ae1769d19a3d" providerId="ADAL" clId="{A31CC195-9BE5-4049-9F46-B3490BB94E4F}" dt="2022-10-16T14:36:30.287" v="261" actId="478"/>
          <ac:picMkLst>
            <pc:docMk/>
            <pc:sldMk cId="2744200596" sldId="317"/>
            <ac:picMk id="25" creationId="{01BF9B99-C503-3854-C388-A9A4270AFF27}"/>
          </ac:picMkLst>
        </pc:picChg>
        <pc:picChg chg="add del mod">
          <ac:chgData name="Andrian Babii" userId="334f7a48-4d53-4b08-9c75-ae1769d19a3d" providerId="ADAL" clId="{A31CC195-9BE5-4049-9F46-B3490BB94E4F}" dt="2022-10-16T14:38:18.817" v="265" actId="478"/>
          <ac:picMkLst>
            <pc:docMk/>
            <pc:sldMk cId="2744200596" sldId="317"/>
            <ac:picMk id="27" creationId="{67456BCF-E81A-9BA5-9838-34FECC42D61C}"/>
          </ac:picMkLst>
        </pc:picChg>
        <pc:picChg chg="add del mod">
          <ac:chgData name="Andrian Babii" userId="334f7a48-4d53-4b08-9c75-ae1769d19a3d" providerId="ADAL" clId="{A31CC195-9BE5-4049-9F46-B3490BB94E4F}" dt="2022-10-16T14:39:36.511" v="270" actId="478"/>
          <ac:picMkLst>
            <pc:docMk/>
            <pc:sldMk cId="2744200596" sldId="317"/>
            <ac:picMk id="29" creationId="{02F992D3-E43F-55D6-7217-2862A30DC80C}"/>
          </ac:picMkLst>
        </pc:picChg>
        <pc:picChg chg="add del">
          <ac:chgData name="Andrian Babii" userId="334f7a48-4d53-4b08-9c75-ae1769d19a3d" providerId="ADAL" clId="{A31CC195-9BE5-4049-9F46-B3490BB94E4F}" dt="2022-10-16T14:55:51.443" v="272" actId="478"/>
          <ac:picMkLst>
            <pc:docMk/>
            <pc:sldMk cId="2744200596" sldId="317"/>
            <ac:picMk id="31" creationId="{3BBE2D2C-CA2B-AD1E-936B-3E0E9CE58D33}"/>
          </ac:picMkLst>
        </pc:picChg>
        <pc:picChg chg="add del">
          <ac:chgData name="Andrian Babii" userId="334f7a48-4d53-4b08-9c75-ae1769d19a3d" providerId="ADAL" clId="{A31CC195-9BE5-4049-9F46-B3490BB94E4F}" dt="2022-10-16T15:24:44.377" v="278" actId="478"/>
          <ac:picMkLst>
            <pc:docMk/>
            <pc:sldMk cId="2744200596" sldId="317"/>
            <ac:picMk id="33" creationId="{6E0C5E68-7C3C-A4A2-AADC-E48A6D5DCCF8}"/>
          </ac:picMkLst>
        </pc:picChg>
        <pc:picChg chg="add">
          <ac:chgData name="Andrian Babii" userId="334f7a48-4d53-4b08-9c75-ae1769d19a3d" providerId="ADAL" clId="{A31CC195-9BE5-4049-9F46-B3490BB94E4F}" dt="2022-10-16T15:24:45.365" v="279" actId="22"/>
          <ac:picMkLst>
            <pc:docMk/>
            <pc:sldMk cId="2744200596" sldId="317"/>
            <ac:picMk id="35" creationId="{9882A908-1928-E5E8-DED6-6AC259E29CA0}"/>
          </ac:picMkLst>
        </pc:picChg>
        <pc:cxnChg chg="add del">
          <ac:chgData name="Andrian Babii" userId="334f7a48-4d53-4b08-9c75-ae1769d19a3d" providerId="ADAL" clId="{A31CC195-9BE5-4049-9F46-B3490BB94E4F}" dt="2022-10-16T12:34:47.242" v="15" actId="26606"/>
          <ac:cxnSpMkLst>
            <pc:docMk/>
            <pc:sldMk cId="2744200596" sldId="317"/>
            <ac:cxnSpMk id="22" creationId="{353C1207-D1C8-49E3-8837-E2B89D366FAE}"/>
          </ac:cxnSpMkLst>
        </pc:cxnChg>
      </pc:sldChg>
      <pc:sldChg chg="del">
        <pc:chgData name="Andrian Babii" userId="334f7a48-4d53-4b08-9c75-ae1769d19a3d" providerId="ADAL" clId="{A31CC195-9BE5-4049-9F46-B3490BB94E4F}" dt="2022-10-16T12:50:51.607" v="90" actId="47"/>
        <pc:sldMkLst>
          <pc:docMk/>
          <pc:sldMk cId="1610389146" sldId="325"/>
        </pc:sldMkLst>
      </pc:sldChg>
      <pc:sldChg chg="modSp mod">
        <pc:chgData name="Andrian Babii" userId="334f7a48-4d53-4b08-9c75-ae1769d19a3d" providerId="ADAL" clId="{A31CC195-9BE5-4049-9F46-B3490BB94E4F}" dt="2022-10-16T12:35:21.624" v="84" actId="20577"/>
        <pc:sldMkLst>
          <pc:docMk/>
          <pc:sldMk cId="3207997068" sldId="327"/>
        </pc:sldMkLst>
        <pc:spChg chg="mod">
          <ac:chgData name="Andrian Babii" userId="334f7a48-4d53-4b08-9c75-ae1769d19a3d" providerId="ADAL" clId="{A31CC195-9BE5-4049-9F46-B3490BB94E4F}" dt="2022-10-16T12:35:21.624" v="84" actId="20577"/>
          <ac:spMkLst>
            <pc:docMk/>
            <pc:sldMk cId="3207997068" sldId="327"/>
            <ac:spMk id="2" creationId="{C5F2FB0B-15EC-453B-BC9B-69AD35DDCEA3}"/>
          </ac:spMkLst>
        </pc:spChg>
      </pc:sldChg>
      <pc:sldChg chg="modSp add mod ord">
        <pc:chgData name="Andrian Babii" userId="334f7a48-4d53-4b08-9c75-ae1769d19a3d" providerId="ADAL" clId="{A31CC195-9BE5-4049-9F46-B3490BB94E4F}" dt="2022-10-16T12:51:01.361" v="101"/>
        <pc:sldMkLst>
          <pc:docMk/>
          <pc:sldMk cId="1286484313" sldId="328"/>
        </pc:sldMkLst>
        <pc:spChg chg="mod">
          <ac:chgData name="Andrian Babii" userId="334f7a48-4d53-4b08-9c75-ae1769d19a3d" providerId="ADAL" clId="{A31CC195-9BE5-4049-9F46-B3490BB94E4F}" dt="2022-10-16T12:50:57.225" v="99" actId="20577"/>
          <ac:spMkLst>
            <pc:docMk/>
            <pc:sldMk cId="1286484313" sldId="328"/>
            <ac:spMk id="2" creationId="{C5F2FB0B-15EC-453B-BC9B-69AD35DDCEA3}"/>
          </ac:spMkLst>
        </pc:spChg>
      </pc:sldChg>
      <pc:sldChg chg="addSp delSp modSp add mod ord">
        <pc:chgData name="Andrian Babii" userId="334f7a48-4d53-4b08-9c75-ae1769d19a3d" providerId="ADAL" clId="{A31CC195-9BE5-4049-9F46-B3490BB94E4F}" dt="2022-10-16T13:58:27.097" v="254" actId="1076"/>
        <pc:sldMkLst>
          <pc:docMk/>
          <pc:sldMk cId="250422556" sldId="329"/>
        </pc:sldMkLst>
        <pc:spChg chg="mod">
          <ac:chgData name="Andrian Babii" userId="334f7a48-4d53-4b08-9c75-ae1769d19a3d" providerId="ADAL" clId="{A31CC195-9BE5-4049-9F46-B3490BB94E4F}" dt="2022-10-16T13:57:20.713" v="242" actId="20577"/>
          <ac:spMkLst>
            <pc:docMk/>
            <pc:sldMk cId="250422556" sldId="329"/>
            <ac:spMk id="3" creationId="{1CE85AC6-4BF2-BE40-303B-24D1A1462C59}"/>
          </ac:spMkLst>
        </pc:spChg>
        <pc:graphicFrameChg chg="mod modGraphic">
          <ac:chgData name="Andrian Babii" userId="334f7a48-4d53-4b08-9c75-ae1769d19a3d" providerId="ADAL" clId="{A31CC195-9BE5-4049-9F46-B3490BB94E4F}" dt="2022-10-16T13:58:17.940" v="251" actId="14734"/>
          <ac:graphicFrameMkLst>
            <pc:docMk/>
            <pc:sldMk cId="250422556" sldId="329"/>
            <ac:graphicFrameMk id="7" creationId="{732A7DEE-4E35-B815-4038-5FDEDD3DCF67}"/>
          </ac:graphicFrameMkLst>
        </pc:graphicFrameChg>
        <pc:picChg chg="add del mod">
          <ac:chgData name="Andrian Babii" userId="334f7a48-4d53-4b08-9c75-ae1769d19a3d" providerId="ADAL" clId="{A31CC195-9BE5-4049-9F46-B3490BB94E4F}" dt="2022-10-16T13:49:04.944" v="154" actId="478"/>
          <ac:picMkLst>
            <pc:docMk/>
            <pc:sldMk cId="250422556" sldId="329"/>
            <ac:picMk id="5" creationId="{BE15AD14-9B46-D36A-1AB8-C7CEDB233A9A}"/>
          </ac:picMkLst>
        </pc:picChg>
        <pc:picChg chg="add del mod">
          <ac:chgData name="Andrian Babii" userId="334f7a48-4d53-4b08-9c75-ae1769d19a3d" providerId="ADAL" clId="{A31CC195-9BE5-4049-9F46-B3490BB94E4F}" dt="2022-10-16T13:50:42.358" v="180" actId="478"/>
          <ac:picMkLst>
            <pc:docMk/>
            <pc:sldMk cId="250422556" sldId="329"/>
            <ac:picMk id="9" creationId="{D46C5B53-5B63-4780-B26F-12CB3C69BD97}"/>
          </ac:picMkLst>
        </pc:picChg>
        <pc:picChg chg="add mod">
          <ac:chgData name="Andrian Babii" userId="334f7a48-4d53-4b08-9c75-ae1769d19a3d" providerId="ADAL" clId="{A31CC195-9BE5-4049-9F46-B3490BB94E4F}" dt="2022-10-16T13:58:24.822" v="253" actId="1076"/>
          <ac:picMkLst>
            <pc:docMk/>
            <pc:sldMk cId="250422556" sldId="329"/>
            <ac:picMk id="11" creationId="{A8D18C36-37CD-1E77-4EAD-089391196DC2}"/>
          </ac:picMkLst>
        </pc:picChg>
        <pc:picChg chg="add mod">
          <ac:chgData name="Andrian Babii" userId="334f7a48-4d53-4b08-9c75-ae1769d19a3d" providerId="ADAL" clId="{A31CC195-9BE5-4049-9F46-B3490BB94E4F}" dt="2022-10-16T13:58:27.097" v="254" actId="1076"/>
          <ac:picMkLst>
            <pc:docMk/>
            <pc:sldMk cId="250422556" sldId="329"/>
            <ac:picMk id="13" creationId="{810837F0-1F0C-CF3A-432E-9EA9DA569CCA}"/>
          </ac:picMkLst>
        </pc:picChg>
        <pc:picChg chg="add mod">
          <ac:chgData name="Andrian Babii" userId="334f7a48-4d53-4b08-9c75-ae1769d19a3d" providerId="ADAL" clId="{A31CC195-9BE5-4049-9F46-B3490BB94E4F}" dt="2022-10-16T13:58:22.193" v="252" actId="1076"/>
          <ac:picMkLst>
            <pc:docMk/>
            <pc:sldMk cId="250422556" sldId="329"/>
            <ac:picMk id="15" creationId="{B2D6CDB2-3D45-7927-D7A6-8306EE7C82F0}"/>
          </ac:picMkLst>
        </pc:picChg>
        <pc:picChg chg="del">
          <ac:chgData name="Andrian Babii" userId="334f7a48-4d53-4b08-9c75-ae1769d19a3d" providerId="ADAL" clId="{A31CC195-9BE5-4049-9F46-B3490BB94E4F}" dt="2022-10-16T13:41:26.689" v="149" actId="478"/>
          <ac:picMkLst>
            <pc:docMk/>
            <pc:sldMk cId="250422556" sldId="329"/>
            <ac:picMk id="1028" creationId="{FAA84E0D-446A-1543-6813-6B03BCB1DD7E}"/>
          </ac:picMkLst>
        </pc:picChg>
        <pc:picChg chg="del">
          <ac:chgData name="Andrian Babii" userId="334f7a48-4d53-4b08-9c75-ae1769d19a3d" providerId="ADAL" clId="{A31CC195-9BE5-4049-9F46-B3490BB94E4F}" dt="2022-10-16T13:51:17.563" v="184" actId="478"/>
          <ac:picMkLst>
            <pc:docMk/>
            <pc:sldMk cId="250422556" sldId="329"/>
            <ac:picMk id="1032" creationId="{8625176A-6662-0858-4CCC-75814859D566}"/>
          </ac:picMkLst>
        </pc:picChg>
      </pc:sldChg>
      <pc:sldChg chg="modSp add mod ord">
        <pc:chgData name="Andrian Babii" userId="334f7a48-4d53-4b08-9c75-ae1769d19a3d" providerId="ADAL" clId="{A31CC195-9BE5-4049-9F46-B3490BB94E4F}" dt="2022-10-16T13:36:40.202" v="121" actId="20577"/>
        <pc:sldMkLst>
          <pc:docMk/>
          <pc:sldMk cId="3721011851" sldId="330"/>
        </pc:sldMkLst>
        <pc:spChg chg="mod">
          <ac:chgData name="Andrian Babii" userId="334f7a48-4d53-4b08-9c75-ae1769d19a3d" providerId="ADAL" clId="{A31CC195-9BE5-4049-9F46-B3490BB94E4F}" dt="2022-10-16T13:36:40.202" v="121" actId="20577"/>
          <ac:spMkLst>
            <pc:docMk/>
            <pc:sldMk cId="3721011851" sldId="330"/>
            <ac:spMk id="2" creationId="{C5F2FB0B-15EC-453B-BC9B-69AD35DDCEA3}"/>
          </ac:spMkLst>
        </pc:spChg>
      </pc:sldChg>
      <pc:sldChg chg="addSp delSp modSp add mod ord">
        <pc:chgData name="Andrian Babii" userId="334f7a48-4d53-4b08-9c75-ae1769d19a3d" providerId="ADAL" clId="{A31CC195-9BE5-4049-9F46-B3490BB94E4F}" dt="2022-10-18T09:44:52.047" v="392" actId="14100"/>
        <pc:sldMkLst>
          <pc:docMk/>
          <pc:sldMk cId="2666430649" sldId="331"/>
        </pc:sldMkLst>
        <pc:spChg chg="del">
          <ac:chgData name="Andrian Babii" userId="334f7a48-4d53-4b08-9c75-ae1769d19a3d" providerId="ADAL" clId="{A31CC195-9BE5-4049-9F46-B3490BB94E4F}" dt="2022-10-16T15:29:23.508" v="292" actId="478"/>
          <ac:spMkLst>
            <pc:docMk/>
            <pc:sldMk cId="2666430649" sldId="331"/>
            <ac:spMk id="13" creationId="{D5F4CBE3-9D97-9F7E-546B-3DA79579F8FF}"/>
          </ac:spMkLst>
        </pc:spChg>
        <pc:picChg chg="add del">
          <ac:chgData name="Andrian Babii" userId="334f7a48-4d53-4b08-9c75-ae1769d19a3d" providerId="ADAL" clId="{A31CC195-9BE5-4049-9F46-B3490BB94E4F}" dt="2022-10-18T09:44:43.699" v="388" actId="478"/>
          <ac:picMkLst>
            <pc:docMk/>
            <pc:sldMk cId="2666430649" sldId="331"/>
            <ac:picMk id="3" creationId="{593E620C-7F43-058F-EF2A-6F4F8C8145AF}"/>
          </ac:picMkLst>
        </pc:picChg>
        <pc:picChg chg="add del mod">
          <ac:chgData name="Andrian Babii" userId="334f7a48-4d53-4b08-9c75-ae1769d19a3d" providerId="ADAL" clId="{A31CC195-9BE5-4049-9F46-B3490BB94E4F}" dt="2022-10-16T15:28:37.930" v="290" actId="478"/>
          <ac:picMkLst>
            <pc:docMk/>
            <pc:sldMk cId="2666430649" sldId="331"/>
            <ac:picMk id="3" creationId="{E1C0A419-8B14-1B58-600B-F1B61E47037A}"/>
          </ac:picMkLst>
        </pc:picChg>
        <pc:picChg chg="add del">
          <ac:chgData name="Andrian Babii" userId="334f7a48-4d53-4b08-9c75-ae1769d19a3d" providerId="ADAL" clId="{A31CC195-9BE5-4049-9F46-B3490BB94E4F}" dt="2022-10-18T09:44:15.420" v="386" actId="478"/>
          <ac:picMkLst>
            <pc:docMk/>
            <pc:sldMk cId="2666430649" sldId="331"/>
            <ac:picMk id="5" creationId="{40005621-76A6-DC4E-94A5-158B1CB3A7D0}"/>
          </ac:picMkLst>
        </pc:picChg>
        <pc:picChg chg="add mod">
          <ac:chgData name="Andrian Babii" userId="334f7a48-4d53-4b08-9c75-ae1769d19a3d" providerId="ADAL" clId="{A31CC195-9BE5-4049-9F46-B3490BB94E4F}" dt="2022-10-18T09:44:52.047" v="392" actId="14100"/>
          <ac:picMkLst>
            <pc:docMk/>
            <pc:sldMk cId="2666430649" sldId="331"/>
            <ac:picMk id="6" creationId="{BB846596-5B1C-2139-54BC-E838DE6868E5}"/>
          </ac:picMkLst>
        </pc:picChg>
        <pc:picChg chg="del">
          <ac:chgData name="Andrian Babii" userId="334f7a48-4d53-4b08-9c75-ae1769d19a3d" providerId="ADAL" clId="{A31CC195-9BE5-4049-9F46-B3490BB94E4F}" dt="2022-10-16T15:28:12.264" v="283" actId="478"/>
          <ac:picMkLst>
            <pc:docMk/>
            <pc:sldMk cId="2666430649" sldId="331"/>
            <ac:picMk id="35" creationId="{9882A908-1928-E5E8-DED6-6AC259E29CA0}"/>
          </ac:picMkLst>
        </pc:picChg>
      </pc:sldChg>
      <pc:sldChg chg="delSp modSp new del mod">
        <pc:chgData name="Andrian Babii" userId="334f7a48-4d53-4b08-9c75-ae1769d19a3d" providerId="ADAL" clId="{A31CC195-9BE5-4049-9F46-B3490BB94E4F}" dt="2022-10-18T09:24:05.052" v="298" actId="47"/>
        <pc:sldMkLst>
          <pc:docMk/>
          <pc:sldMk cId="1264660236" sldId="332"/>
        </pc:sldMkLst>
        <pc:spChg chg="del">
          <ac:chgData name="Andrian Babii" userId="334f7a48-4d53-4b08-9c75-ae1769d19a3d" providerId="ADAL" clId="{A31CC195-9BE5-4049-9F46-B3490BB94E4F}" dt="2022-10-18T09:23:58.389" v="296" actId="478"/>
          <ac:spMkLst>
            <pc:docMk/>
            <pc:sldMk cId="1264660236" sldId="332"/>
            <ac:spMk id="2" creationId="{951EF322-C732-8DAF-5F79-63EBBB79652C}"/>
          </ac:spMkLst>
        </pc:spChg>
        <pc:spChg chg="mod">
          <ac:chgData name="Andrian Babii" userId="334f7a48-4d53-4b08-9c75-ae1769d19a3d" providerId="ADAL" clId="{A31CC195-9BE5-4049-9F46-B3490BB94E4F}" dt="2022-10-18T09:24:02.512" v="297" actId="14100"/>
          <ac:spMkLst>
            <pc:docMk/>
            <pc:sldMk cId="1264660236" sldId="332"/>
            <ac:spMk id="3" creationId="{AA333AE7-78FF-A69F-44BE-FE701FA59675}"/>
          </ac:spMkLst>
        </pc:spChg>
      </pc:sldChg>
      <pc:sldChg chg="addSp delSp modSp add mod">
        <pc:chgData name="Andrian Babii" userId="334f7a48-4d53-4b08-9c75-ae1769d19a3d" providerId="ADAL" clId="{A31CC195-9BE5-4049-9F46-B3490BB94E4F}" dt="2022-10-18T09:28:25.887" v="364" actId="14100"/>
        <pc:sldMkLst>
          <pc:docMk/>
          <pc:sldMk cId="2131095841" sldId="332"/>
        </pc:sldMkLst>
        <pc:spChg chg="add del mod">
          <ac:chgData name="Andrian Babii" userId="334f7a48-4d53-4b08-9c75-ae1769d19a3d" providerId="ADAL" clId="{A31CC195-9BE5-4049-9F46-B3490BB94E4F}" dt="2022-10-18T09:25:01.653" v="313" actId="21"/>
          <ac:spMkLst>
            <pc:docMk/>
            <pc:sldMk cId="2131095841" sldId="332"/>
            <ac:spMk id="2" creationId="{AA094A3D-EBBC-40A5-640F-FA410B265B23}"/>
          </ac:spMkLst>
        </pc:spChg>
        <pc:spChg chg="mod">
          <ac:chgData name="Andrian Babii" userId="334f7a48-4d53-4b08-9c75-ae1769d19a3d" providerId="ADAL" clId="{A31CC195-9BE5-4049-9F46-B3490BB94E4F}" dt="2022-10-18T09:28:19.283" v="363" actId="207"/>
          <ac:spMkLst>
            <pc:docMk/>
            <pc:sldMk cId="2131095841" sldId="332"/>
            <ac:spMk id="3" creationId="{1CE85AC6-4BF2-BE40-303B-24D1A1462C59}"/>
          </ac:spMkLst>
        </pc:spChg>
        <pc:graphicFrameChg chg="mod modGraphic">
          <ac:chgData name="Andrian Babii" userId="334f7a48-4d53-4b08-9c75-ae1769d19a3d" providerId="ADAL" clId="{A31CC195-9BE5-4049-9F46-B3490BB94E4F}" dt="2022-10-18T09:28:00.469" v="360"/>
          <ac:graphicFrameMkLst>
            <pc:docMk/>
            <pc:sldMk cId="2131095841" sldId="332"/>
            <ac:graphicFrameMk id="7" creationId="{732A7DEE-4E35-B815-4038-5FDEDD3DCF67}"/>
          </ac:graphicFrameMkLst>
        </pc:graphicFrameChg>
        <pc:picChg chg="add mod">
          <ac:chgData name="Andrian Babii" userId="334f7a48-4d53-4b08-9c75-ae1769d19a3d" providerId="ADAL" clId="{A31CC195-9BE5-4049-9F46-B3490BB94E4F}" dt="2022-10-18T09:28:25.887" v="364" actId="14100"/>
          <ac:picMkLst>
            <pc:docMk/>
            <pc:sldMk cId="2131095841" sldId="332"/>
            <ac:picMk id="8" creationId="{3AD69B80-371B-FD46-9093-77647A22A955}"/>
          </ac:picMkLst>
        </pc:picChg>
        <pc:picChg chg="add mod">
          <ac:chgData name="Andrian Babii" userId="334f7a48-4d53-4b08-9c75-ae1769d19a3d" providerId="ADAL" clId="{A31CC195-9BE5-4049-9F46-B3490BB94E4F}" dt="2022-10-18T09:27:19.988" v="329" actId="1076"/>
          <ac:picMkLst>
            <pc:docMk/>
            <pc:sldMk cId="2131095841" sldId="332"/>
            <ac:picMk id="10" creationId="{7FC05A50-D47D-F3BC-53FB-414B3731B01E}"/>
          </ac:picMkLst>
        </pc:picChg>
        <pc:picChg chg="del mod">
          <ac:chgData name="Andrian Babii" userId="334f7a48-4d53-4b08-9c75-ae1769d19a3d" providerId="ADAL" clId="{A31CC195-9BE5-4049-9F46-B3490BB94E4F}" dt="2022-10-18T09:24:52.203" v="309" actId="478"/>
          <ac:picMkLst>
            <pc:docMk/>
            <pc:sldMk cId="2131095841" sldId="332"/>
            <ac:picMk id="1028" creationId="{FAA84E0D-446A-1543-6813-6B03BCB1DD7E}"/>
          </ac:picMkLst>
        </pc:picChg>
        <pc:picChg chg="del mod">
          <ac:chgData name="Andrian Babii" userId="334f7a48-4d53-4b08-9c75-ae1769d19a3d" providerId="ADAL" clId="{A31CC195-9BE5-4049-9F46-B3490BB94E4F}" dt="2022-10-18T09:27:05.551" v="324" actId="478"/>
          <ac:picMkLst>
            <pc:docMk/>
            <pc:sldMk cId="2131095841" sldId="332"/>
            <ac:picMk id="1032" creationId="{8625176A-6662-0858-4CCC-75814859D566}"/>
          </ac:picMkLst>
        </pc:picChg>
      </pc:sldChg>
      <pc:sldChg chg="addSp delSp modSp add mod ord">
        <pc:chgData name="Andrian Babii" userId="334f7a48-4d53-4b08-9c75-ae1769d19a3d" providerId="ADAL" clId="{A31CC195-9BE5-4049-9F46-B3490BB94E4F}" dt="2022-10-18T09:31:57.300" v="385" actId="1076"/>
        <pc:sldMkLst>
          <pc:docMk/>
          <pc:sldMk cId="964866197" sldId="333"/>
        </pc:sldMkLst>
        <pc:spChg chg="add del mod">
          <ac:chgData name="Andrian Babii" userId="334f7a48-4d53-4b08-9c75-ae1769d19a3d" providerId="ADAL" clId="{A31CC195-9BE5-4049-9F46-B3490BB94E4F}" dt="2022-10-18T09:31:45.380" v="379"/>
          <ac:spMkLst>
            <pc:docMk/>
            <pc:sldMk cId="964866197" sldId="333"/>
            <ac:spMk id="5" creationId="{0C8E8D5D-BB36-CA77-A889-B4CAD5D9BFAA}"/>
          </ac:spMkLst>
        </pc:spChg>
        <pc:spChg chg="del">
          <ac:chgData name="Andrian Babii" userId="334f7a48-4d53-4b08-9c75-ae1769d19a3d" providerId="ADAL" clId="{A31CC195-9BE5-4049-9F46-B3490BB94E4F}" dt="2022-10-18T09:30:07.077" v="369"/>
          <ac:spMkLst>
            <pc:docMk/>
            <pc:sldMk cId="964866197" sldId="333"/>
            <ac:spMk id="13" creationId="{D5F4CBE3-9D97-9F7E-546B-3DA79579F8FF}"/>
          </ac:spMkLst>
        </pc:spChg>
        <pc:picChg chg="add del mod">
          <ac:chgData name="Andrian Babii" userId="334f7a48-4d53-4b08-9c75-ae1769d19a3d" providerId="ADAL" clId="{A31CC195-9BE5-4049-9F46-B3490BB94E4F}" dt="2022-10-18T09:31:41.886" v="378" actId="478"/>
          <ac:picMkLst>
            <pc:docMk/>
            <pc:sldMk cId="964866197" sldId="333"/>
            <ac:picMk id="3" creationId="{35CEB401-819D-2C45-E7DA-91D9D79A895A}"/>
          </ac:picMkLst>
        </pc:picChg>
        <pc:picChg chg="add mod">
          <ac:chgData name="Andrian Babii" userId="334f7a48-4d53-4b08-9c75-ae1769d19a3d" providerId="ADAL" clId="{A31CC195-9BE5-4049-9F46-B3490BB94E4F}" dt="2022-10-18T09:31:57.300" v="385" actId="1076"/>
          <ac:picMkLst>
            <pc:docMk/>
            <pc:sldMk cId="964866197" sldId="333"/>
            <ac:picMk id="8" creationId="{E9F53E72-8A8A-BD21-EC79-D0651D921EF7}"/>
          </ac:picMkLst>
        </pc:picChg>
        <pc:picChg chg="del">
          <ac:chgData name="Andrian Babii" userId="334f7a48-4d53-4b08-9c75-ae1769d19a3d" providerId="ADAL" clId="{A31CC195-9BE5-4049-9F46-B3490BB94E4F}" dt="2022-10-18T09:29:49.065" v="368" actId="478"/>
          <ac:picMkLst>
            <pc:docMk/>
            <pc:sldMk cId="964866197" sldId="333"/>
            <ac:picMk id="35" creationId="{9882A908-1928-E5E8-DED6-6AC259E29C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image" Target="../media/image12.jfif"/><Relationship Id="rId5" Type="http://schemas.openxmlformats.org/officeDocument/2006/relationships/image" Target="../media/image11.png"/><Relationship Id="rId4" Type="http://schemas.openxmlformats.org/officeDocument/2006/relationships/image" Target="../media/image10.jfif"/></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mermaid-js.github.io/"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Software System Modeling</a:t>
            </a:r>
            <a:endParaRPr lang="en-US" dirty="0"/>
          </a:p>
        </p:txBody>
      </p:sp>
      <p:sp>
        <p:nvSpPr>
          <p:cNvPr id="5" name="Subtitle 4">
            <a:extLst>
              <a:ext uri="{FF2B5EF4-FFF2-40B4-BE49-F238E27FC236}">
                <a16:creationId xmlns:a16="http://schemas.microsoft.com/office/drawing/2014/main" id="{7060C5BE-D472-2DCB-2CF5-74277C5F9E5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FE9-696A-0FF6-14EE-147C0CDC3FC1}"/>
              </a:ext>
            </a:extLst>
          </p:cNvPr>
          <p:cNvSpPr>
            <a:spLocks noGrp="1"/>
          </p:cNvSpPr>
          <p:nvPr>
            <p:ph type="title"/>
          </p:nvPr>
        </p:nvSpPr>
        <p:spPr/>
        <p:txBody>
          <a:bodyPr>
            <a:normAutofit fontScale="90000"/>
          </a:bodyPr>
          <a:lstStyle/>
          <a:p>
            <a:r>
              <a:rPr lang="en-US" dirty="0">
                <a:solidFill>
                  <a:schemeClr val="tx1"/>
                </a:solidFill>
              </a:rPr>
              <a:t>Interaction Overview diagram</a:t>
            </a:r>
          </a:p>
        </p:txBody>
      </p:sp>
      <p:sp>
        <p:nvSpPr>
          <p:cNvPr id="3" name="Content Placeholder 2">
            <a:extLst>
              <a:ext uri="{FF2B5EF4-FFF2-40B4-BE49-F238E27FC236}">
                <a16:creationId xmlns:a16="http://schemas.microsoft.com/office/drawing/2014/main" id="{CFD33784-5C9E-6C56-C12D-66BD04FE8C61}"/>
              </a:ext>
            </a:extLst>
          </p:cNvPr>
          <p:cNvSpPr>
            <a:spLocks noGrp="1"/>
          </p:cNvSpPr>
          <p:nvPr>
            <p:ph idx="1"/>
          </p:nvPr>
        </p:nvSpPr>
        <p:spPr>
          <a:xfrm>
            <a:off x="576072" y="2170082"/>
            <a:ext cx="5620542" cy="3511626"/>
          </a:xfrm>
        </p:spPr>
        <p:txBody>
          <a:bodyPr>
            <a:normAutofit/>
          </a:bodyPr>
          <a:lstStyle/>
          <a:p>
            <a:r>
              <a:rPr lang="en-US" b="0" i="0" dirty="0">
                <a:solidFill>
                  <a:schemeClr val="tx1">
                    <a:lumMod val="75000"/>
                    <a:lumOff val="25000"/>
                  </a:schemeClr>
                </a:solidFill>
                <a:effectLst/>
                <a:latin typeface="Arial" panose="020B0604020202020204" pitchFamily="34" charset="0"/>
              </a:rPr>
              <a:t>An interaction overview diagram is a form of activity diagram in which the nodes represent interaction diagrams. Interaction diagrams can include sequence, communication, interaction overview and timing diagrams.</a:t>
            </a:r>
            <a:endParaRPr lang="en-US" dirty="0">
              <a:solidFill>
                <a:schemeClr val="tx1">
                  <a:lumMod val="75000"/>
                  <a:lumOff val="25000"/>
                </a:schemeClr>
              </a:solidFill>
            </a:endParaRPr>
          </a:p>
        </p:txBody>
      </p:sp>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D0246CDF-D7AA-95B4-717C-44DA3201C757}"/>
              </a:ext>
            </a:extLst>
          </p:cNvPr>
          <p:cNvPicPr>
            <a:picLocks noChangeAspect="1"/>
          </p:cNvPicPr>
          <p:nvPr/>
        </p:nvPicPr>
        <p:blipFill>
          <a:blip r:embed="rId2"/>
          <a:stretch>
            <a:fillRect/>
          </a:stretch>
        </p:blipFill>
        <p:spPr>
          <a:xfrm>
            <a:off x="7038068" y="235461"/>
            <a:ext cx="3561870" cy="6142575"/>
          </a:xfrm>
          <a:prstGeom prst="rect">
            <a:avLst/>
          </a:prstGeom>
        </p:spPr>
      </p:pic>
    </p:spTree>
    <p:extLst>
      <p:ext uri="{BB962C8B-B14F-4D97-AF65-F5344CB8AC3E}">
        <p14:creationId xmlns:p14="http://schemas.microsoft.com/office/powerpoint/2010/main" val="1535032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FE9-696A-0FF6-14EE-147C0CDC3FC1}"/>
              </a:ext>
            </a:extLst>
          </p:cNvPr>
          <p:cNvSpPr>
            <a:spLocks noGrp="1"/>
          </p:cNvSpPr>
          <p:nvPr>
            <p:ph type="title"/>
          </p:nvPr>
        </p:nvSpPr>
        <p:spPr>
          <a:xfrm>
            <a:off x="576072" y="136525"/>
            <a:ext cx="10771632" cy="1325563"/>
          </a:xfrm>
        </p:spPr>
        <p:txBody>
          <a:bodyPr/>
          <a:lstStyle/>
          <a:p>
            <a:r>
              <a:rPr lang="en-US" dirty="0"/>
              <a:t>State Diagram</a:t>
            </a:r>
          </a:p>
        </p:txBody>
      </p:sp>
      <p:sp>
        <p:nvSpPr>
          <p:cNvPr id="3" name="Content Placeholder 2">
            <a:extLst>
              <a:ext uri="{FF2B5EF4-FFF2-40B4-BE49-F238E27FC236}">
                <a16:creationId xmlns:a16="http://schemas.microsoft.com/office/drawing/2014/main" id="{CFD33784-5C9E-6C56-C12D-66BD04FE8C61}"/>
              </a:ext>
            </a:extLst>
          </p:cNvPr>
          <p:cNvSpPr>
            <a:spLocks noGrp="1"/>
          </p:cNvSpPr>
          <p:nvPr>
            <p:ph idx="1"/>
          </p:nvPr>
        </p:nvSpPr>
        <p:spPr>
          <a:xfrm>
            <a:off x="478417" y="1373327"/>
            <a:ext cx="10771632" cy="2774780"/>
          </a:xfrm>
        </p:spPr>
        <p:txBody>
          <a:bodyPr>
            <a:normAutofit fontScale="92500" lnSpcReduction="10000"/>
          </a:bodyPr>
          <a:lstStyle/>
          <a:p>
            <a:r>
              <a:rPr lang="en-US" dirty="0"/>
              <a:t>A state machine is any device that stores the status of an object at a given time and can change status or cause other actions based on the input it receives. States refer to the different combinations of information that an object can hold, not how the object behaves. In order to understand the different states of an object, you might want to visualize all the possible states and show how an object gets to each state, and you can do so with a UML state diagram.</a:t>
            </a:r>
          </a:p>
        </p:txBody>
      </p:sp>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dirty="0"/>
              <a:t>15/11/2022</a:t>
            </a:r>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11</a:t>
            </a:fld>
            <a:endParaRPr lang="en-US" dirty="0"/>
          </a:p>
        </p:txBody>
      </p:sp>
      <p:pic>
        <p:nvPicPr>
          <p:cNvPr id="9" name="Picture 8" descr="Diagram&#10;&#10;Description automatically generated">
            <a:extLst>
              <a:ext uri="{FF2B5EF4-FFF2-40B4-BE49-F238E27FC236}">
                <a16:creationId xmlns:a16="http://schemas.microsoft.com/office/drawing/2014/main" id="{D4B057C7-BDE3-2A8B-28B4-022EF33FBA33}"/>
              </a:ext>
            </a:extLst>
          </p:cNvPr>
          <p:cNvPicPr>
            <a:picLocks noChangeAspect="1"/>
          </p:cNvPicPr>
          <p:nvPr/>
        </p:nvPicPr>
        <p:blipFill>
          <a:blip r:embed="rId2"/>
          <a:stretch>
            <a:fillRect/>
          </a:stretch>
        </p:blipFill>
        <p:spPr>
          <a:xfrm>
            <a:off x="4416086" y="3862387"/>
            <a:ext cx="4762500" cy="2676525"/>
          </a:xfrm>
          <a:prstGeom prst="rect">
            <a:avLst/>
          </a:prstGeom>
        </p:spPr>
      </p:pic>
    </p:spTree>
    <p:extLst>
      <p:ext uri="{BB962C8B-B14F-4D97-AF65-F5344CB8AC3E}">
        <p14:creationId xmlns:p14="http://schemas.microsoft.com/office/powerpoint/2010/main" val="3160793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9"/>
            <a:ext cx="10771632" cy="5628442"/>
          </a:xfrm>
        </p:spPr>
        <p:txBody>
          <a:bodyPr/>
          <a:lstStyle/>
          <a:p>
            <a:pPr marL="0" indent="0">
              <a:buNone/>
            </a:pPr>
            <a:r>
              <a:rPr lang="en-US" b="1" dirty="0"/>
              <a:t>State diagram applications</a:t>
            </a:r>
          </a:p>
          <a:p>
            <a:pPr marL="0" indent="0">
              <a:buNone/>
            </a:pPr>
            <a:r>
              <a:rPr lang="en-US" dirty="0"/>
              <a:t>Like most UML diagrams, state diagrams have several uses. </a:t>
            </a:r>
          </a:p>
          <a:p>
            <a:pPr marL="0" indent="0">
              <a:buNone/>
            </a:pPr>
            <a:endParaRPr lang="en-US" dirty="0"/>
          </a:p>
          <a:p>
            <a:pPr marL="0" indent="0">
              <a:buNone/>
            </a:pPr>
            <a:r>
              <a:rPr lang="en-US" dirty="0"/>
              <a:t>The main applications are as follows:</a:t>
            </a:r>
          </a:p>
          <a:p>
            <a:pPr>
              <a:buFont typeface="Arial" panose="020B0604020202020204" pitchFamily="34" charset="0"/>
              <a:buChar char="•"/>
            </a:pPr>
            <a:r>
              <a:rPr lang="en-US" dirty="0"/>
              <a:t>Depicting event-driven objects in a reactive system.</a:t>
            </a:r>
          </a:p>
          <a:p>
            <a:pPr>
              <a:buFont typeface="Arial" panose="020B0604020202020204" pitchFamily="34" charset="0"/>
              <a:buChar char="•"/>
            </a:pPr>
            <a:r>
              <a:rPr lang="en-US" dirty="0"/>
              <a:t>Illustrating use case scenarios in a business context.</a:t>
            </a:r>
          </a:p>
          <a:p>
            <a:pPr>
              <a:buFont typeface="Arial" panose="020B0604020202020204" pitchFamily="34" charset="0"/>
              <a:buChar char="•"/>
            </a:pPr>
            <a:r>
              <a:rPr lang="en-US" dirty="0"/>
              <a:t>Describing how an object moves through various states within its lifetime.</a:t>
            </a:r>
          </a:p>
          <a:p>
            <a:pPr>
              <a:buFont typeface="Arial" panose="020B0604020202020204" pitchFamily="34" charset="0"/>
              <a:buChar char="•"/>
            </a:pPr>
            <a:r>
              <a:rPr lang="en-US" dirty="0"/>
              <a:t>Showing the overall behavior of a state machine or the behavior of a related set of state machines.</a:t>
            </a:r>
          </a:p>
          <a:p>
            <a:endParaRPr lang="en-US" b="0" i="0" dirty="0">
              <a:effectLst/>
            </a:endParaRPr>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15/11/2022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Tree>
    <p:extLst>
      <p:ext uri="{BB962C8B-B14F-4D97-AF65-F5344CB8AC3E}">
        <p14:creationId xmlns:p14="http://schemas.microsoft.com/office/powerpoint/2010/main" val="128690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9"/>
            <a:ext cx="10771632" cy="488271"/>
          </a:xfrm>
        </p:spPr>
        <p:txBody>
          <a:bodyPr/>
          <a:lstStyle/>
          <a:p>
            <a:pPr lvl="1"/>
            <a:r>
              <a:rPr lang="en-US" b="1" dirty="0"/>
              <a:t>State diagram symbols and components</a:t>
            </a:r>
          </a:p>
          <a:p>
            <a:pPr lvl="1"/>
            <a:endParaRPr lang="en-US" b="0" i="0" dirty="0">
              <a:effectLst/>
            </a:endParaRPr>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15/11/2022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13</a:t>
            </a:fld>
            <a:endParaRPr lang="en-US" dirty="0"/>
          </a:p>
        </p:txBody>
      </p:sp>
      <p:pic>
        <p:nvPicPr>
          <p:cNvPr id="5" name="Picture 4" descr="Shape, arrow&#10;&#10;Description automatically generated">
            <a:extLst>
              <a:ext uri="{FF2B5EF4-FFF2-40B4-BE49-F238E27FC236}">
                <a16:creationId xmlns:a16="http://schemas.microsoft.com/office/drawing/2014/main" id="{9D50FA5F-770A-E957-D583-0B23F7C0BCFF}"/>
              </a:ext>
            </a:extLst>
          </p:cNvPr>
          <p:cNvPicPr>
            <a:picLocks noChangeAspect="1"/>
          </p:cNvPicPr>
          <p:nvPr/>
        </p:nvPicPr>
        <p:blipFill>
          <a:blip r:embed="rId2"/>
          <a:stretch>
            <a:fillRect/>
          </a:stretch>
        </p:blipFill>
        <p:spPr>
          <a:xfrm>
            <a:off x="763433" y="1396251"/>
            <a:ext cx="685800" cy="676275"/>
          </a:xfrm>
          <a:prstGeom prst="rect">
            <a:avLst/>
          </a:prstGeom>
        </p:spPr>
      </p:pic>
      <p:sp>
        <p:nvSpPr>
          <p:cNvPr id="9" name="TextBox 8">
            <a:extLst>
              <a:ext uri="{FF2B5EF4-FFF2-40B4-BE49-F238E27FC236}">
                <a16:creationId xmlns:a16="http://schemas.microsoft.com/office/drawing/2014/main" id="{BF13A5CB-D033-6A98-0D5E-A6085476527F}"/>
              </a:ext>
            </a:extLst>
          </p:cNvPr>
          <p:cNvSpPr txBox="1"/>
          <p:nvPr/>
        </p:nvSpPr>
        <p:spPr>
          <a:xfrm>
            <a:off x="2104007" y="1570596"/>
            <a:ext cx="1890944" cy="307777"/>
          </a:xfrm>
          <a:prstGeom prst="rect">
            <a:avLst/>
          </a:prstGeom>
          <a:noFill/>
        </p:spPr>
        <p:txBody>
          <a:bodyPr wrap="square" rtlCol="0">
            <a:spAutoFit/>
          </a:bodyPr>
          <a:lstStyle/>
          <a:p>
            <a:r>
              <a:rPr lang="en-US" sz="1400" dirty="0"/>
              <a:t>Choice </a:t>
            </a:r>
            <a:r>
              <a:rPr lang="en-US" sz="1400" dirty="0" err="1"/>
              <a:t>pseudostate</a:t>
            </a:r>
            <a:endParaRPr lang="en-US" sz="1400" dirty="0"/>
          </a:p>
        </p:txBody>
      </p:sp>
      <p:cxnSp>
        <p:nvCxnSpPr>
          <p:cNvPr id="12" name="Straight Arrow Connector 11">
            <a:extLst>
              <a:ext uri="{FF2B5EF4-FFF2-40B4-BE49-F238E27FC236}">
                <a16:creationId xmlns:a16="http://schemas.microsoft.com/office/drawing/2014/main" id="{93B0981F-E246-0A9A-F76E-334D68A482E0}"/>
              </a:ext>
            </a:extLst>
          </p:cNvPr>
          <p:cNvCxnSpPr>
            <a:cxnSpLocks/>
            <a:stCxn id="5" idx="3"/>
            <a:endCxn id="9" idx="1"/>
          </p:cNvCxnSpPr>
          <p:nvPr/>
        </p:nvCxnSpPr>
        <p:spPr>
          <a:xfrm flipV="1">
            <a:off x="1449233" y="1724485"/>
            <a:ext cx="654774" cy="9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descr="Diagram&#10;&#10;Description automatically generated">
            <a:extLst>
              <a:ext uri="{FF2B5EF4-FFF2-40B4-BE49-F238E27FC236}">
                <a16:creationId xmlns:a16="http://schemas.microsoft.com/office/drawing/2014/main" id="{A65A272B-B8C8-E875-E188-E0BF0E7A1043}"/>
              </a:ext>
            </a:extLst>
          </p:cNvPr>
          <p:cNvPicPr>
            <a:picLocks noChangeAspect="1"/>
          </p:cNvPicPr>
          <p:nvPr/>
        </p:nvPicPr>
        <p:blipFill>
          <a:blip r:embed="rId3"/>
          <a:stretch>
            <a:fillRect/>
          </a:stretch>
        </p:blipFill>
        <p:spPr>
          <a:xfrm>
            <a:off x="5124865" y="1386348"/>
            <a:ext cx="3629025" cy="1028700"/>
          </a:xfrm>
          <a:prstGeom prst="rect">
            <a:avLst/>
          </a:prstGeom>
        </p:spPr>
      </p:pic>
      <p:sp>
        <p:nvSpPr>
          <p:cNvPr id="16" name="TextBox 15">
            <a:extLst>
              <a:ext uri="{FF2B5EF4-FFF2-40B4-BE49-F238E27FC236}">
                <a16:creationId xmlns:a16="http://schemas.microsoft.com/office/drawing/2014/main" id="{63F7E982-E2D2-7A96-49A4-B0BF1484274E}"/>
              </a:ext>
            </a:extLst>
          </p:cNvPr>
          <p:cNvSpPr txBox="1"/>
          <p:nvPr/>
        </p:nvSpPr>
        <p:spPr>
          <a:xfrm>
            <a:off x="9748051" y="1754846"/>
            <a:ext cx="914400" cy="307777"/>
          </a:xfrm>
          <a:prstGeom prst="rect">
            <a:avLst/>
          </a:prstGeom>
          <a:noFill/>
        </p:spPr>
        <p:txBody>
          <a:bodyPr wrap="square" rtlCol="0">
            <a:spAutoFit/>
          </a:bodyPr>
          <a:lstStyle/>
          <a:p>
            <a:r>
              <a:rPr lang="en-US" sz="1400" dirty="0"/>
              <a:t>Event</a:t>
            </a:r>
          </a:p>
        </p:txBody>
      </p:sp>
      <p:cxnSp>
        <p:nvCxnSpPr>
          <p:cNvPr id="20" name="Straight Arrow Connector 19">
            <a:extLst>
              <a:ext uri="{FF2B5EF4-FFF2-40B4-BE49-F238E27FC236}">
                <a16:creationId xmlns:a16="http://schemas.microsoft.com/office/drawing/2014/main" id="{AF232A81-AD90-EB11-83E2-64656E6EAB54}"/>
              </a:ext>
            </a:extLst>
          </p:cNvPr>
          <p:cNvCxnSpPr>
            <a:stCxn id="14" idx="3"/>
            <a:endCxn id="16" idx="1"/>
          </p:cNvCxnSpPr>
          <p:nvPr/>
        </p:nvCxnSpPr>
        <p:spPr>
          <a:xfrm>
            <a:off x="8753890" y="1900698"/>
            <a:ext cx="994161" cy="8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3" name="Picture 22" descr="Icon&#10;&#10;Description automatically generated">
            <a:extLst>
              <a:ext uri="{FF2B5EF4-FFF2-40B4-BE49-F238E27FC236}">
                <a16:creationId xmlns:a16="http://schemas.microsoft.com/office/drawing/2014/main" id="{B027E603-E064-F062-B13E-266BB4C2C8C7}"/>
              </a:ext>
            </a:extLst>
          </p:cNvPr>
          <p:cNvPicPr>
            <a:picLocks noChangeAspect="1"/>
          </p:cNvPicPr>
          <p:nvPr/>
        </p:nvPicPr>
        <p:blipFill>
          <a:blip r:embed="rId4"/>
          <a:stretch>
            <a:fillRect/>
          </a:stretch>
        </p:blipFill>
        <p:spPr>
          <a:xfrm>
            <a:off x="631671" y="2755198"/>
            <a:ext cx="889000" cy="660400"/>
          </a:xfrm>
          <a:prstGeom prst="rect">
            <a:avLst/>
          </a:prstGeom>
        </p:spPr>
      </p:pic>
      <p:sp>
        <p:nvSpPr>
          <p:cNvPr id="24" name="TextBox 23">
            <a:extLst>
              <a:ext uri="{FF2B5EF4-FFF2-40B4-BE49-F238E27FC236}">
                <a16:creationId xmlns:a16="http://schemas.microsoft.com/office/drawing/2014/main" id="{E966AE59-53F6-CE06-8BA1-466FF2382489}"/>
              </a:ext>
            </a:extLst>
          </p:cNvPr>
          <p:cNvSpPr txBox="1"/>
          <p:nvPr/>
        </p:nvSpPr>
        <p:spPr>
          <a:xfrm>
            <a:off x="2104007" y="2939893"/>
            <a:ext cx="1890944" cy="307777"/>
          </a:xfrm>
          <a:prstGeom prst="rect">
            <a:avLst/>
          </a:prstGeom>
          <a:noFill/>
        </p:spPr>
        <p:txBody>
          <a:bodyPr wrap="square" rtlCol="0">
            <a:spAutoFit/>
          </a:bodyPr>
          <a:lstStyle/>
          <a:p>
            <a:r>
              <a:rPr lang="en-US" sz="1400" dirty="0"/>
              <a:t>Exit point</a:t>
            </a:r>
          </a:p>
        </p:txBody>
      </p:sp>
      <p:cxnSp>
        <p:nvCxnSpPr>
          <p:cNvPr id="25" name="Straight Arrow Connector 24">
            <a:extLst>
              <a:ext uri="{FF2B5EF4-FFF2-40B4-BE49-F238E27FC236}">
                <a16:creationId xmlns:a16="http://schemas.microsoft.com/office/drawing/2014/main" id="{7AE71999-CF2C-5545-7976-7E66CD0DC781}"/>
              </a:ext>
            </a:extLst>
          </p:cNvPr>
          <p:cNvCxnSpPr>
            <a:cxnSpLocks/>
            <a:stCxn id="23" idx="3"/>
            <a:endCxn id="24" idx="1"/>
          </p:cNvCxnSpPr>
          <p:nvPr/>
        </p:nvCxnSpPr>
        <p:spPr>
          <a:xfrm>
            <a:off x="1520671" y="3085398"/>
            <a:ext cx="583336" cy="8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Picture 26" descr="A picture containing schematic&#10;&#10;Description automatically generated">
            <a:extLst>
              <a:ext uri="{FF2B5EF4-FFF2-40B4-BE49-F238E27FC236}">
                <a16:creationId xmlns:a16="http://schemas.microsoft.com/office/drawing/2014/main" id="{4BF22BFB-7B6E-4191-9C56-6EC5F282B6DC}"/>
              </a:ext>
            </a:extLst>
          </p:cNvPr>
          <p:cNvPicPr>
            <a:picLocks noChangeAspect="1"/>
          </p:cNvPicPr>
          <p:nvPr/>
        </p:nvPicPr>
        <p:blipFill>
          <a:blip r:embed="rId5"/>
          <a:stretch>
            <a:fillRect/>
          </a:stretch>
        </p:blipFill>
        <p:spPr>
          <a:xfrm>
            <a:off x="691996" y="3979097"/>
            <a:ext cx="828675" cy="914400"/>
          </a:xfrm>
          <a:prstGeom prst="rect">
            <a:avLst/>
          </a:prstGeom>
        </p:spPr>
      </p:pic>
      <p:sp>
        <p:nvSpPr>
          <p:cNvPr id="28" name="TextBox 27">
            <a:extLst>
              <a:ext uri="{FF2B5EF4-FFF2-40B4-BE49-F238E27FC236}">
                <a16:creationId xmlns:a16="http://schemas.microsoft.com/office/drawing/2014/main" id="{99A3A4AB-EF50-FFA3-DF18-B91CCCDAD9B5}"/>
              </a:ext>
            </a:extLst>
          </p:cNvPr>
          <p:cNvSpPr txBox="1"/>
          <p:nvPr/>
        </p:nvSpPr>
        <p:spPr>
          <a:xfrm>
            <a:off x="2029968" y="4280881"/>
            <a:ext cx="1890944" cy="307777"/>
          </a:xfrm>
          <a:prstGeom prst="rect">
            <a:avLst/>
          </a:prstGeom>
          <a:noFill/>
        </p:spPr>
        <p:txBody>
          <a:bodyPr wrap="square" rtlCol="0">
            <a:spAutoFit/>
          </a:bodyPr>
          <a:lstStyle/>
          <a:p>
            <a:r>
              <a:rPr lang="en-US" sz="1400" dirty="0"/>
              <a:t>First state</a:t>
            </a:r>
          </a:p>
        </p:txBody>
      </p:sp>
      <p:cxnSp>
        <p:nvCxnSpPr>
          <p:cNvPr id="29" name="Straight Arrow Connector 28">
            <a:extLst>
              <a:ext uri="{FF2B5EF4-FFF2-40B4-BE49-F238E27FC236}">
                <a16:creationId xmlns:a16="http://schemas.microsoft.com/office/drawing/2014/main" id="{E1D0DE24-CF7F-A263-2CEC-16A263F7DFCC}"/>
              </a:ext>
            </a:extLst>
          </p:cNvPr>
          <p:cNvCxnSpPr>
            <a:cxnSpLocks/>
            <a:stCxn id="27" idx="3"/>
            <a:endCxn id="28" idx="1"/>
          </p:cNvCxnSpPr>
          <p:nvPr/>
        </p:nvCxnSpPr>
        <p:spPr>
          <a:xfrm flipV="1">
            <a:off x="1520671" y="4434770"/>
            <a:ext cx="509297" cy="1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4" name="Picture 33" descr="A black circle with a white background&#10;&#10;Description automatically generated with low confidence">
            <a:extLst>
              <a:ext uri="{FF2B5EF4-FFF2-40B4-BE49-F238E27FC236}">
                <a16:creationId xmlns:a16="http://schemas.microsoft.com/office/drawing/2014/main" id="{626509FC-9D20-A57D-EA2E-C7267944D98B}"/>
              </a:ext>
            </a:extLst>
          </p:cNvPr>
          <p:cNvPicPr>
            <a:picLocks noChangeAspect="1"/>
          </p:cNvPicPr>
          <p:nvPr/>
        </p:nvPicPr>
        <p:blipFill>
          <a:blip r:embed="rId6"/>
          <a:stretch>
            <a:fillRect/>
          </a:stretch>
        </p:blipFill>
        <p:spPr>
          <a:xfrm>
            <a:off x="929332" y="5550437"/>
            <a:ext cx="591339" cy="591339"/>
          </a:xfrm>
          <a:prstGeom prst="rect">
            <a:avLst/>
          </a:prstGeom>
        </p:spPr>
      </p:pic>
      <p:sp>
        <p:nvSpPr>
          <p:cNvPr id="35" name="TextBox 34">
            <a:extLst>
              <a:ext uri="{FF2B5EF4-FFF2-40B4-BE49-F238E27FC236}">
                <a16:creationId xmlns:a16="http://schemas.microsoft.com/office/drawing/2014/main" id="{280F6D07-B749-6045-AEE1-7A9DDE5191E9}"/>
              </a:ext>
            </a:extLst>
          </p:cNvPr>
          <p:cNvSpPr txBox="1"/>
          <p:nvPr/>
        </p:nvSpPr>
        <p:spPr>
          <a:xfrm>
            <a:off x="2104007" y="5692217"/>
            <a:ext cx="1890944" cy="307777"/>
          </a:xfrm>
          <a:prstGeom prst="rect">
            <a:avLst/>
          </a:prstGeom>
          <a:noFill/>
        </p:spPr>
        <p:txBody>
          <a:bodyPr wrap="square" rtlCol="0">
            <a:spAutoFit/>
          </a:bodyPr>
          <a:lstStyle/>
          <a:p>
            <a:r>
              <a:rPr lang="en-US" sz="1400" dirty="0"/>
              <a:t>Terminator</a:t>
            </a:r>
          </a:p>
        </p:txBody>
      </p:sp>
      <p:cxnSp>
        <p:nvCxnSpPr>
          <p:cNvPr id="36" name="Straight Arrow Connector 35">
            <a:extLst>
              <a:ext uri="{FF2B5EF4-FFF2-40B4-BE49-F238E27FC236}">
                <a16:creationId xmlns:a16="http://schemas.microsoft.com/office/drawing/2014/main" id="{3DC4D8F1-3F25-3DE2-6670-25ECCB405111}"/>
              </a:ext>
            </a:extLst>
          </p:cNvPr>
          <p:cNvCxnSpPr>
            <a:cxnSpLocks/>
            <a:stCxn id="34" idx="3"/>
            <a:endCxn id="35" idx="1"/>
          </p:cNvCxnSpPr>
          <p:nvPr/>
        </p:nvCxnSpPr>
        <p:spPr>
          <a:xfrm flipV="1">
            <a:off x="1520671" y="5846106"/>
            <a:ext cx="58333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descr="A picture containing shape&#10;&#10;Description automatically generated">
            <a:extLst>
              <a:ext uri="{FF2B5EF4-FFF2-40B4-BE49-F238E27FC236}">
                <a16:creationId xmlns:a16="http://schemas.microsoft.com/office/drawing/2014/main" id="{E78B6921-A329-F9C9-7D55-7C4EE8A352A9}"/>
              </a:ext>
            </a:extLst>
          </p:cNvPr>
          <p:cNvPicPr>
            <a:picLocks noChangeAspect="1"/>
          </p:cNvPicPr>
          <p:nvPr/>
        </p:nvPicPr>
        <p:blipFill>
          <a:blip r:embed="rId7"/>
          <a:stretch>
            <a:fillRect/>
          </a:stretch>
        </p:blipFill>
        <p:spPr>
          <a:xfrm>
            <a:off x="4267615" y="2933652"/>
            <a:ext cx="4486275" cy="866775"/>
          </a:xfrm>
          <a:prstGeom prst="rect">
            <a:avLst/>
          </a:prstGeom>
        </p:spPr>
      </p:pic>
      <p:sp>
        <p:nvSpPr>
          <p:cNvPr id="48" name="TextBox 47">
            <a:extLst>
              <a:ext uri="{FF2B5EF4-FFF2-40B4-BE49-F238E27FC236}">
                <a16:creationId xmlns:a16="http://schemas.microsoft.com/office/drawing/2014/main" id="{026130AD-6126-46A6-2C22-17DBDC4AA24C}"/>
              </a:ext>
            </a:extLst>
          </p:cNvPr>
          <p:cNvSpPr txBox="1"/>
          <p:nvPr/>
        </p:nvSpPr>
        <p:spPr>
          <a:xfrm>
            <a:off x="9748051" y="3213150"/>
            <a:ext cx="1669002" cy="307777"/>
          </a:xfrm>
          <a:prstGeom prst="rect">
            <a:avLst/>
          </a:prstGeom>
          <a:noFill/>
        </p:spPr>
        <p:txBody>
          <a:bodyPr wrap="square" rtlCol="0">
            <a:spAutoFit/>
          </a:bodyPr>
          <a:lstStyle/>
          <a:p>
            <a:r>
              <a:rPr lang="en-US" sz="1400" dirty="0"/>
              <a:t>Transition Arrow</a:t>
            </a:r>
          </a:p>
        </p:txBody>
      </p:sp>
      <p:cxnSp>
        <p:nvCxnSpPr>
          <p:cNvPr id="50" name="Straight Arrow Connector 49">
            <a:extLst>
              <a:ext uri="{FF2B5EF4-FFF2-40B4-BE49-F238E27FC236}">
                <a16:creationId xmlns:a16="http://schemas.microsoft.com/office/drawing/2014/main" id="{1BF96F3C-5761-E581-2D87-13124F89A0F2}"/>
              </a:ext>
            </a:extLst>
          </p:cNvPr>
          <p:cNvCxnSpPr>
            <a:stCxn id="47" idx="3"/>
            <a:endCxn id="48" idx="1"/>
          </p:cNvCxnSpPr>
          <p:nvPr/>
        </p:nvCxnSpPr>
        <p:spPr>
          <a:xfrm flipV="1">
            <a:off x="8753890" y="3367039"/>
            <a:ext cx="99416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2" name="Picture 51" descr="Diagram&#10;&#10;Description automatically generated">
            <a:extLst>
              <a:ext uri="{FF2B5EF4-FFF2-40B4-BE49-F238E27FC236}">
                <a16:creationId xmlns:a16="http://schemas.microsoft.com/office/drawing/2014/main" id="{FDCEF491-AAF2-FED5-C6B0-0BFB8B9F60AD}"/>
              </a:ext>
            </a:extLst>
          </p:cNvPr>
          <p:cNvPicPr>
            <a:picLocks noChangeAspect="1"/>
          </p:cNvPicPr>
          <p:nvPr/>
        </p:nvPicPr>
        <p:blipFill>
          <a:blip r:embed="rId8"/>
          <a:stretch>
            <a:fillRect/>
          </a:stretch>
        </p:blipFill>
        <p:spPr>
          <a:xfrm>
            <a:off x="4944862" y="4147034"/>
            <a:ext cx="3809028" cy="2296096"/>
          </a:xfrm>
          <a:prstGeom prst="rect">
            <a:avLst/>
          </a:prstGeom>
        </p:spPr>
      </p:pic>
      <p:sp>
        <p:nvSpPr>
          <p:cNvPr id="53" name="TextBox 52">
            <a:extLst>
              <a:ext uri="{FF2B5EF4-FFF2-40B4-BE49-F238E27FC236}">
                <a16:creationId xmlns:a16="http://schemas.microsoft.com/office/drawing/2014/main" id="{9C337A64-9A41-F661-BEC6-F02EE82B5F57}"/>
              </a:ext>
            </a:extLst>
          </p:cNvPr>
          <p:cNvSpPr txBox="1"/>
          <p:nvPr/>
        </p:nvSpPr>
        <p:spPr>
          <a:xfrm>
            <a:off x="9748051" y="5141193"/>
            <a:ext cx="914400" cy="307777"/>
          </a:xfrm>
          <a:prstGeom prst="rect">
            <a:avLst/>
          </a:prstGeom>
          <a:noFill/>
        </p:spPr>
        <p:txBody>
          <a:bodyPr wrap="square" rtlCol="0">
            <a:spAutoFit/>
          </a:bodyPr>
          <a:lstStyle/>
          <a:p>
            <a:r>
              <a:rPr lang="en-US" sz="1400" dirty="0"/>
              <a:t>Trigger</a:t>
            </a:r>
          </a:p>
        </p:txBody>
      </p:sp>
      <p:cxnSp>
        <p:nvCxnSpPr>
          <p:cNvPr id="55" name="Straight Arrow Connector 54">
            <a:extLst>
              <a:ext uri="{FF2B5EF4-FFF2-40B4-BE49-F238E27FC236}">
                <a16:creationId xmlns:a16="http://schemas.microsoft.com/office/drawing/2014/main" id="{9F175F67-6498-30F0-EE83-B163A73B2B8E}"/>
              </a:ext>
            </a:extLst>
          </p:cNvPr>
          <p:cNvCxnSpPr>
            <a:stCxn id="52" idx="3"/>
            <a:endCxn id="53" idx="1"/>
          </p:cNvCxnSpPr>
          <p:nvPr/>
        </p:nvCxnSpPr>
        <p:spPr>
          <a:xfrm>
            <a:off x="8753890" y="5295082"/>
            <a:ext cx="9941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109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
        <p:nvSpPr>
          <p:cNvPr id="10" name="Title 9">
            <a:extLst>
              <a:ext uri="{FF2B5EF4-FFF2-40B4-BE49-F238E27FC236}">
                <a16:creationId xmlns:a16="http://schemas.microsoft.com/office/drawing/2014/main" id="{CAB3B370-8115-9D62-AE25-88E68BA21502}"/>
              </a:ext>
            </a:extLst>
          </p:cNvPr>
          <p:cNvSpPr>
            <a:spLocks noGrp="1"/>
          </p:cNvSpPr>
          <p:nvPr>
            <p:ph type="title"/>
          </p:nvPr>
        </p:nvSpPr>
        <p:spPr/>
        <p:txBody>
          <a:bodyPr/>
          <a:lstStyle/>
          <a:p>
            <a:endParaRPr lang="en-US"/>
          </a:p>
        </p:txBody>
      </p:sp>
      <p:sp>
        <p:nvSpPr>
          <p:cNvPr id="15" name="Content Placeholder 14">
            <a:extLst>
              <a:ext uri="{FF2B5EF4-FFF2-40B4-BE49-F238E27FC236}">
                <a16:creationId xmlns:a16="http://schemas.microsoft.com/office/drawing/2014/main" id="{FC56BE9F-126F-3EF3-274D-58AA20D6037B}"/>
              </a:ext>
            </a:extLst>
          </p:cNvPr>
          <p:cNvSpPr>
            <a:spLocks noGrp="1"/>
          </p:cNvSpPr>
          <p:nvPr>
            <p:ph idx="1"/>
          </p:nvPr>
        </p:nvSpPr>
        <p:spPr/>
        <p:txBody>
          <a:bodyPr/>
          <a:lstStyle/>
          <a:p>
            <a:endParaRPr lang="en-US" dirty="0"/>
          </a:p>
        </p:txBody>
      </p:sp>
      <p:pic>
        <p:nvPicPr>
          <p:cNvPr id="21" name="Picture 20">
            <a:extLst>
              <a:ext uri="{FF2B5EF4-FFF2-40B4-BE49-F238E27FC236}">
                <a16:creationId xmlns:a16="http://schemas.microsoft.com/office/drawing/2014/main" id="{79B5CD25-C0C4-7319-13BE-75DE67AA73A0}"/>
              </a:ext>
            </a:extLst>
          </p:cNvPr>
          <p:cNvPicPr>
            <a:picLocks noChangeAspect="1"/>
          </p:cNvPicPr>
          <p:nvPr/>
        </p:nvPicPr>
        <p:blipFill>
          <a:blip r:embed="rId2"/>
          <a:stretch>
            <a:fillRect/>
          </a:stretch>
        </p:blipFill>
        <p:spPr>
          <a:xfrm>
            <a:off x="4018734" y="0"/>
            <a:ext cx="4154531" cy="6858000"/>
          </a:xfrm>
          <a:prstGeom prst="rect">
            <a:avLst/>
          </a:prstGeom>
        </p:spPr>
      </p:pic>
    </p:spTree>
    <p:extLst>
      <p:ext uri="{BB962C8B-B14F-4D97-AF65-F5344CB8AC3E}">
        <p14:creationId xmlns:p14="http://schemas.microsoft.com/office/powerpoint/2010/main" val="174975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530135"/>
            <a:ext cx="9144000" cy="1087337"/>
          </a:xfrm>
        </p:spPr>
        <p:txBody>
          <a:bodyPr>
            <a:normAutofit/>
          </a:bodyPr>
          <a:lstStyle/>
          <a:p>
            <a:r>
              <a:rPr lang="en-US" sz="2400" dirty="0"/>
              <a:t>Create a state diagram for an online shopping website</a:t>
            </a:r>
          </a:p>
        </p:txBody>
      </p:sp>
    </p:spTree>
    <p:extLst>
      <p:ext uri="{BB962C8B-B14F-4D97-AF65-F5344CB8AC3E}">
        <p14:creationId xmlns:p14="http://schemas.microsoft.com/office/powerpoint/2010/main" val="290671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FE9-696A-0FF6-14EE-147C0CDC3FC1}"/>
              </a:ext>
            </a:extLst>
          </p:cNvPr>
          <p:cNvSpPr>
            <a:spLocks noGrp="1"/>
          </p:cNvSpPr>
          <p:nvPr>
            <p:ph type="title"/>
          </p:nvPr>
        </p:nvSpPr>
        <p:spPr>
          <a:xfrm>
            <a:off x="576072" y="136525"/>
            <a:ext cx="10771632" cy="1325563"/>
          </a:xfrm>
        </p:spPr>
        <p:txBody>
          <a:bodyPr/>
          <a:lstStyle/>
          <a:p>
            <a:r>
              <a:rPr lang="en-US" dirty="0"/>
              <a:t>Sequence Diagram</a:t>
            </a:r>
          </a:p>
        </p:txBody>
      </p:sp>
      <p:sp>
        <p:nvSpPr>
          <p:cNvPr id="3" name="Content Placeholder 2">
            <a:extLst>
              <a:ext uri="{FF2B5EF4-FFF2-40B4-BE49-F238E27FC236}">
                <a16:creationId xmlns:a16="http://schemas.microsoft.com/office/drawing/2014/main" id="{CFD33784-5C9E-6C56-C12D-66BD04FE8C61}"/>
              </a:ext>
            </a:extLst>
          </p:cNvPr>
          <p:cNvSpPr>
            <a:spLocks noGrp="1"/>
          </p:cNvSpPr>
          <p:nvPr>
            <p:ph idx="1"/>
          </p:nvPr>
        </p:nvSpPr>
        <p:spPr>
          <a:xfrm>
            <a:off x="478417" y="1373327"/>
            <a:ext cx="6827905" cy="4846498"/>
          </a:xfrm>
        </p:spPr>
        <p:txBody>
          <a:bodyPr>
            <a:normAutofit/>
          </a:bodyPr>
          <a:lstStyle/>
          <a:p>
            <a:r>
              <a:rPr lang="en-US" b="0" i="0" dirty="0">
                <a:effectLst/>
                <a:latin typeface="Graphik"/>
              </a:rPr>
              <a:t>A sequence diagram is a type of interaction diagram because it describes how—and in what order—a group of objects works together. These diagrams are used by software developers and business professionals to understand requirements for a new system or to document an existing process. Sequence diagrams are sometimes known as event diagrams or event scenarios.</a:t>
            </a:r>
            <a:endParaRPr lang="en-US" dirty="0"/>
          </a:p>
        </p:txBody>
      </p:sp>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dirty="0"/>
              <a:t>15/11/2022</a:t>
            </a:r>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16</a:t>
            </a:fld>
            <a:endParaRPr lang="en-US" dirty="0"/>
          </a:p>
        </p:txBody>
      </p:sp>
      <p:pic>
        <p:nvPicPr>
          <p:cNvPr id="7" name="Picture 6" descr="Shape&#10;&#10;Description automatically generated with low confidence">
            <a:extLst>
              <a:ext uri="{FF2B5EF4-FFF2-40B4-BE49-F238E27FC236}">
                <a16:creationId xmlns:a16="http://schemas.microsoft.com/office/drawing/2014/main" id="{F296111B-C3DA-7D58-AA96-DB4E36E9A84B}"/>
              </a:ext>
            </a:extLst>
          </p:cNvPr>
          <p:cNvPicPr>
            <a:picLocks noChangeAspect="1"/>
          </p:cNvPicPr>
          <p:nvPr/>
        </p:nvPicPr>
        <p:blipFill>
          <a:blip r:embed="rId2"/>
          <a:stretch>
            <a:fillRect/>
          </a:stretch>
        </p:blipFill>
        <p:spPr>
          <a:xfrm>
            <a:off x="7567067" y="1950646"/>
            <a:ext cx="3519891" cy="2956708"/>
          </a:xfrm>
          <a:prstGeom prst="rect">
            <a:avLst/>
          </a:prstGeom>
        </p:spPr>
      </p:pic>
    </p:spTree>
    <p:extLst>
      <p:ext uri="{BB962C8B-B14F-4D97-AF65-F5344CB8AC3E}">
        <p14:creationId xmlns:p14="http://schemas.microsoft.com/office/powerpoint/2010/main" val="946418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9"/>
            <a:ext cx="10771632" cy="5628442"/>
          </a:xfrm>
        </p:spPr>
        <p:txBody>
          <a:bodyPr>
            <a:normAutofit lnSpcReduction="10000"/>
          </a:bodyPr>
          <a:lstStyle/>
          <a:p>
            <a:pPr marL="0" indent="0" algn="l">
              <a:buNone/>
            </a:pPr>
            <a:r>
              <a:rPr lang="en-US" b="1" i="0" dirty="0">
                <a:effectLst/>
              </a:rPr>
              <a:t>Use cases for sequence diagrams</a:t>
            </a:r>
          </a:p>
          <a:p>
            <a:pPr marL="0" indent="0" algn="l">
              <a:buNone/>
            </a:pPr>
            <a:r>
              <a:rPr lang="en-US" b="0" i="0" dirty="0">
                <a:effectLst/>
              </a:rPr>
              <a:t>The following scenarios are ideal for using a sequence diagram:</a:t>
            </a:r>
          </a:p>
          <a:p>
            <a:pPr algn="l">
              <a:buFont typeface="Arial" panose="020B0604020202020204" pitchFamily="34" charset="0"/>
              <a:buChar char="•"/>
            </a:pPr>
            <a:r>
              <a:rPr lang="en-US" b="0" i="0" dirty="0">
                <a:effectLst/>
              </a:rPr>
              <a:t>Usage scenario: A usage scenario is a diagram of how your system could potentially be used. It's a great way to make sure that you have worked through the logic of every usage scenario for the system.</a:t>
            </a:r>
          </a:p>
          <a:p>
            <a:pPr algn="l">
              <a:buFont typeface="Arial" panose="020B0604020202020204" pitchFamily="34" charset="0"/>
              <a:buChar char="•"/>
            </a:pPr>
            <a:r>
              <a:rPr lang="en-US" b="0" i="0" dirty="0">
                <a:effectLst/>
              </a:rPr>
              <a:t>Method logic: Just as you might use a UML sequence diagram to explore the logic of a use case, you can use it to explore the logic of any function, procedure, or complex process.</a:t>
            </a:r>
          </a:p>
          <a:p>
            <a:pPr algn="l">
              <a:buFont typeface="Arial" panose="020B0604020202020204" pitchFamily="34" charset="0"/>
              <a:buChar char="•"/>
            </a:pPr>
            <a:r>
              <a:rPr lang="en-US" b="0" i="0" dirty="0">
                <a:effectLst/>
              </a:rPr>
              <a:t>Service logic: If you consider a service to be a high-level method used by different clients, a sequence diagram is an ideal way to map that out.</a:t>
            </a:r>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a:xfrm>
            <a:off x="658368" y="6356350"/>
            <a:ext cx="2743200" cy="365125"/>
          </a:xfrm>
        </p:spPr>
        <p:txBody>
          <a:bodyPr/>
          <a:lstStyle/>
          <a:p>
            <a:r>
              <a:rPr lang="en-US" dirty="0"/>
              <a:t>15/11/2022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Tree>
    <p:extLst>
      <p:ext uri="{BB962C8B-B14F-4D97-AF65-F5344CB8AC3E}">
        <p14:creationId xmlns:p14="http://schemas.microsoft.com/office/powerpoint/2010/main" val="2292504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9"/>
            <a:ext cx="10771632" cy="488271"/>
          </a:xfrm>
        </p:spPr>
        <p:txBody>
          <a:bodyPr/>
          <a:lstStyle/>
          <a:p>
            <a:pPr lvl="1"/>
            <a:r>
              <a:rPr lang="en-US" b="1" dirty="0"/>
              <a:t>Sequence diagram symbols and components</a:t>
            </a:r>
          </a:p>
          <a:p>
            <a:pPr lvl="1"/>
            <a:endParaRPr lang="en-US" b="0" i="0" dirty="0">
              <a:effectLst/>
            </a:endParaRPr>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15/11/2022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a:xfrm>
            <a:off x="8864600" y="6174202"/>
            <a:ext cx="2743200" cy="365125"/>
          </a:xfrm>
        </p:spPr>
        <p:txBody>
          <a:bodyPr/>
          <a:lstStyle/>
          <a:p>
            <a:fld id="{D8DA9DAA-006C-4F4B-980E-E3DF019B24E2}" type="slidenum">
              <a:rPr lang="en-US" smtClean="0"/>
              <a:pPr/>
              <a:t>18</a:t>
            </a:fld>
            <a:endParaRPr lang="en-US" dirty="0"/>
          </a:p>
        </p:txBody>
      </p:sp>
      <p:sp>
        <p:nvSpPr>
          <p:cNvPr id="9" name="TextBox 8">
            <a:extLst>
              <a:ext uri="{FF2B5EF4-FFF2-40B4-BE49-F238E27FC236}">
                <a16:creationId xmlns:a16="http://schemas.microsoft.com/office/drawing/2014/main" id="{BF13A5CB-D033-6A98-0D5E-A6085476527F}"/>
              </a:ext>
            </a:extLst>
          </p:cNvPr>
          <p:cNvSpPr txBox="1"/>
          <p:nvPr/>
        </p:nvSpPr>
        <p:spPr>
          <a:xfrm>
            <a:off x="2104007" y="1570596"/>
            <a:ext cx="1890944" cy="307777"/>
          </a:xfrm>
          <a:prstGeom prst="rect">
            <a:avLst/>
          </a:prstGeom>
          <a:noFill/>
        </p:spPr>
        <p:txBody>
          <a:bodyPr wrap="square" rtlCol="0">
            <a:spAutoFit/>
          </a:bodyPr>
          <a:lstStyle/>
          <a:p>
            <a:r>
              <a:rPr lang="en-US" sz="1400" dirty="0"/>
              <a:t>Object symbol</a:t>
            </a:r>
          </a:p>
        </p:txBody>
      </p:sp>
      <p:cxnSp>
        <p:nvCxnSpPr>
          <p:cNvPr id="12" name="Straight Arrow Connector 11">
            <a:extLst>
              <a:ext uri="{FF2B5EF4-FFF2-40B4-BE49-F238E27FC236}">
                <a16:creationId xmlns:a16="http://schemas.microsoft.com/office/drawing/2014/main" id="{93B0981F-E246-0A9A-F76E-334D68A482E0}"/>
              </a:ext>
            </a:extLst>
          </p:cNvPr>
          <p:cNvCxnSpPr>
            <a:cxnSpLocks/>
            <a:stCxn id="7" idx="3"/>
            <a:endCxn id="9" idx="1"/>
          </p:cNvCxnSpPr>
          <p:nvPr/>
        </p:nvCxnSpPr>
        <p:spPr>
          <a:xfrm>
            <a:off x="1417663" y="1724484"/>
            <a:ext cx="68634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63F7E982-E2D2-7A96-49A4-B0BF1484274E}"/>
              </a:ext>
            </a:extLst>
          </p:cNvPr>
          <p:cNvSpPr txBox="1"/>
          <p:nvPr/>
        </p:nvSpPr>
        <p:spPr>
          <a:xfrm>
            <a:off x="10593247" y="1826123"/>
            <a:ext cx="914400" cy="307777"/>
          </a:xfrm>
          <a:prstGeom prst="rect">
            <a:avLst/>
          </a:prstGeom>
          <a:noFill/>
        </p:spPr>
        <p:txBody>
          <a:bodyPr wrap="square" rtlCol="0">
            <a:spAutoFit/>
          </a:bodyPr>
          <a:lstStyle/>
          <a:p>
            <a:r>
              <a:rPr lang="en-US" sz="1400" dirty="0"/>
              <a:t>Event</a:t>
            </a:r>
          </a:p>
        </p:txBody>
      </p:sp>
      <p:cxnSp>
        <p:nvCxnSpPr>
          <p:cNvPr id="20" name="Straight Arrow Connector 19">
            <a:extLst>
              <a:ext uri="{FF2B5EF4-FFF2-40B4-BE49-F238E27FC236}">
                <a16:creationId xmlns:a16="http://schemas.microsoft.com/office/drawing/2014/main" id="{AF232A81-AD90-EB11-83E2-64656E6EAB54}"/>
              </a:ext>
            </a:extLst>
          </p:cNvPr>
          <p:cNvCxnSpPr>
            <a:cxnSpLocks/>
            <a:stCxn id="13" idx="3"/>
            <a:endCxn id="16" idx="1"/>
          </p:cNvCxnSpPr>
          <p:nvPr/>
        </p:nvCxnSpPr>
        <p:spPr>
          <a:xfrm>
            <a:off x="9405492" y="1980012"/>
            <a:ext cx="11877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99A3A4AB-EF50-FFA3-DF18-B91CCCDAD9B5}"/>
              </a:ext>
            </a:extLst>
          </p:cNvPr>
          <p:cNvSpPr txBox="1"/>
          <p:nvPr/>
        </p:nvSpPr>
        <p:spPr>
          <a:xfrm>
            <a:off x="2273251" y="3087440"/>
            <a:ext cx="1890944" cy="307777"/>
          </a:xfrm>
          <a:prstGeom prst="rect">
            <a:avLst/>
          </a:prstGeom>
          <a:noFill/>
        </p:spPr>
        <p:txBody>
          <a:bodyPr wrap="square" rtlCol="0">
            <a:spAutoFit/>
          </a:bodyPr>
          <a:lstStyle/>
          <a:p>
            <a:r>
              <a:rPr lang="en-US" sz="1400" dirty="0"/>
              <a:t>Lifeline symbol</a:t>
            </a:r>
          </a:p>
        </p:txBody>
      </p:sp>
      <p:cxnSp>
        <p:nvCxnSpPr>
          <p:cNvPr id="29" name="Straight Arrow Connector 28">
            <a:extLst>
              <a:ext uri="{FF2B5EF4-FFF2-40B4-BE49-F238E27FC236}">
                <a16:creationId xmlns:a16="http://schemas.microsoft.com/office/drawing/2014/main" id="{E1D0DE24-CF7F-A263-2CEC-16A263F7DFCC}"/>
              </a:ext>
            </a:extLst>
          </p:cNvPr>
          <p:cNvCxnSpPr>
            <a:cxnSpLocks/>
            <a:stCxn id="44" idx="3"/>
            <a:endCxn id="28" idx="1"/>
          </p:cNvCxnSpPr>
          <p:nvPr/>
        </p:nvCxnSpPr>
        <p:spPr>
          <a:xfrm flipV="1">
            <a:off x="1479022" y="3241329"/>
            <a:ext cx="79422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280F6D07-B749-6045-AEE1-7A9DDE5191E9}"/>
              </a:ext>
            </a:extLst>
          </p:cNvPr>
          <p:cNvSpPr txBox="1"/>
          <p:nvPr/>
        </p:nvSpPr>
        <p:spPr>
          <a:xfrm>
            <a:off x="3491547" y="4979627"/>
            <a:ext cx="2380469" cy="307777"/>
          </a:xfrm>
          <a:prstGeom prst="rect">
            <a:avLst/>
          </a:prstGeom>
          <a:noFill/>
        </p:spPr>
        <p:txBody>
          <a:bodyPr wrap="square" rtlCol="0">
            <a:spAutoFit/>
          </a:bodyPr>
          <a:lstStyle/>
          <a:p>
            <a:r>
              <a:rPr lang="en-US" sz="1400" dirty="0"/>
              <a:t>Option loop symbol</a:t>
            </a:r>
          </a:p>
        </p:txBody>
      </p:sp>
      <p:cxnSp>
        <p:nvCxnSpPr>
          <p:cNvPr id="36" name="Straight Arrow Connector 35">
            <a:extLst>
              <a:ext uri="{FF2B5EF4-FFF2-40B4-BE49-F238E27FC236}">
                <a16:creationId xmlns:a16="http://schemas.microsoft.com/office/drawing/2014/main" id="{3DC4D8F1-3F25-3DE2-6670-25ECCB405111}"/>
              </a:ext>
            </a:extLst>
          </p:cNvPr>
          <p:cNvCxnSpPr>
            <a:cxnSpLocks/>
            <a:stCxn id="54" idx="3"/>
            <a:endCxn id="35" idx="1"/>
          </p:cNvCxnSpPr>
          <p:nvPr/>
        </p:nvCxnSpPr>
        <p:spPr>
          <a:xfrm flipV="1">
            <a:off x="2558703" y="5133516"/>
            <a:ext cx="932844" cy="1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026130AD-6126-46A6-2C22-17DBDC4AA24C}"/>
              </a:ext>
            </a:extLst>
          </p:cNvPr>
          <p:cNvSpPr txBox="1"/>
          <p:nvPr/>
        </p:nvSpPr>
        <p:spPr>
          <a:xfrm>
            <a:off x="6618639" y="1570595"/>
            <a:ext cx="780866" cy="307777"/>
          </a:xfrm>
          <a:prstGeom prst="rect">
            <a:avLst/>
          </a:prstGeom>
          <a:noFill/>
        </p:spPr>
        <p:txBody>
          <a:bodyPr wrap="square" rtlCol="0">
            <a:spAutoFit/>
          </a:bodyPr>
          <a:lstStyle/>
          <a:p>
            <a:r>
              <a:rPr lang="en-US" sz="1400" dirty="0"/>
              <a:t>Actor</a:t>
            </a:r>
          </a:p>
        </p:txBody>
      </p:sp>
      <p:cxnSp>
        <p:nvCxnSpPr>
          <p:cNvPr id="50" name="Straight Arrow Connector 49">
            <a:extLst>
              <a:ext uri="{FF2B5EF4-FFF2-40B4-BE49-F238E27FC236}">
                <a16:creationId xmlns:a16="http://schemas.microsoft.com/office/drawing/2014/main" id="{1BF96F3C-5761-E581-2D87-13124F89A0F2}"/>
              </a:ext>
            </a:extLst>
          </p:cNvPr>
          <p:cNvCxnSpPr>
            <a:cxnSpLocks/>
            <a:stCxn id="22" idx="3"/>
            <a:endCxn id="48" idx="1"/>
          </p:cNvCxnSpPr>
          <p:nvPr/>
        </p:nvCxnSpPr>
        <p:spPr>
          <a:xfrm>
            <a:off x="5182706" y="1724484"/>
            <a:ext cx="14359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9C337A64-9A41-F661-BEC6-F02EE82B5F57}"/>
              </a:ext>
            </a:extLst>
          </p:cNvPr>
          <p:cNvSpPr txBox="1"/>
          <p:nvPr/>
        </p:nvSpPr>
        <p:spPr>
          <a:xfrm>
            <a:off x="9505475" y="3444189"/>
            <a:ext cx="2352213" cy="307777"/>
          </a:xfrm>
          <a:prstGeom prst="rect">
            <a:avLst/>
          </a:prstGeom>
          <a:noFill/>
        </p:spPr>
        <p:txBody>
          <a:bodyPr wrap="square" rtlCol="0">
            <a:spAutoFit/>
          </a:bodyPr>
          <a:lstStyle/>
          <a:p>
            <a:r>
              <a:rPr lang="en-US" sz="1400" dirty="0"/>
              <a:t>Alternative loop symbol</a:t>
            </a:r>
          </a:p>
        </p:txBody>
      </p:sp>
      <p:cxnSp>
        <p:nvCxnSpPr>
          <p:cNvPr id="55" name="Straight Arrow Connector 54">
            <a:extLst>
              <a:ext uri="{FF2B5EF4-FFF2-40B4-BE49-F238E27FC236}">
                <a16:creationId xmlns:a16="http://schemas.microsoft.com/office/drawing/2014/main" id="{9F175F67-6498-30F0-EE83-B163A73B2B8E}"/>
              </a:ext>
            </a:extLst>
          </p:cNvPr>
          <p:cNvCxnSpPr>
            <a:cxnSpLocks/>
            <a:stCxn id="64" idx="3"/>
            <a:endCxn id="53" idx="1"/>
          </p:cNvCxnSpPr>
          <p:nvPr/>
        </p:nvCxnSpPr>
        <p:spPr>
          <a:xfrm flipV="1">
            <a:off x="8314219" y="3598078"/>
            <a:ext cx="1191256" cy="7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Graphic 6">
            <a:extLst>
              <a:ext uri="{FF2B5EF4-FFF2-40B4-BE49-F238E27FC236}">
                <a16:creationId xmlns:a16="http://schemas.microsoft.com/office/drawing/2014/main" id="{79C3DF2A-C5B8-50F4-B907-BD63ECB3F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072" y="1480348"/>
            <a:ext cx="962591" cy="488271"/>
          </a:xfrm>
          <a:prstGeom prst="rect">
            <a:avLst/>
          </a:prstGeom>
        </p:spPr>
      </p:pic>
      <p:pic>
        <p:nvPicPr>
          <p:cNvPr id="13" name="Graphic 12">
            <a:extLst>
              <a:ext uri="{FF2B5EF4-FFF2-40B4-BE49-F238E27FC236}">
                <a16:creationId xmlns:a16="http://schemas.microsoft.com/office/drawing/2014/main" id="{B6F69163-3B49-DAA9-D132-3A161EDF09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64600" y="1183699"/>
            <a:ext cx="540892" cy="1592626"/>
          </a:xfrm>
          <a:prstGeom prst="rect">
            <a:avLst/>
          </a:prstGeom>
        </p:spPr>
      </p:pic>
      <p:pic>
        <p:nvPicPr>
          <p:cNvPr id="22" name="Graphic 21">
            <a:extLst>
              <a:ext uri="{FF2B5EF4-FFF2-40B4-BE49-F238E27FC236}">
                <a16:creationId xmlns:a16="http://schemas.microsoft.com/office/drawing/2014/main" id="{A94E9870-92B9-B68E-5436-2BB94D999C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49331" y="1395871"/>
            <a:ext cx="333375" cy="657225"/>
          </a:xfrm>
          <a:prstGeom prst="rect">
            <a:avLst/>
          </a:prstGeom>
        </p:spPr>
      </p:pic>
      <p:pic>
        <p:nvPicPr>
          <p:cNvPr id="44" name="Graphic 43">
            <a:extLst>
              <a:ext uri="{FF2B5EF4-FFF2-40B4-BE49-F238E27FC236}">
                <a16:creationId xmlns:a16="http://schemas.microsoft.com/office/drawing/2014/main" id="{AB52A0BF-8401-86BB-B682-A3C87795C9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5072" y="2663293"/>
            <a:ext cx="1023950" cy="1156073"/>
          </a:xfrm>
          <a:prstGeom prst="rect">
            <a:avLst/>
          </a:prstGeom>
        </p:spPr>
      </p:pic>
      <p:pic>
        <p:nvPicPr>
          <p:cNvPr id="54" name="Graphic 53">
            <a:extLst>
              <a:ext uri="{FF2B5EF4-FFF2-40B4-BE49-F238E27FC236}">
                <a16:creationId xmlns:a16="http://schemas.microsoft.com/office/drawing/2014/main" id="{83BBD5D4-ED5F-B8A1-0138-282ADE84F73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5072" y="4464936"/>
            <a:ext cx="2103631" cy="1340217"/>
          </a:xfrm>
          <a:prstGeom prst="rect">
            <a:avLst/>
          </a:prstGeom>
        </p:spPr>
      </p:pic>
      <p:pic>
        <p:nvPicPr>
          <p:cNvPr id="64" name="Graphic 63">
            <a:extLst>
              <a:ext uri="{FF2B5EF4-FFF2-40B4-BE49-F238E27FC236}">
                <a16:creationId xmlns:a16="http://schemas.microsoft.com/office/drawing/2014/main" id="{53057826-75BE-E160-0022-19669EF0757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72016" y="2869544"/>
            <a:ext cx="2442203" cy="1472779"/>
          </a:xfrm>
          <a:prstGeom prst="rect">
            <a:avLst/>
          </a:prstGeom>
        </p:spPr>
      </p:pic>
    </p:spTree>
    <p:extLst>
      <p:ext uri="{BB962C8B-B14F-4D97-AF65-F5344CB8AC3E}">
        <p14:creationId xmlns:p14="http://schemas.microsoft.com/office/powerpoint/2010/main" val="241227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684024" y="136525"/>
            <a:ext cx="10771632" cy="488271"/>
          </a:xfrm>
        </p:spPr>
        <p:txBody>
          <a:bodyPr/>
          <a:lstStyle/>
          <a:p>
            <a:pPr lvl="1"/>
            <a:r>
              <a:rPr lang="en-US" b="1" dirty="0"/>
              <a:t>Common message symbols</a:t>
            </a:r>
          </a:p>
          <a:p>
            <a:pPr lvl="1"/>
            <a:endParaRPr lang="en-US" b="0" i="0" dirty="0">
              <a:effectLst/>
            </a:endParaRPr>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25/10/2022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19</a:t>
            </a:fld>
            <a:endParaRPr lang="en-US" dirty="0"/>
          </a:p>
        </p:txBody>
      </p:sp>
      <p:graphicFrame>
        <p:nvGraphicFramePr>
          <p:cNvPr id="17" name="Table 17">
            <a:extLst>
              <a:ext uri="{FF2B5EF4-FFF2-40B4-BE49-F238E27FC236}">
                <a16:creationId xmlns:a16="http://schemas.microsoft.com/office/drawing/2014/main" id="{572090D4-753D-7800-CEF0-9125A4D4FA4A}"/>
              </a:ext>
            </a:extLst>
          </p:cNvPr>
          <p:cNvGraphicFramePr>
            <a:graphicFrameLocks noGrp="1"/>
          </p:cNvGraphicFramePr>
          <p:nvPr>
            <p:extLst>
              <p:ext uri="{D42A27DB-BD31-4B8C-83A1-F6EECF244321}">
                <p14:modId xmlns:p14="http://schemas.microsoft.com/office/powerpoint/2010/main" val="1737537519"/>
              </p:ext>
            </p:extLst>
          </p:nvPr>
        </p:nvGraphicFramePr>
        <p:xfrm>
          <a:off x="408373" y="666611"/>
          <a:ext cx="11461071" cy="6054865"/>
        </p:xfrm>
        <a:graphic>
          <a:graphicData uri="http://schemas.openxmlformats.org/drawingml/2006/table">
            <a:tbl>
              <a:tblPr firstRow="1" bandRow="1">
                <a:tableStyleId>{5C22544A-7EE6-4342-B048-85BDC9FD1C3A}</a:tableStyleId>
              </a:tblPr>
              <a:tblGrid>
                <a:gridCol w="3820357">
                  <a:extLst>
                    <a:ext uri="{9D8B030D-6E8A-4147-A177-3AD203B41FA5}">
                      <a16:colId xmlns:a16="http://schemas.microsoft.com/office/drawing/2014/main" val="2894243823"/>
                    </a:ext>
                  </a:extLst>
                </a:gridCol>
                <a:gridCol w="3820357">
                  <a:extLst>
                    <a:ext uri="{9D8B030D-6E8A-4147-A177-3AD203B41FA5}">
                      <a16:colId xmlns:a16="http://schemas.microsoft.com/office/drawing/2014/main" val="3410156201"/>
                    </a:ext>
                  </a:extLst>
                </a:gridCol>
                <a:gridCol w="3820357">
                  <a:extLst>
                    <a:ext uri="{9D8B030D-6E8A-4147-A177-3AD203B41FA5}">
                      <a16:colId xmlns:a16="http://schemas.microsoft.com/office/drawing/2014/main" val="15628961"/>
                    </a:ext>
                  </a:extLst>
                </a:gridCol>
              </a:tblGrid>
              <a:tr h="381144">
                <a:tc>
                  <a:txBody>
                    <a:bodyPr/>
                    <a:lstStyle/>
                    <a:p>
                      <a:r>
                        <a:rPr lang="en-US" sz="1600" dirty="0"/>
                        <a:t>Symbol</a:t>
                      </a:r>
                    </a:p>
                  </a:txBody>
                  <a:tcPr/>
                </a:tc>
                <a:tc>
                  <a:txBody>
                    <a:bodyPr/>
                    <a:lstStyle/>
                    <a:p>
                      <a:r>
                        <a:rPr lang="en-US" sz="1600" dirty="0"/>
                        <a:t>Name </a:t>
                      </a:r>
                    </a:p>
                  </a:txBody>
                  <a:tcPr/>
                </a:tc>
                <a:tc>
                  <a:txBody>
                    <a:bodyPr/>
                    <a:lstStyle/>
                    <a:p>
                      <a:r>
                        <a:rPr lang="en-US" sz="1600" dirty="0"/>
                        <a:t>Description</a:t>
                      </a:r>
                    </a:p>
                  </a:txBody>
                  <a:tcPr/>
                </a:tc>
                <a:extLst>
                  <a:ext uri="{0D108BD9-81ED-4DB2-BD59-A6C34878D82A}">
                    <a16:rowId xmlns:a16="http://schemas.microsoft.com/office/drawing/2014/main" val="3490530975"/>
                  </a:ext>
                </a:extLst>
              </a:tr>
              <a:tr h="973007">
                <a:tc>
                  <a:txBody>
                    <a:bodyPr/>
                    <a:lstStyle/>
                    <a:p>
                      <a:endParaRPr lang="en-US" sz="1600" dirty="0"/>
                    </a:p>
                  </a:txBody>
                  <a:tcPr/>
                </a:tc>
                <a:tc>
                  <a:txBody>
                    <a:bodyPr/>
                    <a:lstStyle/>
                    <a:p>
                      <a:r>
                        <a:rPr lang="en-US" sz="1600" dirty="0"/>
                        <a:t>Synchronous message</a:t>
                      </a:r>
                    </a:p>
                  </a:txBody>
                  <a:tcPr/>
                </a:tc>
                <a:tc>
                  <a:txBody>
                    <a:bodyPr/>
                    <a:lstStyle/>
                    <a:p>
                      <a:r>
                        <a:rPr lang="en-US" sz="1600" b="0" i="0" kern="1200" dirty="0">
                          <a:solidFill>
                            <a:schemeClr val="dk1"/>
                          </a:solidFill>
                          <a:effectLst/>
                          <a:latin typeface="+mn-lt"/>
                          <a:ea typeface="+mn-ea"/>
                          <a:cs typeface="+mn-cs"/>
                        </a:rPr>
                        <a:t>This symbol is used when a sender must wait for a response to a message before it continues. </a:t>
                      </a:r>
                      <a:endParaRPr lang="en-US" sz="1600" dirty="0"/>
                    </a:p>
                  </a:txBody>
                  <a:tcPr/>
                </a:tc>
                <a:extLst>
                  <a:ext uri="{0D108BD9-81ED-4DB2-BD59-A6C34878D82A}">
                    <a16:rowId xmlns:a16="http://schemas.microsoft.com/office/drawing/2014/main" val="3407643460"/>
                  </a:ext>
                </a:extLst>
              </a:tr>
              <a:tr h="1180824">
                <a:tc>
                  <a:txBody>
                    <a:bodyPr/>
                    <a:lstStyle/>
                    <a:p>
                      <a:endParaRPr lang="en-US" sz="1600" dirty="0"/>
                    </a:p>
                  </a:txBody>
                  <a:tcPr/>
                </a:tc>
                <a:tc>
                  <a:txBody>
                    <a:bodyPr/>
                    <a:lstStyle/>
                    <a:p>
                      <a:r>
                        <a:rPr lang="en-US" sz="1600" dirty="0"/>
                        <a:t>Asynchronous message</a:t>
                      </a:r>
                    </a:p>
                  </a:txBody>
                  <a:tcPr/>
                </a:tc>
                <a:tc>
                  <a:txBody>
                    <a:bodyPr/>
                    <a:lstStyle/>
                    <a:p>
                      <a:r>
                        <a:rPr lang="en-US" sz="1600" b="0" i="0" kern="1200" dirty="0">
                          <a:solidFill>
                            <a:schemeClr val="dk1"/>
                          </a:solidFill>
                          <a:effectLst/>
                          <a:latin typeface="+mn-lt"/>
                          <a:ea typeface="+mn-ea"/>
                          <a:cs typeface="+mn-cs"/>
                        </a:rPr>
                        <a:t>Asynchronous messages don't require a response before the sender continues. Only the call should be included in the diagram.</a:t>
                      </a:r>
                      <a:endParaRPr lang="en-US" sz="1600" dirty="0"/>
                    </a:p>
                  </a:txBody>
                  <a:tcPr/>
                </a:tc>
                <a:extLst>
                  <a:ext uri="{0D108BD9-81ED-4DB2-BD59-A6C34878D82A}">
                    <a16:rowId xmlns:a16="http://schemas.microsoft.com/office/drawing/2014/main" val="1187033451"/>
                  </a:ext>
                </a:extLst>
              </a:tr>
              <a:tr h="597124">
                <a:tc>
                  <a:txBody>
                    <a:bodyPr/>
                    <a:lstStyle/>
                    <a:p>
                      <a:endParaRPr lang="en-US" sz="1600" dirty="0"/>
                    </a:p>
                  </a:txBody>
                  <a:tcPr/>
                </a:tc>
                <a:tc>
                  <a:txBody>
                    <a:bodyPr/>
                    <a:lstStyle/>
                    <a:p>
                      <a:r>
                        <a:rPr lang="en-US" sz="1600" dirty="0"/>
                        <a:t>Asynchronous return message</a:t>
                      </a:r>
                    </a:p>
                  </a:txBody>
                  <a:tcPr/>
                </a:tc>
                <a:tc>
                  <a:txBody>
                    <a:bodyPr/>
                    <a:lstStyle/>
                    <a:p>
                      <a:r>
                        <a:rPr lang="en-US" sz="1600" b="0" i="0" kern="1200" dirty="0">
                          <a:solidFill>
                            <a:schemeClr val="dk1"/>
                          </a:solidFill>
                          <a:effectLst/>
                          <a:latin typeface="+mn-lt"/>
                          <a:ea typeface="+mn-ea"/>
                          <a:cs typeface="+mn-cs"/>
                        </a:rPr>
                        <a:t>Represented by a dashed line with a lined arrowhead.</a:t>
                      </a:r>
                      <a:endParaRPr lang="en-US" sz="1600" dirty="0"/>
                    </a:p>
                  </a:txBody>
                  <a:tcPr/>
                </a:tc>
                <a:extLst>
                  <a:ext uri="{0D108BD9-81ED-4DB2-BD59-A6C34878D82A}">
                    <a16:rowId xmlns:a16="http://schemas.microsoft.com/office/drawing/2014/main" val="3975743844"/>
                  </a:ext>
                </a:extLst>
              </a:tr>
              <a:tr h="848545">
                <a:tc>
                  <a:txBody>
                    <a:bodyPr/>
                    <a:lstStyle/>
                    <a:p>
                      <a:endParaRPr lang="en-US" sz="1600"/>
                    </a:p>
                  </a:txBody>
                  <a:tcPr/>
                </a:tc>
                <a:tc>
                  <a:txBody>
                    <a:bodyPr/>
                    <a:lstStyle/>
                    <a:p>
                      <a:r>
                        <a:rPr lang="en-US" sz="1600" dirty="0"/>
                        <a:t>Asynchronous create message</a:t>
                      </a:r>
                    </a:p>
                  </a:txBody>
                  <a:tcPr/>
                </a:tc>
                <a:tc>
                  <a:txBody>
                    <a:bodyPr/>
                    <a:lstStyle/>
                    <a:p>
                      <a:r>
                        <a:rPr lang="en-US" sz="1600" b="0" i="0" kern="1200" dirty="0">
                          <a:solidFill>
                            <a:schemeClr val="dk1"/>
                          </a:solidFill>
                          <a:effectLst/>
                          <a:latin typeface="+mn-lt"/>
                          <a:ea typeface="+mn-ea"/>
                          <a:cs typeface="+mn-cs"/>
                        </a:rPr>
                        <a:t>Represented by a dashed line with a lined arrowhead. This message creates a new object.</a:t>
                      </a:r>
                      <a:endParaRPr lang="en-US" sz="1600" dirty="0"/>
                    </a:p>
                  </a:txBody>
                  <a:tcPr/>
                </a:tc>
                <a:extLst>
                  <a:ext uri="{0D108BD9-81ED-4DB2-BD59-A6C34878D82A}">
                    <a16:rowId xmlns:a16="http://schemas.microsoft.com/office/drawing/2014/main" val="923614084"/>
                  </a:ext>
                </a:extLst>
              </a:tr>
              <a:tr h="848545">
                <a:tc>
                  <a:txBody>
                    <a:bodyPr/>
                    <a:lstStyle/>
                    <a:p>
                      <a:endParaRPr lang="en-US" sz="1600"/>
                    </a:p>
                  </a:txBody>
                  <a:tcPr/>
                </a:tc>
                <a:tc>
                  <a:txBody>
                    <a:bodyPr/>
                    <a:lstStyle/>
                    <a:p>
                      <a:r>
                        <a:rPr lang="en-US" sz="1600" dirty="0"/>
                        <a:t>Replay message</a:t>
                      </a:r>
                    </a:p>
                  </a:txBody>
                  <a:tcPr/>
                </a:tc>
                <a:tc>
                  <a:txBody>
                    <a:bodyPr/>
                    <a:lstStyle/>
                    <a:p>
                      <a:r>
                        <a:rPr lang="en-US" sz="1600" b="0" i="0" kern="1200" dirty="0">
                          <a:solidFill>
                            <a:schemeClr val="dk1"/>
                          </a:solidFill>
                          <a:effectLst/>
                          <a:latin typeface="+mn-lt"/>
                          <a:ea typeface="+mn-ea"/>
                          <a:cs typeface="+mn-cs"/>
                        </a:rPr>
                        <a:t>Represented by a dashed line with a lined arrowhead, these messages are replies to calls.</a:t>
                      </a:r>
                      <a:endParaRPr lang="en-US" sz="1600" dirty="0"/>
                    </a:p>
                  </a:txBody>
                  <a:tcPr/>
                </a:tc>
                <a:extLst>
                  <a:ext uri="{0D108BD9-81ED-4DB2-BD59-A6C34878D82A}">
                    <a16:rowId xmlns:a16="http://schemas.microsoft.com/office/drawing/2014/main" val="2741235382"/>
                  </a:ext>
                </a:extLst>
              </a:tr>
              <a:tr h="1225676">
                <a:tc>
                  <a:txBody>
                    <a:bodyPr/>
                    <a:lstStyle/>
                    <a:p>
                      <a:endParaRPr lang="en-US" sz="1600" dirty="0"/>
                    </a:p>
                  </a:txBody>
                  <a:tcPr/>
                </a:tc>
                <a:tc>
                  <a:txBody>
                    <a:bodyPr/>
                    <a:lstStyle/>
                    <a:p>
                      <a:r>
                        <a:rPr lang="en-US" sz="1600" dirty="0"/>
                        <a:t>Delete message </a:t>
                      </a:r>
                    </a:p>
                  </a:txBody>
                  <a:tcPr/>
                </a:tc>
                <a:tc>
                  <a:txBody>
                    <a:bodyPr/>
                    <a:lstStyle/>
                    <a:p>
                      <a:r>
                        <a:rPr lang="en-US" sz="1800" b="0" i="0" kern="1200" dirty="0">
                          <a:solidFill>
                            <a:schemeClr val="dk1"/>
                          </a:solidFill>
                          <a:effectLst/>
                          <a:latin typeface="+mn-lt"/>
                          <a:ea typeface="+mn-ea"/>
                          <a:cs typeface="+mn-cs"/>
                        </a:rPr>
                        <a:t>Represented by a solid line with a solid arrowhead, followed by an X. This message destroys an object.</a:t>
                      </a:r>
                      <a:endParaRPr lang="en-US" sz="1600" dirty="0"/>
                    </a:p>
                  </a:txBody>
                  <a:tcPr/>
                </a:tc>
                <a:extLst>
                  <a:ext uri="{0D108BD9-81ED-4DB2-BD59-A6C34878D82A}">
                    <a16:rowId xmlns:a16="http://schemas.microsoft.com/office/drawing/2014/main" val="4023705061"/>
                  </a:ext>
                </a:extLst>
              </a:tr>
            </a:tbl>
          </a:graphicData>
        </a:graphic>
      </p:graphicFrame>
      <p:pic>
        <p:nvPicPr>
          <p:cNvPr id="31" name="Graphic 30">
            <a:extLst>
              <a:ext uri="{FF2B5EF4-FFF2-40B4-BE49-F238E27FC236}">
                <a16:creationId xmlns:a16="http://schemas.microsoft.com/office/drawing/2014/main" id="{9895733F-5624-FF40-1D1E-4E93BF336E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5818" y="1462328"/>
            <a:ext cx="2222435" cy="226779"/>
          </a:xfrm>
          <a:prstGeom prst="rect">
            <a:avLst/>
          </a:prstGeom>
        </p:spPr>
      </p:pic>
      <p:pic>
        <p:nvPicPr>
          <p:cNvPr id="33" name="Graphic 32">
            <a:extLst>
              <a:ext uri="{FF2B5EF4-FFF2-40B4-BE49-F238E27FC236}">
                <a16:creationId xmlns:a16="http://schemas.microsoft.com/office/drawing/2014/main" id="{523E7C64-EEE6-2D8B-037F-6E2F5A3A7D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5638" y="2343683"/>
            <a:ext cx="2109423" cy="312464"/>
          </a:xfrm>
          <a:prstGeom prst="rect">
            <a:avLst/>
          </a:prstGeom>
        </p:spPr>
      </p:pic>
      <p:pic>
        <p:nvPicPr>
          <p:cNvPr id="37" name="Graphic 36">
            <a:extLst>
              <a:ext uri="{FF2B5EF4-FFF2-40B4-BE49-F238E27FC236}">
                <a16:creationId xmlns:a16="http://schemas.microsoft.com/office/drawing/2014/main" id="{E33E770B-BF6F-3D40-6DA2-82A2138F15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35638" y="3320833"/>
            <a:ext cx="2202615" cy="369777"/>
          </a:xfrm>
          <a:prstGeom prst="rect">
            <a:avLst/>
          </a:prstGeom>
        </p:spPr>
      </p:pic>
      <p:pic>
        <p:nvPicPr>
          <p:cNvPr id="40" name="Graphic 39">
            <a:extLst>
              <a:ext uri="{FF2B5EF4-FFF2-40B4-BE49-F238E27FC236}">
                <a16:creationId xmlns:a16="http://schemas.microsoft.com/office/drawing/2014/main" id="{062B1E03-F7F0-DA3E-DBE7-06119D8CB78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42447" y="4142822"/>
            <a:ext cx="2295806" cy="462402"/>
          </a:xfrm>
          <a:prstGeom prst="rect">
            <a:avLst/>
          </a:prstGeom>
        </p:spPr>
      </p:pic>
      <p:pic>
        <p:nvPicPr>
          <p:cNvPr id="42" name="Graphic 41">
            <a:extLst>
              <a:ext uri="{FF2B5EF4-FFF2-40B4-BE49-F238E27FC236}">
                <a16:creationId xmlns:a16="http://schemas.microsoft.com/office/drawing/2014/main" id="{2B62D55A-4C90-F118-251F-F9CFEB8D47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61283" y="4868645"/>
            <a:ext cx="2076969" cy="373879"/>
          </a:xfrm>
          <a:prstGeom prst="rect">
            <a:avLst/>
          </a:prstGeom>
        </p:spPr>
      </p:pic>
      <p:pic>
        <p:nvPicPr>
          <p:cNvPr id="47" name="Graphic 46">
            <a:extLst>
              <a:ext uri="{FF2B5EF4-FFF2-40B4-BE49-F238E27FC236}">
                <a16:creationId xmlns:a16="http://schemas.microsoft.com/office/drawing/2014/main" id="{39474D9B-0CC3-D673-3435-FD5829FFD27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09656" y="5638337"/>
            <a:ext cx="561388" cy="1010498"/>
          </a:xfrm>
          <a:prstGeom prst="rect">
            <a:avLst/>
          </a:prstGeom>
        </p:spPr>
      </p:pic>
    </p:spTree>
    <p:extLst>
      <p:ext uri="{BB962C8B-B14F-4D97-AF65-F5344CB8AC3E}">
        <p14:creationId xmlns:p14="http://schemas.microsoft.com/office/powerpoint/2010/main" val="165641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UML behavioral diagrams</a:t>
            </a:r>
          </a:p>
          <a:p>
            <a:pPr algn="r"/>
            <a:r>
              <a:rPr lang="en-US" dirty="0"/>
              <a:t>State machine diagrams</a:t>
            </a:r>
          </a:p>
          <a:p>
            <a:pPr algn="r"/>
            <a:r>
              <a:rPr lang="en-US" dirty="0"/>
              <a:t>Sequence diagrams</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15/11/2022</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10" name="Title 9">
            <a:extLst>
              <a:ext uri="{FF2B5EF4-FFF2-40B4-BE49-F238E27FC236}">
                <a16:creationId xmlns:a16="http://schemas.microsoft.com/office/drawing/2014/main" id="{CAB3B370-8115-9D62-AE25-88E68BA21502}"/>
              </a:ext>
            </a:extLst>
          </p:cNvPr>
          <p:cNvSpPr>
            <a:spLocks noGrp="1"/>
          </p:cNvSpPr>
          <p:nvPr>
            <p:ph type="title"/>
          </p:nvPr>
        </p:nvSpPr>
        <p:spPr/>
        <p:txBody>
          <a:bodyPr/>
          <a:lstStyle/>
          <a:p>
            <a:endParaRPr lang="en-US"/>
          </a:p>
        </p:txBody>
      </p:sp>
      <p:sp>
        <p:nvSpPr>
          <p:cNvPr id="15" name="Content Placeholder 14">
            <a:extLst>
              <a:ext uri="{FF2B5EF4-FFF2-40B4-BE49-F238E27FC236}">
                <a16:creationId xmlns:a16="http://schemas.microsoft.com/office/drawing/2014/main" id="{FC56BE9F-126F-3EF3-274D-58AA20D6037B}"/>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806A2E9F-535F-7FB5-FD94-968E72FF5120}"/>
              </a:ext>
            </a:extLst>
          </p:cNvPr>
          <p:cNvPicPr>
            <a:picLocks noChangeAspect="1"/>
          </p:cNvPicPr>
          <p:nvPr/>
        </p:nvPicPr>
        <p:blipFill>
          <a:blip r:embed="rId2"/>
          <a:stretch>
            <a:fillRect/>
          </a:stretch>
        </p:blipFill>
        <p:spPr>
          <a:xfrm>
            <a:off x="2126441" y="365125"/>
            <a:ext cx="7670894" cy="6116610"/>
          </a:xfrm>
          <a:prstGeom prst="rect">
            <a:avLst/>
          </a:prstGeom>
        </p:spPr>
      </p:pic>
    </p:spTree>
    <p:extLst>
      <p:ext uri="{BB962C8B-B14F-4D97-AF65-F5344CB8AC3E}">
        <p14:creationId xmlns:p14="http://schemas.microsoft.com/office/powerpoint/2010/main" val="368685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9"/>
            <a:ext cx="10771632" cy="5628442"/>
          </a:xfrm>
        </p:spPr>
        <p:txBody>
          <a:bodyPr numCol="2">
            <a:normAutofit fontScale="55000" lnSpcReduction="20000"/>
          </a:bodyPr>
          <a:lstStyle/>
          <a:p>
            <a:pPr marL="0" indent="0">
              <a:buNone/>
            </a:pPr>
            <a:r>
              <a:rPr lang="en-US" sz="3600" b="1" dirty="0" err="1">
                <a:effectLst/>
                <a:latin typeface="Consolas" panose="020B0609020204030204" pitchFamily="49" charset="0"/>
              </a:rPr>
              <a:t>sequenceDiagram</a:t>
            </a:r>
            <a:endParaRPr lang="en-US" sz="3600" b="0" dirty="0">
              <a:effectLst/>
              <a:latin typeface="Consolas" panose="020B0609020204030204" pitchFamily="49" charset="0"/>
            </a:endParaRPr>
          </a:p>
          <a:p>
            <a:pPr marL="0" indent="0">
              <a:buNone/>
            </a:pPr>
            <a:r>
              <a:rPr lang="en-US" sz="3600" b="0" dirty="0">
                <a:effectLst/>
                <a:latin typeface="Consolas" panose="020B0609020204030204" pitchFamily="49" charset="0"/>
              </a:rPr>
              <a:t>    participant </a:t>
            </a:r>
            <a:r>
              <a:rPr lang="en-US" sz="3600" b="0" dirty="0" err="1">
                <a:effectLst/>
                <a:latin typeface="Consolas" panose="020B0609020204030204" pitchFamily="49" charset="0"/>
              </a:rPr>
              <a:t>ct</a:t>
            </a:r>
            <a:r>
              <a:rPr lang="en-US" sz="3600" b="0" dirty="0">
                <a:effectLst/>
                <a:latin typeface="Consolas" panose="020B0609020204030204" pitchFamily="49" charset="0"/>
              </a:rPr>
              <a:t> as Customer</a:t>
            </a:r>
          </a:p>
          <a:p>
            <a:pPr marL="0" indent="0">
              <a:buNone/>
            </a:pPr>
            <a:r>
              <a:rPr lang="en-US" sz="3600" b="0" dirty="0">
                <a:effectLst/>
                <a:latin typeface="Consolas" panose="020B0609020204030204" pitchFamily="49" charset="0"/>
              </a:rPr>
              <a:t>    participant catalog as Catalog</a:t>
            </a:r>
          </a:p>
          <a:p>
            <a:pPr marL="0" indent="0">
              <a:buNone/>
            </a:pPr>
            <a:r>
              <a:rPr lang="en-US" sz="3600" b="0" dirty="0">
                <a:effectLst/>
                <a:latin typeface="Consolas" panose="020B0609020204030204" pitchFamily="49" charset="0"/>
              </a:rPr>
              <a:t>    participant cart as Cart</a:t>
            </a:r>
          </a:p>
          <a:p>
            <a:pPr marL="0" indent="0">
              <a:buNone/>
            </a:pPr>
            <a:r>
              <a:rPr lang="en-US" sz="3600" b="0" dirty="0">
                <a:effectLst/>
                <a:latin typeface="Consolas" panose="020B0609020204030204" pitchFamily="49" charset="0"/>
              </a:rPr>
              <a:t>    participant lg as Login</a:t>
            </a:r>
          </a:p>
          <a:p>
            <a:pPr marL="0" indent="0">
              <a:buNone/>
            </a:pPr>
            <a:r>
              <a:rPr lang="en-US" sz="3600" b="0" dirty="0">
                <a:effectLst/>
                <a:latin typeface="Consolas" panose="020B0609020204030204" pitchFamily="49" charset="0"/>
              </a:rPr>
              <a:t>    participant checkout as Checkout</a:t>
            </a:r>
          </a:p>
          <a:p>
            <a:pPr marL="0" indent="0">
              <a:buNone/>
            </a:pPr>
            <a:r>
              <a:rPr lang="en-US" sz="3600" b="0" dirty="0">
                <a:effectLst/>
                <a:latin typeface="Consolas" panose="020B0609020204030204" pitchFamily="49" charset="0"/>
              </a:rPr>
              <a:t>    </a:t>
            </a:r>
            <a:r>
              <a:rPr lang="en-US" sz="3600" b="0" dirty="0" err="1">
                <a:effectLst/>
                <a:latin typeface="Consolas" panose="020B0609020204030204" pitchFamily="49" charset="0"/>
              </a:rPr>
              <a:t>ct</a:t>
            </a:r>
            <a:r>
              <a:rPr lang="en-US" sz="3600" b="1" dirty="0">
                <a:effectLst/>
                <a:latin typeface="Consolas" panose="020B0609020204030204" pitchFamily="49" charset="0"/>
              </a:rPr>
              <a:t>-&gt;&gt;+</a:t>
            </a:r>
            <a:r>
              <a:rPr lang="en-US" sz="3600" b="0" dirty="0">
                <a:effectLst/>
                <a:latin typeface="Consolas" panose="020B0609020204030204" pitchFamily="49" charset="0"/>
              </a:rPr>
              <a:t>catalog</a:t>
            </a:r>
            <a:r>
              <a:rPr lang="en-US" sz="3600" b="1" dirty="0">
                <a:effectLst/>
                <a:latin typeface="Consolas" panose="020B0609020204030204" pitchFamily="49" charset="0"/>
              </a:rPr>
              <a:t>:</a:t>
            </a:r>
            <a:r>
              <a:rPr lang="en-US" sz="3600" b="0" dirty="0">
                <a:effectLst/>
                <a:latin typeface="Consolas" panose="020B0609020204030204" pitchFamily="49" charset="0"/>
              </a:rPr>
              <a:t> Search Products</a:t>
            </a:r>
          </a:p>
          <a:p>
            <a:pPr marL="0" indent="0">
              <a:buNone/>
            </a:pPr>
            <a:r>
              <a:rPr lang="en-US" sz="3600" b="0" dirty="0">
                <a:effectLst/>
                <a:latin typeface="Consolas" panose="020B0609020204030204" pitchFamily="49" charset="0"/>
              </a:rPr>
              <a:t>    catalog</a:t>
            </a:r>
            <a:r>
              <a:rPr lang="en-US" sz="3600" b="1" dirty="0">
                <a:effectLst/>
                <a:latin typeface="Consolas" panose="020B0609020204030204" pitchFamily="49" charset="0"/>
              </a:rPr>
              <a:t>--&gt;-</a:t>
            </a:r>
            <a:r>
              <a:rPr lang="en-US" sz="3600" b="0" dirty="0" err="1">
                <a:effectLst/>
                <a:latin typeface="Consolas" panose="020B0609020204030204" pitchFamily="49" charset="0"/>
              </a:rPr>
              <a:t>ct</a:t>
            </a:r>
            <a:r>
              <a:rPr lang="en-US" sz="3600" b="1" dirty="0">
                <a:effectLst/>
                <a:latin typeface="Consolas" panose="020B0609020204030204" pitchFamily="49" charset="0"/>
              </a:rPr>
              <a:t>:</a:t>
            </a:r>
            <a:r>
              <a:rPr lang="en-US" sz="3600" b="0" dirty="0">
                <a:effectLst/>
                <a:latin typeface="Consolas" panose="020B0609020204030204" pitchFamily="49" charset="0"/>
              </a:rPr>
              <a:t> Return Products</a:t>
            </a:r>
          </a:p>
          <a:p>
            <a:pPr marL="0" indent="0">
              <a:buNone/>
            </a:pPr>
            <a:r>
              <a:rPr lang="en-US" sz="3600" b="0" dirty="0">
                <a:effectLst/>
                <a:latin typeface="Consolas" panose="020B0609020204030204" pitchFamily="49" charset="0"/>
              </a:rPr>
              <a:t>    </a:t>
            </a:r>
            <a:r>
              <a:rPr lang="en-US" sz="3600" b="0" dirty="0" err="1">
                <a:effectLst/>
                <a:latin typeface="Consolas" panose="020B0609020204030204" pitchFamily="49" charset="0"/>
              </a:rPr>
              <a:t>ct</a:t>
            </a:r>
            <a:r>
              <a:rPr lang="en-US" sz="3600" b="1" dirty="0">
                <a:effectLst/>
                <a:latin typeface="Consolas" panose="020B0609020204030204" pitchFamily="49" charset="0"/>
              </a:rPr>
              <a:t>-&gt;&gt;+</a:t>
            </a:r>
            <a:r>
              <a:rPr lang="en-US" sz="3600" b="0" dirty="0">
                <a:effectLst/>
                <a:latin typeface="Consolas" panose="020B0609020204030204" pitchFamily="49" charset="0"/>
              </a:rPr>
              <a:t>catalog</a:t>
            </a:r>
            <a:r>
              <a:rPr lang="en-US" sz="3600" b="1" dirty="0">
                <a:effectLst/>
                <a:latin typeface="Consolas" panose="020B0609020204030204" pitchFamily="49" charset="0"/>
              </a:rPr>
              <a:t>:</a:t>
            </a:r>
            <a:r>
              <a:rPr lang="en-US" sz="3600" b="0" dirty="0">
                <a:effectLst/>
                <a:latin typeface="Consolas" panose="020B0609020204030204" pitchFamily="49" charset="0"/>
              </a:rPr>
              <a:t> Select Product</a:t>
            </a:r>
          </a:p>
          <a:p>
            <a:pPr marL="0" indent="0">
              <a:buNone/>
            </a:pPr>
            <a:r>
              <a:rPr lang="en-US" sz="3600" b="0" dirty="0">
                <a:effectLst/>
                <a:latin typeface="Consolas" panose="020B0609020204030204" pitchFamily="49" charset="0"/>
              </a:rPr>
              <a:t>    catalog</a:t>
            </a:r>
            <a:r>
              <a:rPr lang="en-US" sz="3600" b="1" dirty="0">
                <a:effectLst/>
                <a:latin typeface="Consolas" panose="020B0609020204030204" pitchFamily="49" charset="0"/>
              </a:rPr>
              <a:t>--&gt;-</a:t>
            </a:r>
            <a:r>
              <a:rPr lang="en-US" sz="3600" b="0" dirty="0" err="1">
                <a:effectLst/>
                <a:latin typeface="Consolas" panose="020B0609020204030204" pitchFamily="49" charset="0"/>
              </a:rPr>
              <a:t>ct</a:t>
            </a:r>
            <a:r>
              <a:rPr lang="en-US" sz="3600" b="1" dirty="0">
                <a:effectLst/>
                <a:latin typeface="Consolas" panose="020B0609020204030204" pitchFamily="49" charset="0"/>
              </a:rPr>
              <a:t>:</a:t>
            </a:r>
            <a:r>
              <a:rPr lang="en-US" sz="3600" b="0" dirty="0">
                <a:effectLst/>
                <a:latin typeface="Consolas" panose="020B0609020204030204" pitchFamily="49" charset="0"/>
              </a:rPr>
              <a:t> Return Product</a:t>
            </a:r>
          </a:p>
          <a:p>
            <a:pPr marL="0" indent="0">
              <a:buNone/>
            </a:pPr>
            <a:r>
              <a:rPr lang="en-US" sz="3600" b="0" dirty="0">
                <a:effectLst/>
                <a:latin typeface="Consolas" panose="020B0609020204030204" pitchFamily="49" charset="0"/>
              </a:rPr>
              <a:t>    </a:t>
            </a:r>
            <a:r>
              <a:rPr lang="en-US" sz="3600" b="0" dirty="0" err="1">
                <a:effectLst/>
                <a:latin typeface="Consolas" panose="020B0609020204030204" pitchFamily="49" charset="0"/>
              </a:rPr>
              <a:t>ct</a:t>
            </a:r>
            <a:r>
              <a:rPr lang="en-US" sz="3600" b="1" dirty="0">
                <a:effectLst/>
                <a:latin typeface="Consolas" panose="020B0609020204030204" pitchFamily="49" charset="0"/>
              </a:rPr>
              <a:t>-)+</a:t>
            </a:r>
            <a:r>
              <a:rPr lang="en-US" sz="3600" b="0" dirty="0">
                <a:effectLst/>
                <a:latin typeface="Consolas" panose="020B0609020204030204" pitchFamily="49" charset="0"/>
              </a:rPr>
              <a:t>cart</a:t>
            </a:r>
            <a:r>
              <a:rPr lang="en-US" sz="3600" b="1" dirty="0">
                <a:effectLst/>
                <a:latin typeface="Consolas" panose="020B0609020204030204" pitchFamily="49" charset="0"/>
              </a:rPr>
              <a:t>:</a:t>
            </a:r>
            <a:r>
              <a:rPr lang="en-US" sz="3600" b="0" dirty="0">
                <a:effectLst/>
                <a:latin typeface="Consolas" panose="020B0609020204030204" pitchFamily="49" charset="0"/>
              </a:rPr>
              <a:t> Add product to cart</a:t>
            </a:r>
          </a:p>
          <a:p>
            <a:pPr marL="0" indent="0">
              <a:buNone/>
            </a:pPr>
            <a:r>
              <a:rPr lang="en-US" sz="3600" b="0" dirty="0">
                <a:effectLst/>
                <a:latin typeface="Consolas" panose="020B0609020204030204" pitchFamily="49" charset="0"/>
              </a:rPr>
              <a:t>    cart</a:t>
            </a:r>
            <a:r>
              <a:rPr lang="en-US" sz="3600" b="1" dirty="0">
                <a:effectLst/>
                <a:latin typeface="Consolas" panose="020B0609020204030204" pitchFamily="49" charset="0"/>
              </a:rPr>
              <a:t>--)</a:t>
            </a:r>
            <a:r>
              <a:rPr lang="en-US" sz="3600" b="0" dirty="0">
                <a:effectLst/>
                <a:latin typeface="Consolas" panose="020B0609020204030204" pitchFamily="49" charset="0"/>
              </a:rPr>
              <a:t>catalog</a:t>
            </a:r>
            <a:r>
              <a:rPr lang="en-US" sz="3600" b="1" dirty="0">
                <a:effectLst/>
                <a:latin typeface="Consolas" panose="020B0609020204030204" pitchFamily="49" charset="0"/>
              </a:rPr>
              <a:t>:</a:t>
            </a:r>
            <a:r>
              <a:rPr lang="en-US" sz="3600" b="0" dirty="0">
                <a:effectLst/>
                <a:latin typeface="Consolas" panose="020B0609020204030204" pitchFamily="49" charset="0"/>
              </a:rPr>
              <a:t> Decrease available stock</a:t>
            </a:r>
          </a:p>
          <a:p>
            <a:pPr marL="0" indent="0">
              <a:buNone/>
            </a:pPr>
            <a:r>
              <a:rPr lang="en-US" sz="3600" b="0" dirty="0">
                <a:effectLst/>
                <a:latin typeface="Consolas" panose="020B0609020204030204" pitchFamily="49" charset="0"/>
              </a:rPr>
              <a:t>    cart</a:t>
            </a:r>
            <a:r>
              <a:rPr lang="en-US" sz="3600" b="1" dirty="0">
                <a:effectLst/>
                <a:latin typeface="Consolas" panose="020B0609020204030204" pitchFamily="49" charset="0"/>
              </a:rPr>
              <a:t>--)-</a:t>
            </a:r>
            <a:r>
              <a:rPr lang="en-US" sz="3600" b="0" dirty="0" err="1">
                <a:effectLst/>
                <a:latin typeface="Consolas" panose="020B0609020204030204" pitchFamily="49" charset="0"/>
              </a:rPr>
              <a:t>ct</a:t>
            </a:r>
            <a:r>
              <a:rPr lang="en-US" sz="3600" b="1" dirty="0">
                <a:effectLst/>
                <a:latin typeface="Consolas" panose="020B0609020204030204" pitchFamily="49" charset="0"/>
              </a:rPr>
              <a:t>:</a:t>
            </a:r>
            <a:r>
              <a:rPr lang="en-US" sz="3600" b="0" dirty="0">
                <a:effectLst/>
                <a:latin typeface="Consolas" panose="020B0609020204030204" pitchFamily="49" charset="0"/>
              </a:rPr>
              <a:t> Product added</a:t>
            </a:r>
          </a:p>
          <a:p>
            <a:pPr marL="0" indent="0">
              <a:buNone/>
            </a:pPr>
            <a:r>
              <a:rPr lang="en-US" sz="3600" b="0" dirty="0">
                <a:effectLst/>
                <a:latin typeface="Consolas" panose="020B0609020204030204" pitchFamily="49" charset="0"/>
              </a:rPr>
              <a:t>    </a:t>
            </a:r>
            <a:r>
              <a:rPr lang="en-US" sz="3600" b="0" dirty="0" err="1">
                <a:effectLst/>
                <a:latin typeface="Consolas" panose="020B0609020204030204" pitchFamily="49" charset="0"/>
              </a:rPr>
              <a:t>ct</a:t>
            </a:r>
            <a:r>
              <a:rPr lang="en-US" sz="3600" b="1" dirty="0">
                <a:effectLst/>
                <a:latin typeface="Consolas" panose="020B0609020204030204" pitchFamily="49" charset="0"/>
              </a:rPr>
              <a:t>-&gt;&gt;+</a:t>
            </a:r>
            <a:r>
              <a:rPr lang="en-US" sz="3600" b="0" dirty="0">
                <a:effectLst/>
                <a:latin typeface="Consolas" panose="020B0609020204030204" pitchFamily="49" charset="0"/>
              </a:rPr>
              <a:t>cart</a:t>
            </a:r>
            <a:r>
              <a:rPr lang="en-US" sz="3600" b="1" dirty="0">
                <a:effectLst/>
                <a:latin typeface="Consolas" panose="020B0609020204030204" pitchFamily="49" charset="0"/>
              </a:rPr>
              <a:t>:</a:t>
            </a:r>
            <a:r>
              <a:rPr lang="en-US" sz="3600" b="0" dirty="0">
                <a:effectLst/>
                <a:latin typeface="Consolas" panose="020B0609020204030204" pitchFamily="49" charset="0"/>
              </a:rPr>
              <a:t> Go to cart</a:t>
            </a:r>
          </a:p>
          <a:p>
            <a:pPr marL="0" indent="0">
              <a:buNone/>
            </a:pPr>
            <a:r>
              <a:rPr lang="en-US" sz="3600" b="0" dirty="0">
                <a:effectLst/>
                <a:latin typeface="Consolas" panose="020B0609020204030204" pitchFamily="49" charset="0"/>
              </a:rPr>
              <a:t>    cart</a:t>
            </a:r>
            <a:r>
              <a:rPr lang="en-US" sz="3600" b="1" dirty="0">
                <a:effectLst/>
                <a:latin typeface="Consolas" panose="020B0609020204030204" pitchFamily="49" charset="0"/>
              </a:rPr>
              <a:t>-&gt;&gt;+</a:t>
            </a:r>
            <a:r>
              <a:rPr lang="en-US" sz="3600" b="0" dirty="0">
                <a:effectLst/>
                <a:latin typeface="Consolas" panose="020B0609020204030204" pitchFamily="49" charset="0"/>
              </a:rPr>
              <a:t>lg</a:t>
            </a:r>
            <a:r>
              <a:rPr lang="en-US" sz="3600" b="1" dirty="0">
                <a:effectLst/>
                <a:latin typeface="Consolas" panose="020B0609020204030204" pitchFamily="49" charset="0"/>
              </a:rPr>
              <a:t>:</a:t>
            </a:r>
            <a:r>
              <a:rPr lang="en-US" sz="3600" b="0" dirty="0">
                <a:effectLst/>
                <a:latin typeface="Consolas" panose="020B0609020204030204" pitchFamily="49" charset="0"/>
              </a:rPr>
              <a:t> Check customer logged</a:t>
            </a:r>
          </a:p>
          <a:p>
            <a:pPr marL="0" indent="0">
              <a:buNone/>
            </a:pPr>
            <a:r>
              <a:rPr lang="en-US" sz="3600" b="0" dirty="0">
                <a:effectLst/>
                <a:latin typeface="Consolas" panose="020B0609020204030204" pitchFamily="49" charset="0"/>
              </a:rPr>
              <a:t>    </a:t>
            </a:r>
            <a:r>
              <a:rPr lang="en-US" sz="3600" b="1" dirty="0">
                <a:effectLst/>
                <a:latin typeface="Consolas" panose="020B0609020204030204" pitchFamily="49" charset="0"/>
              </a:rPr>
              <a:t>alt</a:t>
            </a:r>
            <a:r>
              <a:rPr lang="en-US" sz="3600" b="0" dirty="0">
                <a:effectLst/>
                <a:latin typeface="Consolas" panose="020B0609020204030204" pitchFamily="49" charset="0"/>
              </a:rPr>
              <a:t> is not logged in</a:t>
            </a:r>
          </a:p>
          <a:p>
            <a:pPr marL="0" indent="0">
              <a:buNone/>
            </a:pPr>
            <a:r>
              <a:rPr lang="en-US" sz="3600" b="0" dirty="0">
                <a:effectLst/>
                <a:latin typeface="Consolas" panose="020B0609020204030204" pitchFamily="49" charset="0"/>
              </a:rPr>
              <a:t>        cart</a:t>
            </a:r>
            <a:r>
              <a:rPr lang="en-US" sz="3600" b="1" dirty="0">
                <a:effectLst/>
                <a:latin typeface="Consolas" panose="020B0609020204030204" pitchFamily="49" charset="0"/>
              </a:rPr>
              <a:t>-&gt;&gt;</a:t>
            </a:r>
            <a:r>
              <a:rPr lang="en-US" sz="3600" b="0" dirty="0">
                <a:effectLst/>
                <a:latin typeface="Consolas" panose="020B0609020204030204" pitchFamily="49" charset="0"/>
              </a:rPr>
              <a:t>lg</a:t>
            </a:r>
            <a:r>
              <a:rPr lang="en-US" sz="3600" b="1" dirty="0">
                <a:effectLst/>
                <a:latin typeface="Consolas" panose="020B0609020204030204" pitchFamily="49" charset="0"/>
              </a:rPr>
              <a:t>:</a:t>
            </a:r>
            <a:r>
              <a:rPr lang="en-US" sz="3600" b="0" dirty="0">
                <a:effectLst/>
                <a:latin typeface="Consolas" panose="020B0609020204030204" pitchFamily="49" charset="0"/>
              </a:rPr>
              <a:t> Redirect customer to login  </a:t>
            </a:r>
          </a:p>
          <a:p>
            <a:pPr marL="0" indent="0">
              <a:buNone/>
            </a:pPr>
            <a:r>
              <a:rPr lang="en-US" sz="3600" b="0" dirty="0">
                <a:effectLst/>
                <a:latin typeface="Consolas" panose="020B0609020204030204" pitchFamily="49" charset="0"/>
              </a:rPr>
              <a:t>        lg</a:t>
            </a:r>
            <a:r>
              <a:rPr lang="en-US" sz="3600" b="1" dirty="0">
                <a:effectLst/>
                <a:latin typeface="Consolas" panose="020B0609020204030204" pitchFamily="49" charset="0"/>
              </a:rPr>
              <a:t>-&gt;&gt;</a:t>
            </a:r>
            <a:r>
              <a:rPr lang="en-US" sz="3600" b="0" dirty="0">
                <a:effectLst/>
                <a:latin typeface="Consolas" panose="020B0609020204030204" pitchFamily="49" charset="0"/>
              </a:rPr>
              <a:t>lg</a:t>
            </a:r>
            <a:r>
              <a:rPr lang="en-US" sz="3600" b="1" dirty="0">
                <a:effectLst/>
                <a:latin typeface="Consolas" panose="020B0609020204030204" pitchFamily="49" charset="0"/>
              </a:rPr>
              <a:t>:</a:t>
            </a:r>
            <a:r>
              <a:rPr lang="en-US" sz="3600" b="0" dirty="0">
                <a:effectLst/>
                <a:latin typeface="Consolas" panose="020B0609020204030204" pitchFamily="49" charset="0"/>
              </a:rPr>
              <a:t> login</a:t>
            </a:r>
          </a:p>
          <a:p>
            <a:pPr marL="0" indent="0">
              <a:buNone/>
            </a:pPr>
            <a:r>
              <a:rPr lang="en-US" sz="3600" b="0" dirty="0">
                <a:effectLst/>
                <a:latin typeface="Consolas" panose="020B0609020204030204" pitchFamily="49" charset="0"/>
              </a:rPr>
              <a:t>    </a:t>
            </a:r>
            <a:r>
              <a:rPr lang="en-US" sz="3600" b="1" dirty="0">
                <a:effectLst/>
                <a:latin typeface="Consolas" panose="020B0609020204030204" pitchFamily="49" charset="0"/>
              </a:rPr>
              <a:t>else</a:t>
            </a:r>
            <a:r>
              <a:rPr lang="en-US" sz="3600" b="0" dirty="0">
                <a:effectLst/>
                <a:latin typeface="Consolas" panose="020B0609020204030204" pitchFamily="49" charset="0"/>
              </a:rPr>
              <a:t> is logged in</a:t>
            </a:r>
          </a:p>
          <a:p>
            <a:pPr marL="0" indent="0">
              <a:buNone/>
            </a:pPr>
            <a:r>
              <a:rPr lang="en-US" sz="3600" b="0" dirty="0">
                <a:effectLst/>
                <a:latin typeface="Consolas" panose="020B0609020204030204" pitchFamily="49" charset="0"/>
              </a:rPr>
              <a:t>        lg</a:t>
            </a:r>
            <a:r>
              <a:rPr lang="en-US" sz="3600" b="1" dirty="0">
                <a:effectLst/>
                <a:latin typeface="Consolas" panose="020B0609020204030204" pitchFamily="49" charset="0"/>
              </a:rPr>
              <a:t>--&gt;&gt;</a:t>
            </a:r>
            <a:r>
              <a:rPr lang="en-US" sz="3600" b="0" dirty="0">
                <a:effectLst/>
                <a:latin typeface="Consolas" panose="020B0609020204030204" pitchFamily="49" charset="0"/>
              </a:rPr>
              <a:t>cart</a:t>
            </a:r>
            <a:r>
              <a:rPr lang="en-US" sz="3600" b="1" dirty="0">
                <a:effectLst/>
                <a:latin typeface="Consolas" panose="020B0609020204030204" pitchFamily="49" charset="0"/>
              </a:rPr>
              <a:t>:</a:t>
            </a:r>
            <a:r>
              <a:rPr lang="en-US" sz="3600" b="0" dirty="0">
                <a:effectLst/>
                <a:latin typeface="Consolas" panose="020B0609020204030204" pitchFamily="49" charset="0"/>
              </a:rPr>
              <a:t> return customer info</a:t>
            </a:r>
          </a:p>
          <a:p>
            <a:pPr marL="0" indent="0">
              <a:buNone/>
            </a:pPr>
            <a:r>
              <a:rPr lang="en-US" sz="3600" b="0" dirty="0">
                <a:effectLst/>
                <a:latin typeface="Consolas" panose="020B0609020204030204" pitchFamily="49" charset="0"/>
              </a:rPr>
              <a:t>    </a:t>
            </a:r>
            <a:r>
              <a:rPr lang="en-US" sz="3600" b="1" dirty="0">
                <a:effectLst/>
                <a:latin typeface="Consolas" panose="020B0609020204030204" pitchFamily="49" charset="0"/>
              </a:rPr>
              <a:t>end</a:t>
            </a:r>
            <a:endParaRPr lang="en-US" sz="3600" b="0" dirty="0">
              <a:effectLst/>
              <a:latin typeface="Consolas" panose="020B0609020204030204" pitchFamily="49" charset="0"/>
            </a:endParaRPr>
          </a:p>
          <a:p>
            <a:pPr marL="0" indent="0">
              <a:buNone/>
            </a:pPr>
            <a:r>
              <a:rPr lang="en-US" sz="3600" b="0" dirty="0">
                <a:effectLst/>
                <a:latin typeface="Consolas" panose="020B0609020204030204" pitchFamily="49" charset="0"/>
              </a:rPr>
              <a:t>    cart</a:t>
            </a:r>
            <a:r>
              <a:rPr lang="en-US" sz="3600" b="1" dirty="0">
                <a:effectLst/>
                <a:latin typeface="Consolas" panose="020B0609020204030204" pitchFamily="49" charset="0"/>
              </a:rPr>
              <a:t>--&gt;&gt;-</a:t>
            </a:r>
            <a:r>
              <a:rPr lang="en-US" sz="3600" b="0" dirty="0" err="1">
                <a:effectLst/>
                <a:latin typeface="Consolas" panose="020B0609020204030204" pitchFamily="49" charset="0"/>
              </a:rPr>
              <a:t>ct</a:t>
            </a:r>
            <a:r>
              <a:rPr lang="en-US" sz="3600" b="1" dirty="0">
                <a:effectLst/>
                <a:latin typeface="Consolas" panose="020B0609020204030204" pitchFamily="49" charset="0"/>
              </a:rPr>
              <a:t>:</a:t>
            </a:r>
            <a:r>
              <a:rPr lang="en-US" sz="3600" b="0" dirty="0">
                <a:effectLst/>
                <a:latin typeface="Consolas" panose="020B0609020204030204" pitchFamily="49" charset="0"/>
              </a:rPr>
              <a:t> return information in cart</a:t>
            </a:r>
          </a:p>
          <a:p>
            <a:pPr marL="0" indent="0">
              <a:buNone/>
            </a:pPr>
            <a:r>
              <a:rPr lang="en-US" sz="3600" b="0" dirty="0">
                <a:effectLst/>
                <a:latin typeface="Consolas" panose="020B0609020204030204" pitchFamily="49" charset="0"/>
              </a:rPr>
              <a:t>    </a:t>
            </a:r>
            <a:r>
              <a:rPr lang="en-US" sz="3600" b="0" dirty="0" err="1">
                <a:effectLst/>
                <a:latin typeface="Consolas" panose="020B0609020204030204" pitchFamily="49" charset="0"/>
              </a:rPr>
              <a:t>ct</a:t>
            </a:r>
            <a:r>
              <a:rPr lang="en-US" sz="3600" b="1" dirty="0">
                <a:effectLst/>
                <a:latin typeface="Consolas" panose="020B0609020204030204" pitchFamily="49" charset="0"/>
              </a:rPr>
              <a:t>-&gt;&gt;+</a:t>
            </a:r>
            <a:r>
              <a:rPr lang="en-US" sz="3600" b="0" dirty="0">
                <a:effectLst/>
                <a:latin typeface="Consolas" panose="020B0609020204030204" pitchFamily="49" charset="0"/>
              </a:rPr>
              <a:t>checkout</a:t>
            </a:r>
            <a:r>
              <a:rPr lang="en-US" sz="3600" b="1" dirty="0">
                <a:effectLst/>
                <a:latin typeface="Consolas" panose="020B0609020204030204" pitchFamily="49" charset="0"/>
              </a:rPr>
              <a:t>:</a:t>
            </a:r>
            <a:r>
              <a:rPr lang="en-US" sz="3600" b="0" dirty="0">
                <a:effectLst/>
                <a:latin typeface="Consolas" panose="020B0609020204030204" pitchFamily="49" charset="0"/>
              </a:rPr>
              <a:t> Select payment and shipping - order</a:t>
            </a:r>
          </a:p>
          <a:p>
            <a:pPr marL="0" indent="0">
              <a:buNone/>
            </a:pPr>
            <a:r>
              <a:rPr lang="en-US" sz="3600" b="0" dirty="0">
                <a:effectLst/>
                <a:latin typeface="Consolas" panose="020B0609020204030204" pitchFamily="49" charset="0"/>
              </a:rPr>
              <a:t>    checkout</a:t>
            </a:r>
            <a:r>
              <a:rPr lang="en-US" sz="3600" b="1" dirty="0">
                <a:effectLst/>
                <a:latin typeface="Consolas" panose="020B0609020204030204" pitchFamily="49" charset="0"/>
              </a:rPr>
              <a:t>--&gt;&gt;-</a:t>
            </a:r>
            <a:r>
              <a:rPr lang="en-US" sz="3600" b="0" dirty="0" err="1">
                <a:effectLst/>
                <a:latin typeface="Consolas" panose="020B0609020204030204" pitchFamily="49" charset="0"/>
              </a:rPr>
              <a:t>ct</a:t>
            </a:r>
            <a:r>
              <a:rPr lang="en-US" sz="3600" b="1" dirty="0">
                <a:effectLst/>
                <a:latin typeface="Consolas" panose="020B0609020204030204" pitchFamily="49" charset="0"/>
              </a:rPr>
              <a:t>:</a:t>
            </a:r>
            <a:r>
              <a:rPr lang="en-US" sz="3600" b="0" dirty="0">
                <a:effectLst/>
                <a:latin typeface="Consolas" panose="020B0609020204030204" pitchFamily="49" charset="0"/>
              </a:rPr>
              <a:t> Return a order number</a:t>
            </a:r>
          </a:p>
          <a:p>
            <a:pPr marL="0" indent="0">
              <a:buNone/>
            </a:pPr>
            <a:br>
              <a:rPr lang="en-US" sz="3600" b="0" dirty="0">
                <a:effectLst/>
                <a:latin typeface="Consolas" panose="020B0609020204030204" pitchFamily="49" charset="0"/>
              </a:rPr>
            </a:br>
            <a:br>
              <a:rPr lang="en-US" sz="3600" b="0" dirty="0">
                <a:effectLst/>
                <a:latin typeface="Consolas" panose="020B0609020204030204" pitchFamily="49" charset="0"/>
              </a:rPr>
            </a:br>
            <a:endParaRPr lang="en-US" sz="3600" b="0" dirty="0">
              <a:effectLst/>
              <a:latin typeface="Consolas" panose="020B0609020204030204" pitchFamily="49" charset="0"/>
            </a:endParaRPr>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15/10/2022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21</a:t>
            </a:fld>
            <a:endParaRPr lang="en-US" dirty="0"/>
          </a:p>
        </p:txBody>
      </p:sp>
    </p:spTree>
    <p:extLst>
      <p:ext uri="{BB962C8B-B14F-4D97-AF65-F5344CB8AC3E}">
        <p14:creationId xmlns:p14="http://schemas.microsoft.com/office/powerpoint/2010/main" val="1721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22</a:t>
            </a:fld>
            <a:endParaRPr lang="en-US" dirty="0"/>
          </a:p>
        </p:txBody>
      </p:sp>
      <p:sp>
        <p:nvSpPr>
          <p:cNvPr id="10" name="Title 9">
            <a:extLst>
              <a:ext uri="{FF2B5EF4-FFF2-40B4-BE49-F238E27FC236}">
                <a16:creationId xmlns:a16="http://schemas.microsoft.com/office/drawing/2014/main" id="{CAB3B370-8115-9D62-AE25-88E68BA21502}"/>
              </a:ext>
            </a:extLst>
          </p:cNvPr>
          <p:cNvSpPr>
            <a:spLocks noGrp="1"/>
          </p:cNvSpPr>
          <p:nvPr>
            <p:ph type="title"/>
          </p:nvPr>
        </p:nvSpPr>
        <p:spPr/>
        <p:txBody>
          <a:bodyPr/>
          <a:lstStyle/>
          <a:p>
            <a:endParaRPr lang="en-US"/>
          </a:p>
        </p:txBody>
      </p:sp>
      <p:sp>
        <p:nvSpPr>
          <p:cNvPr id="15" name="Content Placeholder 14">
            <a:extLst>
              <a:ext uri="{FF2B5EF4-FFF2-40B4-BE49-F238E27FC236}">
                <a16:creationId xmlns:a16="http://schemas.microsoft.com/office/drawing/2014/main" id="{FC56BE9F-126F-3EF3-274D-58AA20D6037B}"/>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130542BC-47E3-C7E0-6076-C757FCD5B583}"/>
              </a:ext>
            </a:extLst>
          </p:cNvPr>
          <p:cNvPicPr>
            <a:picLocks noChangeAspect="1"/>
          </p:cNvPicPr>
          <p:nvPr/>
        </p:nvPicPr>
        <p:blipFill>
          <a:blip r:embed="rId2"/>
          <a:stretch>
            <a:fillRect/>
          </a:stretch>
        </p:blipFill>
        <p:spPr>
          <a:xfrm>
            <a:off x="2414922" y="0"/>
            <a:ext cx="7362156" cy="6858000"/>
          </a:xfrm>
          <a:prstGeom prst="rect">
            <a:avLst/>
          </a:prstGeom>
        </p:spPr>
      </p:pic>
    </p:spTree>
    <p:extLst>
      <p:ext uri="{BB962C8B-B14F-4D97-AF65-F5344CB8AC3E}">
        <p14:creationId xmlns:p14="http://schemas.microsoft.com/office/powerpoint/2010/main" val="392620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Tools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190488" cy="1693238"/>
          </a:xfrm>
        </p:spPr>
        <p:txBody>
          <a:bodyPr>
            <a:normAutofit/>
          </a:bodyPr>
          <a:lstStyle/>
          <a:p>
            <a:r>
              <a:rPr lang="en-US" dirty="0">
                <a:hlinkClick r:id="rId2"/>
              </a:rPr>
              <a:t>https://mermaid-js.github.io/</a:t>
            </a:r>
            <a:r>
              <a:rPr lang="en-US" dirty="0"/>
              <a:t> - state machine diagrams, sequence diagram</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15/11/2022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Software System Modeling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07486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8"/>
            <a:ext cx="10771632" cy="5635425"/>
          </a:xfrm>
        </p:spPr>
        <p:txBody>
          <a:bodyPr/>
          <a:lstStyle/>
          <a:p>
            <a:r>
              <a:rPr lang="en-US" dirty="0"/>
              <a:t>In a behavior diagram, individual aspects of a system and their changes are displayed at runtime. A behavior diagram is intended to provide clarity, for example, about internal processes, business processes or the interaction of different systems.</a:t>
            </a:r>
          </a:p>
          <a:p>
            <a:endParaRPr lang="en-US" dirty="0"/>
          </a:p>
          <a:p>
            <a:r>
              <a:rPr lang="en-US" dirty="0"/>
              <a:t>The elements in these diagrams resemble the verbs in a natural language and the relationships that connect them typically convey the passage of time. For example, a behavioral diagram of a vehicle reservation system might contain elements such as Make a Reservation, Rent a Car, and Provide Credit Card Details.</a:t>
            </a:r>
          </a:p>
          <a:p>
            <a:endParaRPr lang="en-US" dirty="0"/>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15/11/2022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298295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530135"/>
            <a:ext cx="9144000" cy="1087337"/>
          </a:xfrm>
        </p:spPr>
        <p:txBody>
          <a:bodyPr>
            <a:normAutofit/>
          </a:bodyPr>
          <a:lstStyle/>
          <a:p>
            <a:r>
              <a:rPr lang="en-US" sz="2400" dirty="0"/>
              <a:t>The UML defines seven types of behavioral diagram.</a:t>
            </a:r>
          </a:p>
        </p:txBody>
      </p:sp>
    </p:spTree>
    <p:extLst>
      <p:ext uri="{BB962C8B-B14F-4D97-AF65-F5344CB8AC3E}">
        <p14:creationId xmlns:p14="http://schemas.microsoft.com/office/powerpoint/2010/main" val="46800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FE9-696A-0FF6-14EE-147C0CDC3FC1}"/>
              </a:ext>
            </a:extLst>
          </p:cNvPr>
          <p:cNvSpPr>
            <a:spLocks noGrp="1"/>
          </p:cNvSpPr>
          <p:nvPr>
            <p:ph type="title"/>
          </p:nvPr>
        </p:nvSpPr>
        <p:spPr/>
        <p:txBody>
          <a:bodyPr/>
          <a:lstStyle/>
          <a:p>
            <a:r>
              <a:rPr lang="en-US" dirty="0">
                <a:solidFill>
                  <a:schemeClr val="tx1"/>
                </a:solidFill>
              </a:rPr>
              <a:t>Activity diagram</a:t>
            </a:r>
          </a:p>
        </p:txBody>
      </p:sp>
      <p:sp>
        <p:nvSpPr>
          <p:cNvPr id="3" name="Content Placeholder 2">
            <a:extLst>
              <a:ext uri="{FF2B5EF4-FFF2-40B4-BE49-F238E27FC236}">
                <a16:creationId xmlns:a16="http://schemas.microsoft.com/office/drawing/2014/main" id="{CFD33784-5C9E-6C56-C12D-66BD04FE8C61}"/>
              </a:ext>
            </a:extLst>
          </p:cNvPr>
          <p:cNvSpPr>
            <a:spLocks noGrp="1"/>
          </p:cNvSpPr>
          <p:nvPr>
            <p:ph idx="1"/>
          </p:nvPr>
        </p:nvSpPr>
        <p:spPr>
          <a:xfrm>
            <a:off x="576072" y="1690687"/>
            <a:ext cx="5247679" cy="3982143"/>
          </a:xfrm>
        </p:spPr>
        <p:txBody>
          <a:bodyPr>
            <a:normAutofit/>
          </a:bodyPr>
          <a:lstStyle/>
          <a:p>
            <a:r>
              <a:rPr lang="en-US" b="0" i="0" dirty="0">
                <a:solidFill>
                  <a:schemeClr val="tx1"/>
                </a:solidFill>
                <a:effectLst/>
                <a:latin typeface="calibri" panose="020F0502020204030204" pitchFamily="34" charset="0"/>
              </a:rPr>
              <a:t>Activity diagrams model the behaviors of a system, and the way in which these behaviors are related in an overall flow of the system. </a:t>
            </a:r>
            <a:r>
              <a:rPr lang="en-US" dirty="0">
                <a:solidFill>
                  <a:srgbClr val="282C33"/>
                </a:solidFill>
                <a:latin typeface="Graphik"/>
              </a:rPr>
              <a:t>T</a:t>
            </a:r>
            <a:r>
              <a:rPr lang="en-US" b="0" i="0" dirty="0">
                <a:solidFill>
                  <a:srgbClr val="282C33"/>
                </a:solidFill>
                <a:effectLst/>
                <a:latin typeface="Graphik"/>
              </a:rPr>
              <a:t>he activities can be sequential, branched, or concurrent. </a:t>
            </a:r>
            <a:endParaRPr lang="en-US" dirty="0">
              <a:solidFill>
                <a:schemeClr val="tx1"/>
              </a:solidFill>
            </a:endParaRPr>
          </a:p>
        </p:txBody>
      </p:sp>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0" name="Picture 9" descr="Diagram&#10;&#10;Description automatically generated">
            <a:extLst>
              <a:ext uri="{FF2B5EF4-FFF2-40B4-BE49-F238E27FC236}">
                <a16:creationId xmlns:a16="http://schemas.microsoft.com/office/drawing/2014/main" id="{9D1FE135-557E-40FD-B6E4-743FB2985B26}"/>
              </a:ext>
            </a:extLst>
          </p:cNvPr>
          <p:cNvPicPr>
            <a:picLocks noChangeAspect="1"/>
          </p:cNvPicPr>
          <p:nvPr/>
        </p:nvPicPr>
        <p:blipFill>
          <a:blip r:embed="rId2"/>
          <a:stretch>
            <a:fillRect/>
          </a:stretch>
        </p:blipFill>
        <p:spPr>
          <a:xfrm>
            <a:off x="6159973" y="1679439"/>
            <a:ext cx="4588373" cy="4859473"/>
          </a:xfrm>
          <a:prstGeom prst="rect">
            <a:avLst/>
          </a:prstGeom>
        </p:spPr>
      </p:pic>
    </p:spTree>
    <p:extLst>
      <p:ext uri="{BB962C8B-B14F-4D97-AF65-F5344CB8AC3E}">
        <p14:creationId xmlns:p14="http://schemas.microsoft.com/office/powerpoint/2010/main" val="155651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FE9-696A-0FF6-14EE-147C0CDC3FC1}"/>
              </a:ext>
            </a:extLst>
          </p:cNvPr>
          <p:cNvSpPr>
            <a:spLocks noGrp="1"/>
          </p:cNvSpPr>
          <p:nvPr>
            <p:ph type="title"/>
          </p:nvPr>
        </p:nvSpPr>
        <p:spPr/>
        <p:txBody>
          <a:bodyPr/>
          <a:lstStyle/>
          <a:p>
            <a:r>
              <a:rPr lang="en-US" dirty="0">
                <a:solidFill>
                  <a:schemeClr val="tx1"/>
                </a:solidFill>
              </a:rPr>
              <a:t>Use case diagram</a:t>
            </a:r>
          </a:p>
        </p:txBody>
      </p:sp>
      <p:sp>
        <p:nvSpPr>
          <p:cNvPr id="3" name="Content Placeholder 2">
            <a:extLst>
              <a:ext uri="{FF2B5EF4-FFF2-40B4-BE49-F238E27FC236}">
                <a16:creationId xmlns:a16="http://schemas.microsoft.com/office/drawing/2014/main" id="{CFD33784-5C9E-6C56-C12D-66BD04FE8C61}"/>
              </a:ext>
            </a:extLst>
          </p:cNvPr>
          <p:cNvSpPr>
            <a:spLocks noGrp="1"/>
          </p:cNvSpPr>
          <p:nvPr>
            <p:ph idx="1"/>
          </p:nvPr>
        </p:nvSpPr>
        <p:spPr>
          <a:xfrm>
            <a:off x="576072" y="1690688"/>
            <a:ext cx="9677638" cy="2357530"/>
          </a:xfrm>
        </p:spPr>
        <p:txBody>
          <a:bodyPr>
            <a:normAutofit/>
          </a:bodyPr>
          <a:lstStyle/>
          <a:p>
            <a:pPr marL="0" indent="0">
              <a:buNone/>
            </a:pPr>
            <a:r>
              <a:rPr lang="en-US" dirty="0">
                <a:solidFill>
                  <a:srgbClr val="282C33"/>
                </a:solidFill>
                <a:latin typeface="Graphik"/>
              </a:rPr>
              <a:t>M</a:t>
            </a:r>
            <a:r>
              <a:rPr lang="en-US" b="0" i="0" dirty="0">
                <a:solidFill>
                  <a:srgbClr val="282C33"/>
                </a:solidFill>
                <a:effectLst/>
                <a:latin typeface="Graphik"/>
              </a:rPr>
              <a:t>odel how users, displayed as stick figures called “actors,” interact with the system. This type of UML diagram should be a high-level overview of the relationships between actors and systems, so it can be a great tool for explaining your system to a non-technical audience.</a:t>
            </a:r>
            <a:endParaRPr lang="en-US" dirty="0">
              <a:solidFill>
                <a:schemeClr val="tx1"/>
              </a:solidFill>
            </a:endParaRPr>
          </a:p>
        </p:txBody>
      </p:sp>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7" name="Picture 6" descr="Diagram&#10;&#10;Description automatically generated">
            <a:extLst>
              <a:ext uri="{FF2B5EF4-FFF2-40B4-BE49-F238E27FC236}">
                <a16:creationId xmlns:a16="http://schemas.microsoft.com/office/drawing/2014/main" id="{E52534E2-CB1B-CBF8-D8F4-AEA3F9EDC163}"/>
              </a:ext>
            </a:extLst>
          </p:cNvPr>
          <p:cNvPicPr>
            <a:picLocks noChangeAspect="1"/>
          </p:cNvPicPr>
          <p:nvPr/>
        </p:nvPicPr>
        <p:blipFill>
          <a:blip r:embed="rId2"/>
          <a:stretch>
            <a:fillRect/>
          </a:stretch>
        </p:blipFill>
        <p:spPr>
          <a:xfrm>
            <a:off x="3956009" y="3291293"/>
            <a:ext cx="5771429" cy="3247619"/>
          </a:xfrm>
          <a:prstGeom prst="rect">
            <a:avLst/>
          </a:prstGeom>
        </p:spPr>
      </p:pic>
    </p:spTree>
    <p:extLst>
      <p:ext uri="{BB962C8B-B14F-4D97-AF65-F5344CB8AC3E}">
        <p14:creationId xmlns:p14="http://schemas.microsoft.com/office/powerpoint/2010/main" val="260802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FE9-696A-0FF6-14EE-147C0CDC3FC1}"/>
              </a:ext>
            </a:extLst>
          </p:cNvPr>
          <p:cNvSpPr>
            <a:spLocks noGrp="1"/>
          </p:cNvSpPr>
          <p:nvPr>
            <p:ph type="title"/>
          </p:nvPr>
        </p:nvSpPr>
        <p:spPr/>
        <p:txBody>
          <a:bodyPr/>
          <a:lstStyle/>
          <a:p>
            <a:r>
              <a:rPr lang="en-US" dirty="0">
                <a:solidFill>
                  <a:schemeClr val="tx1"/>
                </a:solidFill>
              </a:rPr>
              <a:t>TIMING diagram</a:t>
            </a:r>
          </a:p>
        </p:txBody>
      </p:sp>
      <p:sp>
        <p:nvSpPr>
          <p:cNvPr id="3" name="Content Placeholder 2">
            <a:extLst>
              <a:ext uri="{FF2B5EF4-FFF2-40B4-BE49-F238E27FC236}">
                <a16:creationId xmlns:a16="http://schemas.microsoft.com/office/drawing/2014/main" id="{CFD33784-5C9E-6C56-C12D-66BD04FE8C61}"/>
              </a:ext>
            </a:extLst>
          </p:cNvPr>
          <p:cNvSpPr>
            <a:spLocks noGrp="1"/>
          </p:cNvSpPr>
          <p:nvPr>
            <p:ph idx="1"/>
          </p:nvPr>
        </p:nvSpPr>
        <p:spPr>
          <a:xfrm>
            <a:off x="576072" y="1690688"/>
            <a:ext cx="9677638" cy="2357530"/>
          </a:xfrm>
        </p:spPr>
        <p:txBody>
          <a:bodyPr>
            <a:normAutofit/>
          </a:bodyPr>
          <a:lstStyle/>
          <a:p>
            <a:r>
              <a:rPr lang="en-US" b="0" i="0" dirty="0">
                <a:solidFill>
                  <a:srgbClr val="333333"/>
                </a:solidFill>
                <a:effectLst/>
                <a:latin typeface="calibri" panose="020F0502020204030204" pitchFamily="34" charset="0"/>
              </a:rPr>
              <a:t>Timing diagrams define the behavior of different objects within a time-scale, providing a visual representation of objects changing state and interacting over time. </a:t>
            </a:r>
            <a:r>
              <a:rPr lang="en-US" b="0" i="0" dirty="0">
                <a:solidFill>
                  <a:srgbClr val="282C33"/>
                </a:solidFill>
                <a:effectLst/>
                <a:latin typeface="Graphik"/>
              </a:rPr>
              <a:t>Timing diagrams are powerful tools for making a system as efficient as possible.</a:t>
            </a:r>
            <a:endParaRPr lang="en-US" dirty="0">
              <a:solidFill>
                <a:schemeClr val="tx1"/>
              </a:solidFill>
            </a:endParaRPr>
          </a:p>
        </p:txBody>
      </p:sp>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11" name="AutoShape 3" descr="Water Cycle Timing Diagram Example">
            <a:extLst>
              <a:ext uri="{FF2B5EF4-FFF2-40B4-BE49-F238E27FC236}">
                <a16:creationId xmlns:a16="http://schemas.microsoft.com/office/drawing/2014/main" id="{615B17DC-BBDE-8730-365C-3AA193D127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Chart&#10;&#10;Description automatically generated with low confidence">
            <a:extLst>
              <a:ext uri="{FF2B5EF4-FFF2-40B4-BE49-F238E27FC236}">
                <a16:creationId xmlns:a16="http://schemas.microsoft.com/office/drawing/2014/main" id="{7127F32E-F2D4-7ADE-5127-C91214F0E627}"/>
              </a:ext>
            </a:extLst>
          </p:cNvPr>
          <p:cNvPicPr>
            <a:picLocks noChangeAspect="1"/>
          </p:cNvPicPr>
          <p:nvPr/>
        </p:nvPicPr>
        <p:blipFill>
          <a:blip r:embed="rId2"/>
          <a:stretch>
            <a:fillRect/>
          </a:stretch>
        </p:blipFill>
        <p:spPr>
          <a:xfrm>
            <a:off x="3401568" y="3783629"/>
            <a:ext cx="6396506" cy="2321018"/>
          </a:xfrm>
          <a:prstGeom prst="rect">
            <a:avLst/>
          </a:prstGeom>
        </p:spPr>
      </p:pic>
    </p:spTree>
    <p:extLst>
      <p:ext uri="{BB962C8B-B14F-4D97-AF65-F5344CB8AC3E}">
        <p14:creationId xmlns:p14="http://schemas.microsoft.com/office/powerpoint/2010/main" val="155630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FE9-696A-0FF6-14EE-147C0CDC3FC1}"/>
              </a:ext>
            </a:extLst>
          </p:cNvPr>
          <p:cNvSpPr>
            <a:spLocks noGrp="1"/>
          </p:cNvSpPr>
          <p:nvPr>
            <p:ph type="title"/>
          </p:nvPr>
        </p:nvSpPr>
        <p:spPr/>
        <p:txBody>
          <a:bodyPr/>
          <a:lstStyle/>
          <a:p>
            <a:r>
              <a:rPr lang="en-US" dirty="0">
                <a:solidFill>
                  <a:schemeClr val="tx1"/>
                </a:solidFill>
              </a:rPr>
              <a:t>Communication diagram</a:t>
            </a:r>
          </a:p>
        </p:txBody>
      </p:sp>
      <p:sp>
        <p:nvSpPr>
          <p:cNvPr id="3" name="Content Placeholder 2">
            <a:extLst>
              <a:ext uri="{FF2B5EF4-FFF2-40B4-BE49-F238E27FC236}">
                <a16:creationId xmlns:a16="http://schemas.microsoft.com/office/drawing/2014/main" id="{CFD33784-5C9E-6C56-C12D-66BD04FE8C61}"/>
              </a:ext>
            </a:extLst>
          </p:cNvPr>
          <p:cNvSpPr>
            <a:spLocks noGrp="1"/>
          </p:cNvSpPr>
          <p:nvPr>
            <p:ph idx="1"/>
          </p:nvPr>
        </p:nvSpPr>
        <p:spPr>
          <a:xfrm>
            <a:off x="576072" y="1690688"/>
            <a:ext cx="4398028" cy="4945878"/>
          </a:xfrm>
        </p:spPr>
        <p:txBody>
          <a:bodyPr>
            <a:normAutofit fontScale="92500" lnSpcReduction="20000"/>
          </a:bodyPr>
          <a:lstStyle/>
          <a:p>
            <a:r>
              <a:rPr lang="en-US" b="0" i="0" dirty="0">
                <a:solidFill>
                  <a:srgbClr val="282C33"/>
                </a:solidFill>
                <a:effectLst/>
                <a:latin typeface="Graphik"/>
              </a:rPr>
              <a:t>Communication diagrams offer benefits similar to sequence diagrams, but they will offer a better understanding of how components communicate and interact with each other rather than solely emphasizing the sequence of events. They can be a useful reference for businesses, organizations, and engineers who need to visualize and understand the physical communications within a program. </a:t>
            </a:r>
            <a:endParaRPr lang="en-US" dirty="0">
              <a:solidFill>
                <a:schemeClr val="tx1"/>
              </a:solidFill>
            </a:endParaRPr>
          </a:p>
        </p:txBody>
      </p:sp>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7" name="Picture 6" descr="A picture containing diagram&#10;&#10;Description automatically generated">
            <a:extLst>
              <a:ext uri="{FF2B5EF4-FFF2-40B4-BE49-F238E27FC236}">
                <a16:creationId xmlns:a16="http://schemas.microsoft.com/office/drawing/2014/main" id="{085B224B-146F-35A4-E050-A63F2A6DFD11}"/>
              </a:ext>
            </a:extLst>
          </p:cNvPr>
          <p:cNvPicPr>
            <a:picLocks noChangeAspect="1"/>
          </p:cNvPicPr>
          <p:nvPr/>
        </p:nvPicPr>
        <p:blipFill>
          <a:blip r:embed="rId2"/>
          <a:stretch>
            <a:fillRect/>
          </a:stretch>
        </p:blipFill>
        <p:spPr>
          <a:xfrm>
            <a:off x="4974100" y="1816007"/>
            <a:ext cx="6507770" cy="4676867"/>
          </a:xfrm>
          <a:prstGeom prst="rect">
            <a:avLst/>
          </a:prstGeom>
        </p:spPr>
      </p:pic>
    </p:spTree>
    <p:extLst>
      <p:ext uri="{BB962C8B-B14F-4D97-AF65-F5344CB8AC3E}">
        <p14:creationId xmlns:p14="http://schemas.microsoft.com/office/powerpoint/2010/main" val="302814164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{1C727AC4-E649-4F29-B9C6-F4A36F01283D}tf89338750_win32</Template>
  <TotalTime>28975</TotalTime>
  <Words>1088</Words>
  <Application>Microsoft Office PowerPoint</Application>
  <PresentationFormat>Widescreen</PresentationFormat>
  <Paragraphs>134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vt:lpstr>
      <vt:lpstr>Consolas</vt:lpstr>
      <vt:lpstr>Graphik</vt:lpstr>
      <vt:lpstr>Univers</vt:lpstr>
      <vt:lpstr>GradientUnivers</vt:lpstr>
      <vt:lpstr>Software System Modeling</vt:lpstr>
      <vt:lpstr>Agenda</vt:lpstr>
      <vt:lpstr>Tools</vt:lpstr>
      <vt:lpstr>PowerPoint Presentation</vt:lpstr>
      <vt:lpstr>The UML defines seven types of behavioral diagram.</vt:lpstr>
      <vt:lpstr>Activity diagram</vt:lpstr>
      <vt:lpstr>Use case diagram</vt:lpstr>
      <vt:lpstr>TIMING diagram</vt:lpstr>
      <vt:lpstr>Communication diagram</vt:lpstr>
      <vt:lpstr>Interaction Overview diagram</vt:lpstr>
      <vt:lpstr>State Diagram</vt:lpstr>
      <vt:lpstr>PowerPoint Presentation</vt:lpstr>
      <vt:lpstr>PowerPoint Presentation</vt:lpstr>
      <vt:lpstr>PowerPoint Presentation</vt:lpstr>
      <vt:lpstr>Create a state diagram for an online shopping website</vt:lpstr>
      <vt:lpstr>Sequence Diagram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System Modeling</dc:title>
  <dc:creator>Andrian Babii</dc:creator>
  <cp:lastModifiedBy>Andrian Babii</cp:lastModifiedBy>
  <cp:revision>9</cp:revision>
  <dcterms:created xsi:type="dcterms:W3CDTF">2022-10-09T17:53:57Z</dcterms:created>
  <dcterms:modified xsi:type="dcterms:W3CDTF">2022-11-21T14:03:08Z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