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7" r:id="rId6"/>
    <p:sldId id="316" r:id="rId7"/>
    <p:sldId id="309" r:id="rId8"/>
    <p:sldId id="314" r:id="rId9"/>
    <p:sldId id="294" r:id="rId10"/>
    <p:sldId id="323" r:id="rId11"/>
    <p:sldId id="320" r:id="rId12"/>
    <p:sldId id="332" r:id="rId13"/>
    <p:sldId id="333" r:id="rId14"/>
    <p:sldId id="327" r:id="rId15"/>
    <p:sldId id="317" r:id="rId16"/>
    <p:sldId id="328" r:id="rId17"/>
    <p:sldId id="329" r:id="rId18"/>
    <p:sldId id="330" r:id="rId19"/>
    <p:sldId id="331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5059BE-4E59-4167-91EB-D8DE3A20EA5C}">
          <p14:sldIdLst>
            <p14:sldId id="306"/>
            <p14:sldId id="307"/>
            <p14:sldId id="316"/>
            <p14:sldId id="309"/>
            <p14:sldId id="314"/>
            <p14:sldId id="294"/>
            <p14:sldId id="323"/>
            <p14:sldId id="320"/>
            <p14:sldId id="332"/>
            <p14:sldId id="333"/>
            <p14:sldId id="327"/>
            <p14:sldId id="317"/>
            <p14:sldId id="328"/>
            <p14:sldId id="329"/>
            <p14:sldId id="330"/>
            <p14:sldId id="331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CC195-9BE5-4049-9F46-B3490BB94E4F}" v="22" dt="2022-10-18T09:31:45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an Babii" userId="334f7a48-4d53-4b08-9c75-ae1769d19a3d" providerId="ADAL" clId="{A31CC195-9BE5-4049-9F46-B3490BB94E4F}"/>
    <pc:docChg chg="undo custSel addSld delSld modSld sldOrd modSection">
      <pc:chgData name="Andrian Babii" userId="334f7a48-4d53-4b08-9c75-ae1769d19a3d" providerId="ADAL" clId="{A31CC195-9BE5-4049-9F46-B3490BB94E4F}" dt="2022-10-18T09:44:52.047" v="392" actId="14100"/>
      <pc:docMkLst>
        <pc:docMk/>
      </pc:docMkLst>
      <pc:sldChg chg="addSp delSp modSp mod">
        <pc:chgData name="Andrian Babii" userId="334f7a48-4d53-4b08-9c75-ae1769d19a3d" providerId="ADAL" clId="{A31CC195-9BE5-4049-9F46-B3490BB94E4F}" dt="2022-10-18T08:52:45.836" v="294" actId="22"/>
        <pc:sldMkLst>
          <pc:docMk/>
          <pc:sldMk cId="783914445" sldId="294"/>
        </pc:sldMkLst>
        <pc:picChg chg="add del">
          <ac:chgData name="Andrian Babii" userId="334f7a48-4d53-4b08-9c75-ae1769d19a3d" providerId="ADAL" clId="{A31CC195-9BE5-4049-9F46-B3490BB94E4F}" dt="2022-10-16T14:03:47.383" v="255" actId="478"/>
          <ac:picMkLst>
            <pc:docMk/>
            <pc:sldMk cId="783914445" sldId="294"/>
            <ac:picMk id="3" creationId="{C8364EE2-D61A-9AAE-7D4B-2FB06FC2843A}"/>
          </ac:picMkLst>
        </pc:picChg>
        <pc:picChg chg="add">
          <ac:chgData name="Andrian Babii" userId="334f7a48-4d53-4b08-9c75-ae1769d19a3d" providerId="ADAL" clId="{A31CC195-9BE5-4049-9F46-B3490BB94E4F}" dt="2022-10-18T08:52:45.836" v="294" actId="22"/>
          <ac:picMkLst>
            <pc:docMk/>
            <pc:sldMk cId="783914445" sldId="294"/>
            <ac:picMk id="3" creationId="{E24826FB-2F16-EF86-EA4D-B398D69EB5F9}"/>
          </ac:picMkLst>
        </pc:picChg>
        <pc:picChg chg="add del mod">
          <ac:chgData name="Andrian Babii" userId="334f7a48-4d53-4b08-9c75-ae1769d19a3d" providerId="ADAL" clId="{A31CC195-9BE5-4049-9F46-B3490BB94E4F}" dt="2022-10-16T14:56:25.871" v="274" actId="478"/>
          <ac:picMkLst>
            <pc:docMk/>
            <pc:sldMk cId="783914445" sldId="294"/>
            <ac:picMk id="5" creationId="{E18A53A1-9EA9-4B1C-7A76-BC257E4B8CE2}"/>
          </ac:picMkLst>
        </pc:picChg>
        <pc:picChg chg="del">
          <ac:chgData name="Andrian Babii" userId="334f7a48-4d53-4b08-9c75-ae1769d19a3d" providerId="ADAL" clId="{A31CC195-9BE5-4049-9F46-B3490BB94E4F}" dt="2022-10-16T12:45:12.298" v="85" actId="478"/>
          <ac:picMkLst>
            <pc:docMk/>
            <pc:sldMk cId="783914445" sldId="294"/>
            <ac:picMk id="8" creationId="{9C34B369-1BCA-4FA2-74DC-D99F7C78CFF8}"/>
          </ac:picMkLst>
        </pc:picChg>
        <pc:picChg chg="add del">
          <ac:chgData name="Andrian Babii" userId="334f7a48-4d53-4b08-9c75-ae1769d19a3d" providerId="ADAL" clId="{A31CC195-9BE5-4049-9F46-B3490BB94E4F}" dt="2022-10-16T15:24:04.334" v="276" actId="478"/>
          <ac:picMkLst>
            <pc:docMk/>
            <pc:sldMk cId="783914445" sldId="294"/>
            <ac:picMk id="10" creationId="{52CBD2D9-B496-D5AA-E95E-7E36D503EA60}"/>
          </ac:picMkLst>
        </pc:picChg>
        <pc:picChg chg="add del">
          <ac:chgData name="Andrian Babii" userId="334f7a48-4d53-4b08-9c75-ae1769d19a3d" providerId="ADAL" clId="{A31CC195-9BE5-4049-9F46-B3490BB94E4F}" dt="2022-10-18T08:52:45.406" v="293" actId="478"/>
          <ac:picMkLst>
            <pc:docMk/>
            <pc:sldMk cId="783914445" sldId="294"/>
            <ac:picMk id="12" creationId="{FC228AD7-E301-23BA-7119-EB6A6B502428}"/>
          </ac:picMkLst>
        </pc:picChg>
      </pc:sldChg>
      <pc:sldChg chg="addSp delSp modSp mod setBg">
        <pc:chgData name="Andrian Babii" userId="334f7a48-4d53-4b08-9c75-ae1769d19a3d" providerId="ADAL" clId="{A31CC195-9BE5-4049-9F46-B3490BB94E4F}" dt="2022-10-16T15:24:45.365" v="279" actId="22"/>
        <pc:sldMkLst>
          <pc:docMk/>
          <pc:sldMk cId="2744200596" sldId="317"/>
        </pc:sldMkLst>
        <pc:spChg chg="del">
          <ac:chgData name="Andrian Babii" userId="334f7a48-4d53-4b08-9c75-ae1769d19a3d" providerId="ADAL" clId="{A31CC195-9BE5-4049-9F46-B3490BB94E4F}" dt="2022-10-16T07:59:02.123" v="2" actId="478"/>
          <ac:spMkLst>
            <pc:docMk/>
            <pc:sldMk cId="2744200596" sldId="317"/>
            <ac:spMk id="3" creationId="{1FCAAC44-2262-3C26-538E-3CFFB6F08787}"/>
          </ac:spMkLst>
        </pc:spChg>
        <pc:spChg chg="del">
          <ac:chgData name="Andrian Babii" userId="334f7a48-4d53-4b08-9c75-ae1769d19a3d" providerId="ADAL" clId="{A31CC195-9BE5-4049-9F46-B3490BB94E4F}" dt="2022-10-16T07:58:58.976" v="1" actId="478"/>
          <ac:spMkLst>
            <pc:docMk/>
            <pc:sldMk cId="2744200596" sldId="317"/>
            <ac:spMk id="4" creationId="{55E27C7C-4B68-4BBC-BF36-8959D8493E4A}"/>
          </ac:spMkLst>
        </pc:spChg>
        <pc:spChg chg="add del mod">
          <ac:chgData name="Andrian Babii" userId="334f7a48-4d53-4b08-9c75-ae1769d19a3d" providerId="ADAL" clId="{A31CC195-9BE5-4049-9F46-B3490BB94E4F}" dt="2022-10-16T07:59:12.645" v="4" actId="478"/>
          <ac:spMkLst>
            <pc:docMk/>
            <pc:sldMk cId="2744200596" sldId="317"/>
            <ac:spMk id="6" creationId="{8AA9710A-9730-8E6E-DDFF-39D2E7940077}"/>
          </ac:spMkLst>
        </pc:spChg>
        <pc:spChg chg="mod ord">
          <ac:chgData name="Andrian Babii" userId="334f7a48-4d53-4b08-9c75-ae1769d19a3d" providerId="ADAL" clId="{A31CC195-9BE5-4049-9F46-B3490BB94E4F}" dt="2022-10-16T12:34:47.242" v="15" actId="26606"/>
          <ac:spMkLst>
            <pc:docMk/>
            <pc:sldMk cId="2744200596" sldId="317"/>
            <ac:spMk id="7" creationId="{4ECDE54D-4BD2-4764-A36A-8487DB61E7A6}"/>
          </ac:spMkLst>
        </pc:spChg>
        <pc:spChg chg="add del mod">
          <ac:chgData name="Andrian Babii" userId="334f7a48-4d53-4b08-9c75-ae1769d19a3d" providerId="ADAL" clId="{A31CC195-9BE5-4049-9F46-B3490BB94E4F}" dt="2022-10-16T07:59:06.298" v="3" actId="22"/>
          <ac:spMkLst>
            <pc:docMk/>
            <pc:sldMk cId="2744200596" sldId="317"/>
            <ac:spMk id="9" creationId="{621A0BEC-C61A-989E-15F1-11F8B5D261BF}"/>
          </ac:spMkLst>
        </pc:spChg>
        <pc:spChg chg="add del mod">
          <ac:chgData name="Andrian Babii" userId="334f7a48-4d53-4b08-9c75-ae1769d19a3d" providerId="ADAL" clId="{A31CC195-9BE5-4049-9F46-B3490BB94E4F}" dt="2022-10-16T12:34:47.242" v="15" actId="26606"/>
          <ac:spMkLst>
            <pc:docMk/>
            <pc:sldMk cId="2744200596" sldId="317"/>
            <ac:spMk id="13" creationId="{D5F4CBE3-9D97-9F7E-546B-3DA79579F8FF}"/>
          </ac:spMkLst>
        </pc:spChg>
        <pc:spChg chg="add del">
          <ac:chgData name="Andrian Babii" userId="334f7a48-4d53-4b08-9c75-ae1769d19a3d" providerId="ADAL" clId="{A31CC195-9BE5-4049-9F46-B3490BB94E4F}" dt="2022-10-16T12:34:47.242" v="15" actId="26606"/>
          <ac:spMkLst>
            <pc:docMk/>
            <pc:sldMk cId="2744200596" sldId="317"/>
            <ac:spMk id="24" creationId="{16B067B1-F4E5-4FDF-813D-C9E872E80075}"/>
          </ac:spMkLst>
        </pc:spChg>
        <pc:picChg chg="del">
          <ac:chgData name="Andrian Babii" userId="334f7a48-4d53-4b08-9c75-ae1769d19a3d" providerId="ADAL" clId="{A31CC195-9BE5-4049-9F46-B3490BB94E4F}" dt="2022-10-16T07:58:54.783" v="0" actId="478"/>
          <ac:picMkLst>
            <pc:docMk/>
            <pc:sldMk cId="2744200596" sldId="317"/>
            <ac:picMk id="5" creationId="{5EDDC26D-2AA9-7448-F5DB-181E2FF5FE01}"/>
          </ac:picMkLst>
        </pc:picChg>
        <pc:picChg chg="add del mod ord">
          <ac:chgData name="Andrian Babii" userId="334f7a48-4d53-4b08-9c75-ae1769d19a3d" providerId="ADAL" clId="{A31CC195-9BE5-4049-9F46-B3490BB94E4F}" dt="2022-10-16T12:33:34.570" v="8" actId="478"/>
          <ac:picMkLst>
            <pc:docMk/>
            <pc:sldMk cId="2744200596" sldId="317"/>
            <ac:picMk id="11" creationId="{1748E3A0-70C2-9D3D-A84B-2A4A63389A74}"/>
          </ac:picMkLst>
        </pc:picChg>
        <pc:picChg chg="add del">
          <ac:chgData name="Andrian Babii" userId="334f7a48-4d53-4b08-9c75-ae1769d19a3d" providerId="ADAL" clId="{A31CC195-9BE5-4049-9F46-B3490BB94E4F}" dt="2022-10-16T12:34:20.447" v="10" actId="478"/>
          <ac:picMkLst>
            <pc:docMk/>
            <pc:sldMk cId="2744200596" sldId="317"/>
            <ac:picMk id="15" creationId="{B8AE51C9-7CDB-302A-AABA-0B9F38D47586}"/>
          </ac:picMkLst>
        </pc:picChg>
        <pc:picChg chg="add del mod ord">
          <ac:chgData name="Andrian Babii" userId="334f7a48-4d53-4b08-9c75-ae1769d19a3d" providerId="ADAL" clId="{A31CC195-9BE5-4049-9F46-B3490BB94E4F}" dt="2022-10-16T12:48:58.708" v="87" actId="478"/>
          <ac:picMkLst>
            <pc:docMk/>
            <pc:sldMk cId="2744200596" sldId="317"/>
            <ac:picMk id="17" creationId="{1C9A4402-A24D-0CE1-8C33-9F59109C0D49}"/>
          </ac:picMkLst>
        </pc:picChg>
        <pc:picChg chg="add del">
          <ac:chgData name="Andrian Babii" userId="334f7a48-4d53-4b08-9c75-ae1769d19a3d" providerId="ADAL" clId="{A31CC195-9BE5-4049-9F46-B3490BB94E4F}" dt="2022-10-16T13:30:30.153" v="105" actId="478"/>
          <ac:picMkLst>
            <pc:docMk/>
            <pc:sldMk cId="2744200596" sldId="317"/>
            <ac:picMk id="19" creationId="{5AFA8888-3502-AD75-02E2-DF9CF0945873}"/>
          </ac:picMkLst>
        </pc:picChg>
        <pc:picChg chg="add del">
          <ac:chgData name="Andrian Babii" userId="334f7a48-4d53-4b08-9c75-ae1769d19a3d" providerId="ADAL" clId="{A31CC195-9BE5-4049-9F46-B3490BB94E4F}" dt="2022-10-16T13:35:13.483" v="107" actId="478"/>
          <ac:picMkLst>
            <pc:docMk/>
            <pc:sldMk cId="2744200596" sldId="317"/>
            <ac:picMk id="21" creationId="{FCFC1341-BB47-74F0-6E3D-081976FBC07A}"/>
          </ac:picMkLst>
        </pc:picChg>
        <pc:picChg chg="add del mod">
          <ac:chgData name="Andrian Babii" userId="334f7a48-4d53-4b08-9c75-ae1769d19a3d" providerId="ADAL" clId="{A31CC195-9BE5-4049-9F46-B3490BB94E4F}" dt="2022-10-16T14:36:30.287" v="261" actId="478"/>
          <ac:picMkLst>
            <pc:docMk/>
            <pc:sldMk cId="2744200596" sldId="317"/>
            <ac:picMk id="25" creationId="{01BF9B99-C503-3854-C388-A9A4270AFF27}"/>
          </ac:picMkLst>
        </pc:picChg>
        <pc:picChg chg="add del mod">
          <ac:chgData name="Andrian Babii" userId="334f7a48-4d53-4b08-9c75-ae1769d19a3d" providerId="ADAL" clId="{A31CC195-9BE5-4049-9F46-B3490BB94E4F}" dt="2022-10-16T14:38:18.817" v="265" actId="478"/>
          <ac:picMkLst>
            <pc:docMk/>
            <pc:sldMk cId="2744200596" sldId="317"/>
            <ac:picMk id="27" creationId="{67456BCF-E81A-9BA5-9838-34FECC42D61C}"/>
          </ac:picMkLst>
        </pc:picChg>
        <pc:picChg chg="add del mod">
          <ac:chgData name="Andrian Babii" userId="334f7a48-4d53-4b08-9c75-ae1769d19a3d" providerId="ADAL" clId="{A31CC195-9BE5-4049-9F46-B3490BB94E4F}" dt="2022-10-16T14:39:36.511" v="270" actId="478"/>
          <ac:picMkLst>
            <pc:docMk/>
            <pc:sldMk cId="2744200596" sldId="317"/>
            <ac:picMk id="29" creationId="{02F992D3-E43F-55D6-7217-2862A30DC80C}"/>
          </ac:picMkLst>
        </pc:picChg>
        <pc:picChg chg="add del">
          <ac:chgData name="Andrian Babii" userId="334f7a48-4d53-4b08-9c75-ae1769d19a3d" providerId="ADAL" clId="{A31CC195-9BE5-4049-9F46-B3490BB94E4F}" dt="2022-10-16T14:55:51.443" v="272" actId="478"/>
          <ac:picMkLst>
            <pc:docMk/>
            <pc:sldMk cId="2744200596" sldId="317"/>
            <ac:picMk id="31" creationId="{3BBE2D2C-CA2B-AD1E-936B-3E0E9CE58D33}"/>
          </ac:picMkLst>
        </pc:picChg>
        <pc:picChg chg="add del">
          <ac:chgData name="Andrian Babii" userId="334f7a48-4d53-4b08-9c75-ae1769d19a3d" providerId="ADAL" clId="{A31CC195-9BE5-4049-9F46-B3490BB94E4F}" dt="2022-10-16T15:24:44.377" v="278" actId="478"/>
          <ac:picMkLst>
            <pc:docMk/>
            <pc:sldMk cId="2744200596" sldId="317"/>
            <ac:picMk id="33" creationId="{6E0C5E68-7C3C-A4A2-AADC-E48A6D5DCCF8}"/>
          </ac:picMkLst>
        </pc:picChg>
        <pc:picChg chg="add">
          <ac:chgData name="Andrian Babii" userId="334f7a48-4d53-4b08-9c75-ae1769d19a3d" providerId="ADAL" clId="{A31CC195-9BE5-4049-9F46-B3490BB94E4F}" dt="2022-10-16T15:24:45.365" v="279" actId="22"/>
          <ac:picMkLst>
            <pc:docMk/>
            <pc:sldMk cId="2744200596" sldId="317"/>
            <ac:picMk id="35" creationId="{9882A908-1928-E5E8-DED6-6AC259E29CA0}"/>
          </ac:picMkLst>
        </pc:picChg>
        <pc:cxnChg chg="add del">
          <ac:chgData name="Andrian Babii" userId="334f7a48-4d53-4b08-9c75-ae1769d19a3d" providerId="ADAL" clId="{A31CC195-9BE5-4049-9F46-B3490BB94E4F}" dt="2022-10-16T12:34:47.242" v="15" actId="26606"/>
          <ac:cxnSpMkLst>
            <pc:docMk/>
            <pc:sldMk cId="2744200596" sldId="317"/>
            <ac:cxnSpMk id="22" creationId="{353C1207-D1C8-49E3-8837-E2B89D366FAE}"/>
          </ac:cxnSpMkLst>
        </pc:cxnChg>
      </pc:sldChg>
      <pc:sldChg chg="del">
        <pc:chgData name="Andrian Babii" userId="334f7a48-4d53-4b08-9c75-ae1769d19a3d" providerId="ADAL" clId="{A31CC195-9BE5-4049-9F46-B3490BB94E4F}" dt="2022-10-16T12:50:51.607" v="90" actId="47"/>
        <pc:sldMkLst>
          <pc:docMk/>
          <pc:sldMk cId="1610389146" sldId="325"/>
        </pc:sldMkLst>
      </pc:sldChg>
      <pc:sldChg chg="modSp mod">
        <pc:chgData name="Andrian Babii" userId="334f7a48-4d53-4b08-9c75-ae1769d19a3d" providerId="ADAL" clId="{A31CC195-9BE5-4049-9F46-B3490BB94E4F}" dt="2022-10-16T12:35:21.624" v="84" actId="20577"/>
        <pc:sldMkLst>
          <pc:docMk/>
          <pc:sldMk cId="3207997068" sldId="327"/>
        </pc:sldMkLst>
        <pc:spChg chg="mod">
          <ac:chgData name="Andrian Babii" userId="334f7a48-4d53-4b08-9c75-ae1769d19a3d" providerId="ADAL" clId="{A31CC195-9BE5-4049-9F46-B3490BB94E4F}" dt="2022-10-16T12:35:21.624" v="84" actId="20577"/>
          <ac:spMkLst>
            <pc:docMk/>
            <pc:sldMk cId="3207997068" sldId="327"/>
            <ac:spMk id="2" creationId="{C5F2FB0B-15EC-453B-BC9B-69AD35DDCEA3}"/>
          </ac:spMkLst>
        </pc:spChg>
      </pc:sldChg>
      <pc:sldChg chg="modSp add mod ord">
        <pc:chgData name="Andrian Babii" userId="334f7a48-4d53-4b08-9c75-ae1769d19a3d" providerId="ADAL" clId="{A31CC195-9BE5-4049-9F46-B3490BB94E4F}" dt="2022-10-16T12:51:01.361" v="101"/>
        <pc:sldMkLst>
          <pc:docMk/>
          <pc:sldMk cId="1286484313" sldId="328"/>
        </pc:sldMkLst>
        <pc:spChg chg="mod">
          <ac:chgData name="Andrian Babii" userId="334f7a48-4d53-4b08-9c75-ae1769d19a3d" providerId="ADAL" clId="{A31CC195-9BE5-4049-9F46-B3490BB94E4F}" dt="2022-10-16T12:50:57.225" v="99" actId="20577"/>
          <ac:spMkLst>
            <pc:docMk/>
            <pc:sldMk cId="1286484313" sldId="328"/>
            <ac:spMk id="2" creationId="{C5F2FB0B-15EC-453B-BC9B-69AD35DDCEA3}"/>
          </ac:spMkLst>
        </pc:spChg>
      </pc:sldChg>
      <pc:sldChg chg="addSp delSp modSp add mod ord">
        <pc:chgData name="Andrian Babii" userId="334f7a48-4d53-4b08-9c75-ae1769d19a3d" providerId="ADAL" clId="{A31CC195-9BE5-4049-9F46-B3490BB94E4F}" dt="2022-10-16T13:58:27.097" v="254" actId="1076"/>
        <pc:sldMkLst>
          <pc:docMk/>
          <pc:sldMk cId="250422556" sldId="329"/>
        </pc:sldMkLst>
        <pc:spChg chg="mod">
          <ac:chgData name="Andrian Babii" userId="334f7a48-4d53-4b08-9c75-ae1769d19a3d" providerId="ADAL" clId="{A31CC195-9BE5-4049-9F46-B3490BB94E4F}" dt="2022-10-16T13:57:20.713" v="242" actId="20577"/>
          <ac:spMkLst>
            <pc:docMk/>
            <pc:sldMk cId="250422556" sldId="329"/>
            <ac:spMk id="3" creationId="{1CE85AC6-4BF2-BE40-303B-24D1A1462C59}"/>
          </ac:spMkLst>
        </pc:spChg>
        <pc:graphicFrameChg chg="mod modGraphic">
          <ac:chgData name="Andrian Babii" userId="334f7a48-4d53-4b08-9c75-ae1769d19a3d" providerId="ADAL" clId="{A31CC195-9BE5-4049-9F46-B3490BB94E4F}" dt="2022-10-16T13:58:17.940" v="251" actId="14734"/>
          <ac:graphicFrameMkLst>
            <pc:docMk/>
            <pc:sldMk cId="250422556" sldId="329"/>
            <ac:graphicFrameMk id="7" creationId="{732A7DEE-4E35-B815-4038-5FDEDD3DCF67}"/>
          </ac:graphicFrameMkLst>
        </pc:graphicFrameChg>
        <pc:picChg chg="add del mod">
          <ac:chgData name="Andrian Babii" userId="334f7a48-4d53-4b08-9c75-ae1769d19a3d" providerId="ADAL" clId="{A31CC195-9BE5-4049-9F46-B3490BB94E4F}" dt="2022-10-16T13:49:04.944" v="154" actId="478"/>
          <ac:picMkLst>
            <pc:docMk/>
            <pc:sldMk cId="250422556" sldId="329"/>
            <ac:picMk id="5" creationId="{BE15AD14-9B46-D36A-1AB8-C7CEDB233A9A}"/>
          </ac:picMkLst>
        </pc:picChg>
        <pc:picChg chg="add del mod">
          <ac:chgData name="Andrian Babii" userId="334f7a48-4d53-4b08-9c75-ae1769d19a3d" providerId="ADAL" clId="{A31CC195-9BE5-4049-9F46-B3490BB94E4F}" dt="2022-10-16T13:50:42.358" v="180" actId="478"/>
          <ac:picMkLst>
            <pc:docMk/>
            <pc:sldMk cId="250422556" sldId="329"/>
            <ac:picMk id="9" creationId="{D46C5B53-5B63-4780-B26F-12CB3C69BD97}"/>
          </ac:picMkLst>
        </pc:picChg>
        <pc:picChg chg="add mod">
          <ac:chgData name="Andrian Babii" userId="334f7a48-4d53-4b08-9c75-ae1769d19a3d" providerId="ADAL" clId="{A31CC195-9BE5-4049-9F46-B3490BB94E4F}" dt="2022-10-16T13:58:24.822" v="253" actId="1076"/>
          <ac:picMkLst>
            <pc:docMk/>
            <pc:sldMk cId="250422556" sldId="329"/>
            <ac:picMk id="11" creationId="{A8D18C36-37CD-1E77-4EAD-089391196DC2}"/>
          </ac:picMkLst>
        </pc:picChg>
        <pc:picChg chg="add mod">
          <ac:chgData name="Andrian Babii" userId="334f7a48-4d53-4b08-9c75-ae1769d19a3d" providerId="ADAL" clId="{A31CC195-9BE5-4049-9F46-B3490BB94E4F}" dt="2022-10-16T13:58:27.097" v="254" actId="1076"/>
          <ac:picMkLst>
            <pc:docMk/>
            <pc:sldMk cId="250422556" sldId="329"/>
            <ac:picMk id="13" creationId="{810837F0-1F0C-CF3A-432E-9EA9DA569CCA}"/>
          </ac:picMkLst>
        </pc:picChg>
        <pc:picChg chg="add mod">
          <ac:chgData name="Andrian Babii" userId="334f7a48-4d53-4b08-9c75-ae1769d19a3d" providerId="ADAL" clId="{A31CC195-9BE5-4049-9F46-B3490BB94E4F}" dt="2022-10-16T13:58:22.193" v="252" actId="1076"/>
          <ac:picMkLst>
            <pc:docMk/>
            <pc:sldMk cId="250422556" sldId="329"/>
            <ac:picMk id="15" creationId="{B2D6CDB2-3D45-7927-D7A6-8306EE7C82F0}"/>
          </ac:picMkLst>
        </pc:picChg>
        <pc:picChg chg="del">
          <ac:chgData name="Andrian Babii" userId="334f7a48-4d53-4b08-9c75-ae1769d19a3d" providerId="ADAL" clId="{A31CC195-9BE5-4049-9F46-B3490BB94E4F}" dt="2022-10-16T13:41:26.689" v="149" actId="478"/>
          <ac:picMkLst>
            <pc:docMk/>
            <pc:sldMk cId="250422556" sldId="329"/>
            <ac:picMk id="1028" creationId="{FAA84E0D-446A-1543-6813-6B03BCB1DD7E}"/>
          </ac:picMkLst>
        </pc:picChg>
        <pc:picChg chg="del">
          <ac:chgData name="Andrian Babii" userId="334f7a48-4d53-4b08-9c75-ae1769d19a3d" providerId="ADAL" clId="{A31CC195-9BE5-4049-9F46-B3490BB94E4F}" dt="2022-10-16T13:51:17.563" v="184" actId="478"/>
          <ac:picMkLst>
            <pc:docMk/>
            <pc:sldMk cId="250422556" sldId="329"/>
            <ac:picMk id="1032" creationId="{8625176A-6662-0858-4CCC-75814859D566}"/>
          </ac:picMkLst>
        </pc:picChg>
      </pc:sldChg>
      <pc:sldChg chg="modSp add mod ord">
        <pc:chgData name="Andrian Babii" userId="334f7a48-4d53-4b08-9c75-ae1769d19a3d" providerId="ADAL" clId="{A31CC195-9BE5-4049-9F46-B3490BB94E4F}" dt="2022-10-16T13:36:40.202" v="121" actId="20577"/>
        <pc:sldMkLst>
          <pc:docMk/>
          <pc:sldMk cId="3721011851" sldId="330"/>
        </pc:sldMkLst>
        <pc:spChg chg="mod">
          <ac:chgData name="Andrian Babii" userId="334f7a48-4d53-4b08-9c75-ae1769d19a3d" providerId="ADAL" clId="{A31CC195-9BE5-4049-9F46-B3490BB94E4F}" dt="2022-10-16T13:36:40.202" v="121" actId="20577"/>
          <ac:spMkLst>
            <pc:docMk/>
            <pc:sldMk cId="3721011851" sldId="330"/>
            <ac:spMk id="2" creationId="{C5F2FB0B-15EC-453B-BC9B-69AD35DDCEA3}"/>
          </ac:spMkLst>
        </pc:spChg>
      </pc:sldChg>
      <pc:sldChg chg="addSp delSp modSp add mod ord">
        <pc:chgData name="Andrian Babii" userId="334f7a48-4d53-4b08-9c75-ae1769d19a3d" providerId="ADAL" clId="{A31CC195-9BE5-4049-9F46-B3490BB94E4F}" dt="2022-10-18T09:44:52.047" v="392" actId="14100"/>
        <pc:sldMkLst>
          <pc:docMk/>
          <pc:sldMk cId="2666430649" sldId="331"/>
        </pc:sldMkLst>
        <pc:spChg chg="del">
          <ac:chgData name="Andrian Babii" userId="334f7a48-4d53-4b08-9c75-ae1769d19a3d" providerId="ADAL" clId="{A31CC195-9BE5-4049-9F46-B3490BB94E4F}" dt="2022-10-16T15:29:23.508" v="292" actId="478"/>
          <ac:spMkLst>
            <pc:docMk/>
            <pc:sldMk cId="2666430649" sldId="331"/>
            <ac:spMk id="13" creationId="{D5F4CBE3-9D97-9F7E-546B-3DA79579F8FF}"/>
          </ac:spMkLst>
        </pc:spChg>
        <pc:picChg chg="add del">
          <ac:chgData name="Andrian Babii" userId="334f7a48-4d53-4b08-9c75-ae1769d19a3d" providerId="ADAL" clId="{A31CC195-9BE5-4049-9F46-B3490BB94E4F}" dt="2022-10-18T09:44:43.699" v="388" actId="478"/>
          <ac:picMkLst>
            <pc:docMk/>
            <pc:sldMk cId="2666430649" sldId="331"/>
            <ac:picMk id="3" creationId="{593E620C-7F43-058F-EF2A-6F4F8C8145AF}"/>
          </ac:picMkLst>
        </pc:picChg>
        <pc:picChg chg="add del mod">
          <ac:chgData name="Andrian Babii" userId="334f7a48-4d53-4b08-9c75-ae1769d19a3d" providerId="ADAL" clId="{A31CC195-9BE5-4049-9F46-B3490BB94E4F}" dt="2022-10-16T15:28:37.930" v="290" actId="478"/>
          <ac:picMkLst>
            <pc:docMk/>
            <pc:sldMk cId="2666430649" sldId="331"/>
            <ac:picMk id="3" creationId="{E1C0A419-8B14-1B58-600B-F1B61E47037A}"/>
          </ac:picMkLst>
        </pc:picChg>
        <pc:picChg chg="add del">
          <ac:chgData name="Andrian Babii" userId="334f7a48-4d53-4b08-9c75-ae1769d19a3d" providerId="ADAL" clId="{A31CC195-9BE5-4049-9F46-B3490BB94E4F}" dt="2022-10-18T09:44:15.420" v="386" actId="478"/>
          <ac:picMkLst>
            <pc:docMk/>
            <pc:sldMk cId="2666430649" sldId="331"/>
            <ac:picMk id="5" creationId="{40005621-76A6-DC4E-94A5-158B1CB3A7D0}"/>
          </ac:picMkLst>
        </pc:picChg>
        <pc:picChg chg="add mod">
          <ac:chgData name="Andrian Babii" userId="334f7a48-4d53-4b08-9c75-ae1769d19a3d" providerId="ADAL" clId="{A31CC195-9BE5-4049-9F46-B3490BB94E4F}" dt="2022-10-18T09:44:52.047" v="392" actId="14100"/>
          <ac:picMkLst>
            <pc:docMk/>
            <pc:sldMk cId="2666430649" sldId="331"/>
            <ac:picMk id="6" creationId="{BB846596-5B1C-2139-54BC-E838DE6868E5}"/>
          </ac:picMkLst>
        </pc:picChg>
        <pc:picChg chg="del">
          <ac:chgData name="Andrian Babii" userId="334f7a48-4d53-4b08-9c75-ae1769d19a3d" providerId="ADAL" clId="{A31CC195-9BE5-4049-9F46-B3490BB94E4F}" dt="2022-10-16T15:28:12.264" v="283" actId="478"/>
          <ac:picMkLst>
            <pc:docMk/>
            <pc:sldMk cId="2666430649" sldId="331"/>
            <ac:picMk id="35" creationId="{9882A908-1928-E5E8-DED6-6AC259E29CA0}"/>
          </ac:picMkLst>
        </pc:picChg>
      </pc:sldChg>
      <pc:sldChg chg="delSp modSp new del mod">
        <pc:chgData name="Andrian Babii" userId="334f7a48-4d53-4b08-9c75-ae1769d19a3d" providerId="ADAL" clId="{A31CC195-9BE5-4049-9F46-B3490BB94E4F}" dt="2022-10-18T09:24:05.052" v="298" actId="47"/>
        <pc:sldMkLst>
          <pc:docMk/>
          <pc:sldMk cId="1264660236" sldId="332"/>
        </pc:sldMkLst>
        <pc:spChg chg="del">
          <ac:chgData name="Andrian Babii" userId="334f7a48-4d53-4b08-9c75-ae1769d19a3d" providerId="ADAL" clId="{A31CC195-9BE5-4049-9F46-B3490BB94E4F}" dt="2022-10-18T09:23:58.389" v="296" actId="478"/>
          <ac:spMkLst>
            <pc:docMk/>
            <pc:sldMk cId="1264660236" sldId="332"/>
            <ac:spMk id="2" creationId="{951EF322-C732-8DAF-5F79-63EBBB79652C}"/>
          </ac:spMkLst>
        </pc:spChg>
        <pc:spChg chg="mod">
          <ac:chgData name="Andrian Babii" userId="334f7a48-4d53-4b08-9c75-ae1769d19a3d" providerId="ADAL" clId="{A31CC195-9BE5-4049-9F46-B3490BB94E4F}" dt="2022-10-18T09:24:02.512" v="297" actId="14100"/>
          <ac:spMkLst>
            <pc:docMk/>
            <pc:sldMk cId="1264660236" sldId="332"/>
            <ac:spMk id="3" creationId="{AA333AE7-78FF-A69F-44BE-FE701FA59675}"/>
          </ac:spMkLst>
        </pc:spChg>
      </pc:sldChg>
      <pc:sldChg chg="addSp delSp modSp add mod">
        <pc:chgData name="Andrian Babii" userId="334f7a48-4d53-4b08-9c75-ae1769d19a3d" providerId="ADAL" clId="{A31CC195-9BE5-4049-9F46-B3490BB94E4F}" dt="2022-10-18T09:28:25.887" v="364" actId="14100"/>
        <pc:sldMkLst>
          <pc:docMk/>
          <pc:sldMk cId="2131095841" sldId="332"/>
        </pc:sldMkLst>
        <pc:spChg chg="add del mod">
          <ac:chgData name="Andrian Babii" userId="334f7a48-4d53-4b08-9c75-ae1769d19a3d" providerId="ADAL" clId="{A31CC195-9BE5-4049-9F46-B3490BB94E4F}" dt="2022-10-18T09:25:01.653" v="313" actId="21"/>
          <ac:spMkLst>
            <pc:docMk/>
            <pc:sldMk cId="2131095841" sldId="332"/>
            <ac:spMk id="2" creationId="{AA094A3D-EBBC-40A5-640F-FA410B265B23}"/>
          </ac:spMkLst>
        </pc:spChg>
        <pc:spChg chg="mod">
          <ac:chgData name="Andrian Babii" userId="334f7a48-4d53-4b08-9c75-ae1769d19a3d" providerId="ADAL" clId="{A31CC195-9BE5-4049-9F46-B3490BB94E4F}" dt="2022-10-18T09:28:19.283" v="363" actId="207"/>
          <ac:spMkLst>
            <pc:docMk/>
            <pc:sldMk cId="2131095841" sldId="332"/>
            <ac:spMk id="3" creationId="{1CE85AC6-4BF2-BE40-303B-24D1A1462C59}"/>
          </ac:spMkLst>
        </pc:spChg>
        <pc:graphicFrameChg chg="mod modGraphic">
          <ac:chgData name="Andrian Babii" userId="334f7a48-4d53-4b08-9c75-ae1769d19a3d" providerId="ADAL" clId="{A31CC195-9BE5-4049-9F46-B3490BB94E4F}" dt="2022-10-18T09:28:00.469" v="360"/>
          <ac:graphicFrameMkLst>
            <pc:docMk/>
            <pc:sldMk cId="2131095841" sldId="332"/>
            <ac:graphicFrameMk id="7" creationId="{732A7DEE-4E35-B815-4038-5FDEDD3DCF67}"/>
          </ac:graphicFrameMkLst>
        </pc:graphicFrameChg>
        <pc:picChg chg="add mod">
          <ac:chgData name="Andrian Babii" userId="334f7a48-4d53-4b08-9c75-ae1769d19a3d" providerId="ADAL" clId="{A31CC195-9BE5-4049-9F46-B3490BB94E4F}" dt="2022-10-18T09:28:25.887" v="364" actId="14100"/>
          <ac:picMkLst>
            <pc:docMk/>
            <pc:sldMk cId="2131095841" sldId="332"/>
            <ac:picMk id="8" creationId="{3AD69B80-371B-FD46-9093-77647A22A955}"/>
          </ac:picMkLst>
        </pc:picChg>
        <pc:picChg chg="add mod">
          <ac:chgData name="Andrian Babii" userId="334f7a48-4d53-4b08-9c75-ae1769d19a3d" providerId="ADAL" clId="{A31CC195-9BE5-4049-9F46-B3490BB94E4F}" dt="2022-10-18T09:27:19.988" v="329" actId="1076"/>
          <ac:picMkLst>
            <pc:docMk/>
            <pc:sldMk cId="2131095841" sldId="332"/>
            <ac:picMk id="10" creationId="{7FC05A50-D47D-F3BC-53FB-414B3731B01E}"/>
          </ac:picMkLst>
        </pc:picChg>
        <pc:picChg chg="del mod">
          <ac:chgData name="Andrian Babii" userId="334f7a48-4d53-4b08-9c75-ae1769d19a3d" providerId="ADAL" clId="{A31CC195-9BE5-4049-9F46-B3490BB94E4F}" dt="2022-10-18T09:24:52.203" v="309" actId="478"/>
          <ac:picMkLst>
            <pc:docMk/>
            <pc:sldMk cId="2131095841" sldId="332"/>
            <ac:picMk id="1028" creationId="{FAA84E0D-446A-1543-6813-6B03BCB1DD7E}"/>
          </ac:picMkLst>
        </pc:picChg>
        <pc:picChg chg="del mod">
          <ac:chgData name="Andrian Babii" userId="334f7a48-4d53-4b08-9c75-ae1769d19a3d" providerId="ADAL" clId="{A31CC195-9BE5-4049-9F46-B3490BB94E4F}" dt="2022-10-18T09:27:05.551" v="324" actId="478"/>
          <ac:picMkLst>
            <pc:docMk/>
            <pc:sldMk cId="2131095841" sldId="332"/>
            <ac:picMk id="1032" creationId="{8625176A-6662-0858-4CCC-75814859D566}"/>
          </ac:picMkLst>
        </pc:picChg>
      </pc:sldChg>
      <pc:sldChg chg="addSp delSp modSp add mod ord">
        <pc:chgData name="Andrian Babii" userId="334f7a48-4d53-4b08-9c75-ae1769d19a3d" providerId="ADAL" clId="{A31CC195-9BE5-4049-9F46-B3490BB94E4F}" dt="2022-10-18T09:31:57.300" v="385" actId="1076"/>
        <pc:sldMkLst>
          <pc:docMk/>
          <pc:sldMk cId="964866197" sldId="333"/>
        </pc:sldMkLst>
        <pc:spChg chg="add del mod">
          <ac:chgData name="Andrian Babii" userId="334f7a48-4d53-4b08-9c75-ae1769d19a3d" providerId="ADAL" clId="{A31CC195-9BE5-4049-9F46-B3490BB94E4F}" dt="2022-10-18T09:31:45.380" v="379"/>
          <ac:spMkLst>
            <pc:docMk/>
            <pc:sldMk cId="964866197" sldId="333"/>
            <ac:spMk id="5" creationId="{0C8E8D5D-BB36-CA77-A889-B4CAD5D9BFAA}"/>
          </ac:spMkLst>
        </pc:spChg>
        <pc:spChg chg="del">
          <ac:chgData name="Andrian Babii" userId="334f7a48-4d53-4b08-9c75-ae1769d19a3d" providerId="ADAL" clId="{A31CC195-9BE5-4049-9F46-B3490BB94E4F}" dt="2022-10-18T09:30:07.077" v="369"/>
          <ac:spMkLst>
            <pc:docMk/>
            <pc:sldMk cId="964866197" sldId="333"/>
            <ac:spMk id="13" creationId="{D5F4CBE3-9D97-9F7E-546B-3DA79579F8FF}"/>
          </ac:spMkLst>
        </pc:spChg>
        <pc:picChg chg="add del mod">
          <ac:chgData name="Andrian Babii" userId="334f7a48-4d53-4b08-9c75-ae1769d19a3d" providerId="ADAL" clId="{A31CC195-9BE5-4049-9F46-B3490BB94E4F}" dt="2022-10-18T09:31:41.886" v="378" actId="478"/>
          <ac:picMkLst>
            <pc:docMk/>
            <pc:sldMk cId="964866197" sldId="333"/>
            <ac:picMk id="3" creationId="{35CEB401-819D-2C45-E7DA-91D9D79A895A}"/>
          </ac:picMkLst>
        </pc:picChg>
        <pc:picChg chg="add mod">
          <ac:chgData name="Andrian Babii" userId="334f7a48-4d53-4b08-9c75-ae1769d19a3d" providerId="ADAL" clId="{A31CC195-9BE5-4049-9F46-B3490BB94E4F}" dt="2022-10-18T09:31:57.300" v="385" actId="1076"/>
          <ac:picMkLst>
            <pc:docMk/>
            <pc:sldMk cId="964866197" sldId="333"/>
            <ac:picMk id="8" creationId="{E9F53E72-8A8A-BD21-EC79-D0651D921EF7}"/>
          </ac:picMkLst>
        </pc:picChg>
        <pc:picChg chg="del">
          <ac:chgData name="Andrian Babii" userId="334f7a48-4d53-4b08-9c75-ae1769d19a3d" providerId="ADAL" clId="{A31CC195-9BE5-4049-9F46-B3490BB94E4F}" dt="2022-10-18T09:29:49.065" v="368" actId="478"/>
          <ac:picMkLst>
            <pc:docMk/>
            <pc:sldMk cId="964866197" sldId="333"/>
            <ac:picMk id="35" creationId="{9882A908-1928-E5E8-DED6-6AC259E29C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-js.github.io/" TargetMode="External"/><Relationship Id="rId2" Type="http://schemas.openxmlformats.org/officeDocument/2006/relationships/hyperlink" Target="https://www.lucidchart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Software System Modeling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60C5BE-D472-2DCB-2CF5-74277C5F9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Diagram, rectangle&#10;&#10;Description automatically generated">
            <a:extLst>
              <a:ext uri="{FF2B5EF4-FFF2-40B4-BE49-F238E27FC236}">
                <a16:creationId xmlns:a16="http://schemas.microsoft.com/office/drawing/2014/main" id="{E9F53E72-8A8A-BD21-EC79-D0651D92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495" y="242099"/>
            <a:ext cx="7701675" cy="6373801"/>
          </a:xfrm>
        </p:spPr>
      </p:pic>
    </p:spTree>
    <p:extLst>
      <p:ext uri="{BB962C8B-B14F-4D97-AF65-F5344CB8AC3E}">
        <p14:creationId xmlns:p14="http://schemas.microsoft.com/office/powerpoint/2010/main" val="96486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2077375"/>
            <a:ext cx="9144000" cy="2117146"/>
          </a:xfrm>
        </p:spPr>
        <p:txBody>
          <a:bodyPr anchor="ctr">
            <a:normAutofit/>
          </a:bodyPr>
          <a:lstStyle/>
          <a:p>
            <a:r>
              <a:rPr lang="en-US" sz="3600" spc="400" dirty="0">
                <a:latin typeface="+mn-lt"/>
              </a:rPr>
              <a:t>Exercise. </a:t>
            </a:r>
            <a:br>
              <a:rPr lang="en-US" sz="3600" spc="400" dirty="0">
                <a:latin typeface="+mn-lt"/>
              </a:rPr>
            </a:br>
            <a:r>
              <a:rPr lang="en-US" sz="3600" spc="400" dirty="0">
                <a:latin typeface="+mn-lt"/>
              </a:rPr>
              <a:t>Create package diagram based on class diagram for parking lot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799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5F4CBE3-9D97-9F7E-546B-3DA79579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12629F4-CD4A-DC9C-CFDE-B5E028FE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8" y="0"/>
            <a:ext cx="10874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1762"/>
            <a:ext cx="9144000" cy="1087337"/>
          </a:xfrm>
        </p:spPr>
        <p:txBody>
          <a:bodyPr/>
          <a:lstStyle/>
          <a:p>
            <a:r>
              <a:rPr lang="en-US" sz="4000" spc="400" dirty="0">
                <a:latin typeface="+mn-lt"/>
              </a:rPr>
              <a:t>Component Diagram</a:t>
            </a:r>
            <a:r>
              <a:rPr lang="en-US" spc="400" dirty="0">
                <a:latin typeface="+mn-lt"/>
              </a:rPr>
              <a:t>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3B739B-F95A-0209-23CF-1B2EDE6C2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5AC6-4BF2-BE40-303B-24D1A146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541539"/>
            <a:ext cx="11478827" cy="5628442"/>
          </a:xfrm>
        </p:spPr>
        <p:txBody>
          <a:bodyPr/>
          <a:lstStyle/>
          <a:p>
            <a:r>
              <a:rPr lang="en-US" b="0" i="0" dirty="0">
                <a:effectLst/>
              </a:rPr>
              <a:t>Component diagrams are essentially class diagrams that focus on a system's components that often used to model the static implementation view of a system.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EC76-767B-3F49-093B-739B138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25/10/2022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F164-BF02-E501-671C-576B33AC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2A7DEE-4E35-B815-4038-5FDEDD3D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35094"/>
              </p:ext>
            </p:extLst>
          </p:nvPr>
        </p:nvGraphicFramePr>
        <p:xfrm>
          <a:off x="926736" y="2210836"/>
          <a:ext cx="10845054" cy="348566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15018">
                  <a:extLst>
                    <a:ext uri="{9D8B030D-6E8A-4147-A177-3AD203B41FA5}">
                      <a16:colId xmlns:a16="http://schemas.microsoft.com/office/drawing/2014/main" val="3889899920"/>
                    </a:ext>
                  </a:extLst>
                </a:gridCol>
                <a:gridCol w="3013143">
                  <a:extLst>
                    <a:ext uri="{9D8B030D-6E8A-4147-A177-3AD203B41FA5}">
                      <a16:colId xmlns:a16="http://schemas.microsoft.com/office/drawing/2014/main" val="2870328630"/>
                    </a:ext>
                  </a:extLst>
                </a:gridCol>
                <a:gridCol w="4216893">
                  <a:extLst>
                    <a:ext uri="{9D8B030D-6E8A-4147-A177-3AD203B41FA5}">
                      <a16:colId xmlns:a16="http://schemas.microsoft.com/office/drawing/2014/main" val="119345908"/>
                    </a:ext>
                  </a:extLst>
                </a:gridCol>
              </a:tblGrid>
              <a:tr h="1060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Modular part of a system that encapsulates its contents and whose manifestation is replaceable within its environment</a:t>
                      </a:r>
                      <a:endParaRPr lang="en-US" b="0" i="0" dirty="0">
                        <a:effectLst/>
                      </a:endParaRPr>
                    </a:p>
                  </a:txBody>
                  <a:tcPr marR="182880" marT="30480" marB="182880" anchor="ctr"/>
                </a:tc>
                <a:extLst>
                  <a:ext uri="{0D108BD9-81ED-4DB2-BD59-A6C34878D82A}">
                    <a16:rowId xmlns:a16="http://schemas.microsoft.com/office/drawing/2014/main" val="3971906503"/>
                  </a:ext>
                </a:extLst>
              </a:tr>
              <a:tr h="1087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Required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</a:rPr>
                        <a:t>Represents the services the component needed in order to carry out its duty.</a:t>
                      </a:r>
                    </a:p>
                  </a:txBody>
                  <a:tcPr marR="182880" marT="30480" marB="182880" anchor="ctr"/>
                </a:tc>
                <a:extLst>
                  <a:ext uri="{0D108BD9-81ED-4DB2-BD59-A6C34878D82A}">
                    <a16:rowId xmlns:a16="http://schemas.microsoft.com/office/drawing/2014/main" val="3431460188"/>
                  </a:ext>
                </a:extLst>
              </a:tr>
              <a:tr h="1087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effectLst/>
                        </a:rPr>
                        <a:t>Represents the services to deliver by the exhibiting component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69832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8D18C36-37CD-1E77-4EAD-08939119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63" y="3656378"/>
            <a:ext cx="1088821" cy="828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0837F0-1F0C-CF3A-432E-9EA9DA56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62" y="4723710"/>
            <a:ext cx="1088821" cy="847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D6CDB2-3D45-7927-D7A6-8306EE7C8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26" y="2256039"/>
            <a:ext cx="1716496" cy="12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2077375"/>
            <a:ext cx="9144000" cy="2117146"/>
          </a:xfrm>
        </p:spPr>
        <p:txBody>
          <a:bodyPr anchor="ctr">
            <a:normAutofit/>
          </a:bodyPr>
          <a:lstStyle/>
          <a:p>
            <a:r>
              <a:rPr lang="en-US" sz="3600" spc="400" dirty="0">
                <a:latin typeface="+mn-lt"/>
              </a:rPr>
              <a:t>Exercise. </a:t>
            </a:r>
            <a:br>
              <a:rPr lang="en-US" sz="3600" spc="400" dirty="0">
                <a:latin typeface="+mn-lt"/>
              </a:rPr>
            </a:br>
            <a:r>
              <a:rPr lang="en-US" sz="3600" spc="400" dirty="0">
                <a:latin typeface="+mn-lt"/>
              </a:rPr>
              <a:t>Create Component diagram based on class diagram for parking lot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101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46596-5B1C-2139-54BC-E838DE68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09" y="0"/>
            <a:ext cx="8908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8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Class diagrams</a:t>
            </a:r>
          </a:p>
          <a:p>
            <a:pPr algn="r"/>
            <a:r>
              <a:rPr lang="en-US" dirty="0"/>
              <a:t>Package diagrams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Component diagrams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25/10/2022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Tools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16932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https://www.lucidchart.com/</a:t>
            </a:r>
            <a:r>
              <a:rPr lang="en-US" dirty="0"/>
              <a:t> - component, package diagrams</a:t>
            </a:r>
          </a:p>
          <a:p>
            <a:r>
              <a:rPr lang="en-US" dirty="0">
                <a:hlinkClick r:id="rId3"/>
              </a:rPr>
              <a:t>https://mermaid-js.github.io/</a:t>
            </a:r>
            <a:r>
              <a:rPr lang="en-US" dirty="0"/>
              <a:t> - class diagrams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25/10/2022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System Modeling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7250F3F-6790-933B-308D-A8292D57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9261"/>
            <a:ext cx="9144000" cy="1325880"/>
          </a:xfrm>
        </p:spPr>
        <p:txBody>
          <a:bodyPr>
            <a:normAutofit/>
          </a:bodyPr>
          <a:lstStyle/>
          <a:p>
            <a:r>
              <a:rPr lang="en-US" sz="3200" dirty="0"/>
              <a:t>Parking lot exercise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5AC6-4BF2-BE40-303B-24D1A146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541538"/>
            <a:ext cx="10771632" cy="5635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Airport parking lot: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Contains multiple levels – 3 levels.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sensors at each parking slot that can identify if a slot is free or 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has one entrance and one exit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 entrance there is a display with total free spots and per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 the exit there is a camera that reads license plate and opens the barrier if ticket was paid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multiple payment kiosk on each level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payment can be done both with cash and credit card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EC76-767B-3F49-093B-739B138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25/10/2022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F164-BF02-E501-671C-576B33AC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34CDCF03-D5A0-BB89-80B5-71BBD00387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99390" cy="399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826FB-2F16-EF86-EA4D-B398D69E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139"/>
            <a:ext cx="12192000" cy="58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1762"/>
            <a:ext cx="9144000" cy="1087337"/>
          </a:xfrm>
        </p:spPr>
        <p:txBody>
          <a:bodyPr/>
          <a:lstStyle/>
          <a:p>
            <a:r>
              <a:rPr lang="en-US" sz="4000" spc="400" dirty="0">
                <a:latin typeface="+mn-lt"/>
              </a:rPr>
              <a:t>Package Diagram</a:t>
            </a:r>
            <a:r>
              <a:rPr lang="en-US" spc="400" dirty="0">
                <a:latin typeface="+mn-lt"/>
              </a:rPr>
              <a:t>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3B739B-F95A-0209-23CF-1B2EDE6C2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5AC6-4BF2-BE40-303B-24D1A146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541539"/>
            <a:ext cx="10771632" cy="5628442"/>
          </a:xfrm>
        </p:spPr>
        <p:txBody>
          <a:bodyPr/>
          <a:lstStyle/>
          <a:p>
            <a:r>
              <a:rPr lang="en-US" b="0" i="0" dirty="0">
                <a:effectLst/>
              </a:rPr>
              <a:t>Package diagram is used to simplify complex class diagrams, you can group classes into packages. A package is a collection of logically related UML elements.</a:t>
            </a:r>
          </a:p>
          <a:p>
            <a:r>
              <a:rPr lang="en-US" b="0" i="0" dirty="0">
                <a:effectLst/>
              </a:rPr>
              <a:t>Package diagrams are most </a:t>
            </a:r>
            <a:r>
              <a:rPr lang="en-US" b="0" i="0" dirty="0" err="1">
                <a:effectLst/>
              </a:rPr>
              <a:t>comonly</a:t>
            </a:r>
            <a:r>
              <a:rPr lang="en-US" b="0" i="0" dirty="0">
                <a:effectLst/>
              </a:rPr>
              <a:t> used to provide a visual organization of the layered architecture within any UML classifier, such as a software system.</a:t>
            </a:r>
          </a:p>
          <a:p>
            <a:endParaRPr lang="en-US" b="0" i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EC76-767B-3F49-093B-739B138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25/10/2022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F164-BF02-E501-671C-576B33AC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2A7DEE-4E35-B815-4038-5FDEDD3D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83939"/>
              </p:ext>
            </p:extLst>
          </p:nvPr>
        </p:nvGraphicFramePr>
        <p:xfrm>
          <a:off x="1051023" y="3651829"/>
          <a:ext cx="9368760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22920">
                  <a:extLst>
                    <a:ext uri="{9D8B030D-6E8A-4147-A177-3AD203B41FA5}">
                      <a16:colId xmlns:a16="http://schemas.microsoft.com/office/drawing/2014/main" val="3889899920"/>
                    </a:ext>
                  </a:extLst>
                </a:gridCol>
                <a:gridCol w="3122920">
                  <a:extLst>
                    <a:ext uri="{9D8B030D-6E8A-4147-A177-3AD203B41FA5}">
                      <a16:colId xmlns:a16="http://schemas.microsoft.com/office/drawing/2014/main" val="2870328630"/>
                    </a:ext>
                  </a:extLst>
                </a:gridCol>
                <a:gridCol w="3122920">
                  <a:extLst>
                    <a:ext uri="{9D8B030D-6E8A-4147-A177-3AD203B41FA5}">
                      <a16:colId xmlns:a16="http://schemas.microsoft.com/office/drawing/2014/main" val="119345908"/>
                    </a:ext>
                  </a:extLst>
                </a:gridCol>
              </a:tblGrid>
              <a:tr h="1170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b="0" dirty="0">
                          <a:solidFill>
                            <a:srgbClr val="002060"/>
                          </a:solidFill>
                          <a:effectLst/>
                        </a:rPr>
                        <a:t>Groups common elements based on data, behavior, or user interaction</a:t>
                      </a:r>
                    </a:p>
                  </a:txBody>
                  <a:tcPr marR="182880" marT="30480" marB="182880" anchor="ctr"/>
                </a:tc>
                <a:extLst>
                  <a:ext uri="{0D108BD9-81ED-4DB2-BD59-A6C34878D82A}">
                    <a16:rowId xmlns:a16="http://schemas.microsoft.com/office/drawing/2014/main" val="3431460188"/>
                  </a:ext>
                </a:extLst>
              </a:tr>
              <a:tr h="1170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Depicts the relationship between one element (package, named element,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another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698325"/>
                  </a:ext>
                </a:extLst>
              </a:tr>
            </a:tbl>
          </a:graphicData>
        </a:graphic>
      </p:graphicFrame>
      <p:pic>
        <p:nvPicPr>
          <p:cNvPr id="1028" name="Picture 4" descr="UML Diagram - Everything You Need to Know About UML Diagrams">
            <a:extLst>
              <a:ext uri="{FF2B5EF4-FFF2-40B4-BE49-F238E27FC236}">
                <a16:creationId xmlns:a16="http://schemas.microsoft.com/office/drawing/2014/main" id="{FAA84E0D-446A-1543-6813-6B03BCB1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21" y="3740732"/>
            <a:ext cx="1379046" cy="11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25176A-6662-0858-4CCC-75814859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17" y="5289157"/>
            <a:ext cx="13906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0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5AC6-4BF2-BE40-303B-24D1A146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541539"/>
            <a:ext cx="10771632" cy="5628442"/>
          </a:xfrm>
        </p:spPr>
        <p:txBody>
          <a:bodyPr/>
          <a:lstStyle/>
          <a:p>
            <a:r>
              <a:rPr lang="en-US" b="0" i="0" dirty="0">
                <a:effectLst/>
              </a:rPr>
              <a:t>There are two main types of dependencies:</a:t>
            </a:r>
          </a:p>
          <a:p>
            <a:pPr lvl="1"/>
            <a:endParaRPr lang="en-US" b="0" i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EC76-767B-3F49-093B-739B138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25/10/2022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F164-BF02-E501-671C-576B33AC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2A7DEE-4E35-B815-4038-5FDEDD3D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13947"/>
              </p:ext>
            </p:extLst>
          </p:nvPr>
        </p:nvGraphicFramePr>
        <p:xfrm>
          <a:off x="754602" y="1482571"/>
          <a:ext cx="10593102" cy="466861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920057">
                  <a:extLst>
                    <a:ext uri="{9D8B030D-6E8A-4147-A177-3AD203B41FA5}">
                      <a16:colId xmlns:a16="http://schemas.microsoft.com/office/drawing/2014/main" val="3889899920"/>
                    </a:ext>
                  </a:extLst>
                </a:gridCol>
                <a:gridCol w="2142011">
                  <a:extLst>
                    <a:ext uri="{9D8B030D-6E8A-4147-A177-3AD203B41FA5}">
                      <a16:colId xmlns:a16="http://schemas.microsoft.com/office/drawing/2014/main" val="2870328630"/>
                    </a:ext>
                  </a:extLst>
                </a:gridCol>
                <a:gridCol w="3531034">
                  <a:extLst>
                    <a:ext uri="{9D8B030D-6E8A-4147-A177-3AD203B41FA5}">
                      <a16:colId xmlns:a16="http://schemas.microsoft.com/office/drawing/2014/main" val="119345908"/>
                    </a:ext>
                  </a:extLst>
                </a:gridCol>
              </a:tblGrid>
              <a:tr h="244817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functionality has been imported from one package to another.</a:t>
                      </a:r>
                      <a:endParaRPr lang="en-US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R="182880" marT="30480" marB="182880" anchor="ctr"/>
                </a:tc>
                <a:extLst>
                  <a:ext uri="{0D108BD9-81ED-4DB2-BD59-A6C34878D82A}">
                    <a16:rowId xmlns:a16="http://schemas.microsoft.com/office/drawing/2014/main" val="3431460188"/>
                  </a:ext>
                </a:extLst>
              </a:tr>
              <a:tr h="22204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one package requires assistance from the functions of another package.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698325"/>
                  </a:ext>
                </a:extLst>
              </a:tr>
            </a:tbl>
          </a:graphicData>
        </a:graphic>
      </p:graphicFrame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D69B80-371B-FD46-9093-77647A22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692323"/>
            <a:ext cx="4929022" cy="213917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FC05A50-D47D-F3BC-53FB-414B3731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3937343"/>
            <a:ext cx="4929022" cy="22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8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{1C727AC4-E649-4F29-B9C6-F4A36F01283D}tf89338750_win32</Template>
  <TotalTime>6882</TotalTime>
  <Words>363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Univers</vt:lpstr>
      <vt:lpstr>GradientUnivers</vt:lpstr>
      <vt:lpstr>Software System Modeling</vt:lpstr>
      <vt:lpstr>Agenda</vt:lpstr>
      <vt:lpstr>Tools</vt:lpstr>
      <vt:lpstr>PowerPoint Presentation</vt:lpstr>
      <vt:lpstr>PowerPoint Presentation</vt:lpstr>
      <vt:lpstr>PowerPoint Presentation</vt:lpstr>
      <vt:lpstr>Package Diagram </vt:lpstr>
      <vt:lpstr>PowerPoint Presentation</vt:lpstr>
      <vt:lpstr>PowerPoint Presentation</vt:lpstr>
      <vt:lpstr>PowerPoint Presentation</vt:lpstr>
      <vt:lpstr>Exercise.  Create package diagram based on class diagram for parking lot</vt:lpstr>
      <vt:lpstr>PowerPoint Presentation</vt:lpstr>
      <vt:lpstr>Component Diagram </vt:lpstr>
      <vt:lpstr>PowerPoint Presentation</vt:lpstr>
      <vt:lpstr>Exercise.  Create Component diagram based on class diagram for parking lot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Modeling</dc:title>
  <dc:creator>Andrian Babii</dc:creator>
  <cp:lastModifiedBy>Andrian Babii</cp:lastModifiedBy>
  <cp:revision>7</cp:revision>
  <dcterms:created xsi:type="dcterms:W3CDTF">2022-10-09T17:53:57Z</dcterms:created>
  <dcterms:modified xsi:type="dcterms:W3CDTF">2022-11-09T16:25:49Z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