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A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A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A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34899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3983" y="942848"/>
            <a:ext cx="5885433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0909" y="2067560"/>
            <a:ext cx="8131581" cy="4660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83661" y="6810697"/>
            <a:ext cx="236854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ysics.csbsju.edu/stats/box2.html" TargetMode="External"/><Relationship Id="rId3" Type="http://schemas.openxmlformats.org/officeDocument/2006/relationships/image" Target="../media/image15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hyperlink" Target="http://www.ibm.com/developerworks/data/li" TargetMode="Externa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dnuggets.com/data_mining_course/dm1-introduction-ml-data-mining.ppt)" TargetMode="External"/><Relationship Id="rId3" Type="http://schemas.openxmlformats.org/officeDocument/2006/relationships/hyperlink" Target="http://math.uprm.edu/%7Eedgar/dm8.ppt)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142" y="2218540"/>
            <a:ext cx="6306820" cy="1872614"/>
          </a:xfrm>
          <a:prstGeom prst="rect"/>
        </p:spPr>
        <p:txBody>
          <a:bodyPr wrap="square" lIns="0" tIns="3028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85"/>
              </a:spcBef>
            </a:pPr>
            <a:r>
              <a:rPr dirty="0" sz="6000"/>
              <a:t>Data</a:t>
            </a:r>
            <a:r>
              <a:rPr dirty="0" sz="6000" spc="-100"/>
              <a:t> </a:t>
            </a:r>
            <a:r>
              <a:rPr dirty="0" sz="6000"/>
              <a:t>Preparation</a:t>
            </a:r>
            <a:endParaRPr sz="6000"/>
          </a:p>
          <a:p>
            <a:pPr algn="ctr">
              <a:lnSpc>
                <a:spcPct val="100000"/>
              </a:lnSpc>
              <a:spcBef>
                <a:spcPts val="1215"/>
              </a:spcBef>
            </a:pPr>
            <a:r>
              <a:rPr dirty="0" spc="-10"/>
              <a:t>(Data</a:t>
            </a:r>
            <a:r>
              <a:rPr dirty="0" spc="5"/>
              <a:t> </a:t>
            </a:r>
            <a:r>
              <a:rPr dirty="0" spc="-5"/>
              <a:t>pre-processing)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8541" y="682625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53291" y="1475232"/>
            <a:ext cx="1981200" cy="762000"/>
          </a:xfrm>
          <a:custGeom>
            <a:avLst/>
            <a:gdLst/>
            <a:ahLst/>
            <a:cxnLst/>
            <a:rect l="l" t="t" r="r" b="b"/>
            <a:pathLst>
              <a:path w="1981200" h="762000">
                <a:moveTo>
                  <a:pt x="1981200" y="380999"/>
                </a:moveTo>
                <a:lnTo>
                  <a:pt x="1485900" y="0"/>
                </a:lnTo>
                <a:lnTo>
                  <a:pt x="0" y="0"/>
                </a:lnTo>
                <a:lnTo>
                  <a:pt x="495300" y="380999"/>
                </a:lnTo>
                <a:lnTo>
                  <a:pt x="495300" y="762000"/>
                </a:lnTo>
                <a:lnTo>
                  <a:pt x="1485900" y="761999"/>
                </a:lnTo>
                <a:lnTo>
                  <a:pt x="1981200" y="380999"/>
                </a:lnTo>
                <a:close/>
              </a:path>
              <a:path w="1981200" h="762000">
                <a:moveTo>
                  <a:pt x="495300" y="762000"/>
                </a:moveTo>
                <a:lnTo>
                  <a:pt x="495300" y="380999"/>
                </a:lnTo>
                <a:lnTo>
                  <a:pt x="0" y="762000"/>
                </a:lnTo>
                <a:lnTo>
                  <a:pt x="495300" y="76200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39575" y="1469897"/>
            <a:ext cx="2003425" cy="772160"/>
          </a:xfrm>
          <a:custGeom>
            <a:avLst/>
            <a:gdLst/>
            <a:ahLst/>
            <a:cxnLst/>
            <a:rect l="l" t="t" r="r" b="b"/>
            <a:pathLst>
              <a:path w="2003425" h="772160">
                <a:moveTo>
                  <a:pt x="2003298" y="386333"/>
                </a:moveTo>
                <a:lnTo>
                  <a:pt x="1501140" y="0"/>
                </a:lnTo>
                <a:lnTo>
                  <a:pt x="0" y="0"/>
                </a:lnTo>
                <a:lnTo>
                  <a:pt x="13716" y="10576"/>
                </a:lnTo>
                <a:lnTo>
                  <a:pt x="13716" y="9905"/>
                </a:lnTo>
                <a:lnTo>
                  <a:pt x="16764" y="1523"/>
                </a:lnTo>
                <a:lnTo>
                  <a:pt x="27668" y="9905"/>
                </a:lnTo>
                <a:lnTo>
                  <a:pt x="1496568" y="9905"/>
                </a:lnTo>
                <a:lnTo>
                  <a:pt x="1496568" y="9143"/>
                </a:lnTo>
                <a:lnTo>
                  <a:pt x="1499616" y="9905"/>
                </a:lnTo>
                <a:lnTo>
                  <a:pt x="1499615" y="11488"/>
                </a:lnTo>
                <a:lnTo>
                  <a:pt x="1986914" y="386333"/>
                </a:lnTo>
                <a:lnTo>
                  <a:pt x="1991868" y="382523"/>
                </a:lnTo>
                <a:lnTo>
                  <a:pt x="1991868" y="395110"/>
                </a:lnTo>
                <a:lnTo>
                  <a:pt x="2003298" y="386333"/>
                </a:lnTo>
                <a:close/>
              </a:path>
              <a:path w="2003425" h="772160">
                <a:moveTo>
                  <a:pt x="505968" y="395119"/>
                </a:moveTo>
                <a:lnTo>
                  <a:pt x="505968" y="390143"/>
                </a:lnTo>
                <a:lnTo>
                  <a:pt x="501022" y="386330"/>
                </a:lnTo>
                <a:lnTo>
                  <a:pt x="0" y="771906"/>
                </a:lnTo>
                <a:lnTo>
                  <a:pt x="13716" y="771906"/>
                </a:lnTo>
                <a:lnTo>
                  <a:pt x="13716" y="762000"/>
                </a:lnTo>
                <a:lnTo>
                  <a:pt x="28660" y="762000"/>
                </a:lnTo>
                <a:lnTo>
                  <a:pt x="505968" y="395119"/>
                </a:lnTo>
                <a:close/>
              </a:path>
              <a:path w="2003425" h="772160">
                <a:moveTo>
                  <a:pt x="27668" y="9905"/>
                </a:moveTo>
                <a:lnTo>
                  <a:pt x="16764" y="1523"/>
                </a:lnTo>
                <a:lnTo>
                  <a:pt x="13716" y="9905"/>
                </a:lnTo>
                <a:lnTo>
                  <a:pt x="27668" y="9905"/>
                </a:lnTo>
                <a:close/>
              </a:path>
              <a:path w="2003425" h="772160">
                <a:moveTo>
                  <a:pt x="517398" y="386334"/>
                </a:moveTo>
                <a:lnTo>
                  <a:pt x="27668" y="9905"/>
                </a:lnTo>
                <a:lnTo>
                  <a:pt x="13716" y="9905"/>
                </a:lnTo>
                <a:lnTo>
                  <a:pt x="13716" y="10576"/>
                </a:lnTo>
                <a:lnTo>
                  <a:pt x="501022" y="386330"/>
                </a:lnTo>
                <a:lnTo>
                  <a:pt x="505968" y="382523"/>
                </a:lnTo>
                <a:lnTo>
                  <a:pt x="505968" y="395119"/>
                </a:lnTo>
                <a:lnTo>
                  <a:pt x="517398" y="386334"/>
                </a:lnTo>
                <a:close/>
              </a:path>
              <a:path w="2003425" h="772160">
                <a:moveTo>
                  <a:pt x="28660" y="762000"/>
                </a:moveTo>
                <a:lnTo>
                  <a:pt x="13716" y="762000"/>
                </a:lnTo>
                <a:lnTo>
                  <a:pt x="16764" y="771144"/>
                </a:lnTo>
                <a:lnTo>
                  <a:pt x="28660" y="762000"/>
                </a:lnTo>
                <a:close/>
              </a:path>
              <a:path w="2003425" h="772160">
                <a:moveTo>
                  <a:pt x="1498549" y="761999"/>
                </a:moveTo>
                <a:lnTo>
                  <a:pt x="28660" y="762000"/>
                </a:lnTo>
                <a:lnTo>
                  <a:pt x="16764" y="771144"/>
                </a:lnTo>
                <a:lnTo>
                  <a:pt x="13716" y="762000"/>
                </a:lnTo>
                <a:lnTo>
                  <a:pt x="13716" y="771906"/>
                </a:lnTo>
                <a:lnTo>
                  <a:pt x="1496568" y="771905"/>
                </a:lnTo>
                <a:lnTo>
                  <a:pt x="1496568" y="763523"/>
                </a:lnTo>
                <a:lnTo>
                  <a:pt x="1498549" y="761999"/>
                </a:lnTo>
                <a:close/>
              </a:path>
              <a:path w="2003425" h="772160">
                <a:moveTo>
                  <a:pt x="505968" y="390143"/>
                </a:moveTo>
                <a:lnTo>
                  <a:pt x="505968" y="382523"/>
                </a:lnTo>
                <a:lnTo>
                  <a:pt x="501022" y="386330"/>
                </a:lnTo>
                <a:lnTo>
                  <a:pt x="505968" y="390143"/>
                </a:lnTo>
                <a:close/>
              </a:path>
              <a:path w="2003425" h="772160">
                <a:moveTo>
                  <a:pt x="1499616" y="9905"/>
                </a:moveTo>
                <a:lnTo>
                  <a:pt x="1496568" y="9143"/>
                </a:lnTo>
                <a:lnTo>
                  <a:pt x="1497558" y="9905"/>
                </a:lnTo>
                <a:lnTo>
                  <a:pt x="1499616" y="9905"/>
                </a:lnTo>
                <a:close/>
              </a:path>
              <a:path w="2003425" h="772160">
                <a:moveTo>
                  <a:pt x="1497558" y="9905"/>
                </a:moveTo>
                <a:lnTo>
                  <a:pt x="1496568" y="9143"/>
                </a:lnTo>
                <a:lnTo>
                  <a:pt x="1496568" y="9905"/>
                </a:lnTo>
                <a:lnTo>
                  <a:pt x="1497558" y="9905"/>
                </a:lnTo>
                <a:close/>
              </a:path>
              <a:path w="2003425" h="772160">
                <a:moveTo>
                  <a:pt x="1499616" y="761999"/>
                </a:moveTo>
                <a:lnTo>
                  <a:pt x="1498549" y="761999"/>
                </a:lnTo>
                <a:lnTo>
                  <a:pt x="1496568" y="763523"/>
                </a:lnTo>
                <a:lnTo>
                  <a:pt x="1499616" y="761999"/>
                </a:lnTo>
                <a:close/>
              </a:path>
              <a:path w="2003425" h="772160">
                <a:moveTo>
                  <a:pt x="1499616" y="771905"/>
                </a:moveTo>
                <a:lnTo>
                  <a:pt x="1499616" y="761999"/>
                </a:lnTo>
                <a:lnTo>
                  <a:pt x="1496568" y="763523"/>
                </a:lnTo>
                <a:lnTo>
                  <a:pt x="1496568" y="771905"/>
                </a:lnTo>
                <a:lnTo>
                  <a:pt x="1499616" y="771905"/>
                </a:lnTo>
                <a:close/>
              </a:path>
              <a:path w="2003425" h="772160">
                <a:moveTo>
                  <a:pt x="1499615" y="11488"/>
                </a:moveTo>
                <a:lnTo>
                  <a:pt x="1499616" y="9905"/>
                </a:lnTo>
                <a:lnTo>
                  <a:pt x="1497558" y="9905"/>
                </a:lnTo>
                <a:lnTo>
                  <a:pt x="1499615" y="11488"/>
                </a:lnTo>
                <a:close/>
              </a:path>
              <a:path w="2003425" h="772160">
                <a:moveTo>
                  <a:pt x="1991868" y="395110"/>
                </a:moveTo>
                <a:lnTo>
                  <a:pt x="1991868" y="390143"/>
                </a:lnTo>
                <a:lnTo>
                  <a:pt x="1986914" y="386333"/>
                </a:lnTo>
                <a:lnTo>
                  <a:pt x="1498549" y="761999"/>
                </a:lnTo>
                <a:lnTo>
                  <a:pt x="1499616" y="761999"/>
                </a:lnTo>
                <a:lnTo>
                  <a:pt x="1499616" y="771905"/>
                </a:lnTo>
                <a:lnTo>
                  <a:pt x="1501140" y="771905"/>
                </a:lnTo>
                <a:lnTo>
                  <a:pt x="1991868" y="395110"/>
                </a:lnTo>
                <a:close/>
              </a:path>
              <a:path w="2003425" h="772160">
                <a:moveTo>
                  <a:pt x="1991868" y="390143"/>
                </a:moveTo>
                <a:lnTo>
                  <a:pt x="1991868" y="382523"/>
                </a:lnTo>
                <a:lnTo>
                  <a:pt x="1986914" y="386333"/>
                </a:lnTo>
                <a:lnTo>
                  <a:pt x="1991868" y="39014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27319" y="1743709"/>
            <a:ext cx="701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9A"/>
                </a:solidFill>
                <a:latin typeface="Comic Sans MS"/>
                <a:cs typeface="Comic Sans MS"/>
              </a:rPr>
              <a:t>Modelling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01091" y="1475232"/>
            <a:ext cx="1981200" cy="762000"/>
          </a:xfrm>
          <a:custGeom>
            <a:avLst/>
            <a:gdLst/>
            <a:ahLst/>
            <a:cxnLst/>
            <a:rect l="l" t="t" r="r" b="b"/>
            <a:pathLst>
              <a:path w="1981200" h="762000">
                <a:moveTo>
                  <a:pt x="1981200" y="380999"/>
                </a:moveTo>
                <a:lnTo>
                  <a:pt x="1485900" y="0"/>
                </a:lnTo>
                <a:lnTo>
                  <a:pt x="0" y="0"/>
                </a:lnTo>
                <a:lnTo>
                  <a:pt x="495300" y="380999"/>
                </a:lnTo>
                <a:lnTo>
                  <a:pt x="495300" y="762000"/>
                </a:lnTo>
                <a:lnTo>
                  <a:pt x="1485900" y="761999"/>
                </a:lnTo>
                <a:lnTo>
                  <a:pt x="1981200" y="380999"/>
                </a:lnTo>
                <a:close/>
              </a:path>
              <a:path w="1981200" h="762000">
                <a:moveTo>
                  <a:pt x="495300" y="762000"/>
                </a:moveTo>
                <a:lnTo>
                  <a:pt x="495300" y="380999"/>
                </a:lnTo>
                <a:lnTo>
                  <a:pt x="0" y="762000"/>
                </a:lnTo>
                <a:lnTo>
                  <a:pt x="495300" y="76200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87363" y="1469897"/>
            <a:ext cx="2003425" cy="772160"/>
          </a:xfrm>
          <a:custGeom>
            <a:avLst/>
            <a:gdLst/>
            <a:ahLst/>
            <a:cxnLst/>
            <a:rect l="l" t="t" r="r" b="b"/>
            <a:pathLst>
              <a:path w="2003425" h="772160">
                <a:moveTo>
                  <a:pt x="2003298" y="386333"/>
                </a:moveTo>
                <a:lnTo>
                  <a:pt x="1501140" y="0"/>
                </a:lnTo>
                <a:lnTo>
                  <a:pt x="0" y="0"/>
                </a:lnTo>
                <a:lnTo>
                  <a:pt x="13716" y="10576"/>
                </a:lnTo>
                <a:lnTo>
                  <a:pt x="13716" y="9905"/>
                </a:lnTo>
                <a:lnTo>
                  <a:pt x="16764" y="1523"/>
                </a:lnTo>
                <a:lnTo>
                  <a:pt x="27668" y="9905"/>
                </a:lnTo>
                <a:lnTo>
                  <a:pt x="1496568" y="9905"/>
                </a:lnTo>
                <a:lnTo>
                  <a:pt x="1496568" y="9143"/>
                </a:lnTo>
                <a:lnTo>
                  <a:pt x="1499616" y="9905"/>
                </a:lnTo>
                <a:lnTo>
                  <a:pt x="1499615" y="11488"/>
                </a:lnTo>
                <a:lnTo>
                  <a:pt x="1986914" y="386333"/>
                </a:lnTo>
                <a:lnTo>
                  <a:pt x="1991868" y="382523"/>
                </a:lnTo>
                <a:lnTo>
                  <a:pt x="1991868" y="395110"/>
                </a:lnTo>
                <a:lnTo>
                  <a:pt x="2003298" y="386333"/>
                </a:lnTo>
                <a:close/>
              </a:path>
              <a:path w="2003425" h="772160">
                <a:moveTo>
                  <a:pt x="505968" y="395119"/>
                </a:moveTo>
                <a:lnTo>
                  <a:pt x="505968" y="390143"/>
                </a:lnTo>
                <a:lnTo>
                  <a:pt x="501022" y="386330"/>
                </a:lnTo>
                <a:lnTo>
                  <a:pt x="0" y="771906"/>
                </a:lnTo>
                <a:lnTo>
                  <a:pt x="13716" y="771906"/>
                </a:lnTo>
                <a:lnTo>
                  <a:pt x="13716" y="762000"/>
                </a:lnTo>
                <a:lnTo>
                  <a:pt x="28660" y="762000"/>
                </a:lnTo>
                <a:lnTo>
                  <a:pt x="505968" y="395119"/>
                </a:lnTo>
                <a:close/>
              </a:path>
              <a:path w="2003425" h="772160">
                <a:moveTo>
                  <a:pt x="27668" y="9905"/>
                </a:moveTo>
                <a:lnTo>
                  <a:pt x="16764" y="1523"/>
                </a:lnTo>
                <a:lnTo>
                  <a:pt x="13716" y="9905"/>
                </a:lnTo>
                <a:lnTo>
                  <a:pt x="27668" y="9905"/>
                </a:lnTo>
                <a:close/>
              </a:path>
              <a:path w="2003425" h="772160">
                <a:moveTo>
                  <a:pt x="517398" y="386334"/>
                </a:moveTo>
                <a:lnTo>
                  <a:pt x="27668" y="9905"/>
                </a:lnTo>
                <a:lnTo>
                  <a:pt x="13716" y="9905"/>
                </a:lnTo>
                <a:lnTo>
                  <a:pt x="13716" y="10576"/>
                </a:lnTo>
                <a:lnTo>
                  <a:pt x="501022" y="386330"/>
                </a:lnTo>
                <a:lnTo>
                  <a:pt x="505968" y="382523"/>
                </a:lnTo>
                <a:lnTo>
                  <a:pt x="505968" y="395119"/>
                </a:lnTo>
                <a:lnTo>
                  <a:pt x="517398" y="386334"/>
                </a:lnTo>
                <a:close/>
              </a:path>
              <a:path w="2003425" h="772160">
                <a:moveTo>
                  <a:pt x="28660" y="762000"/>
                </a:moveTo>
                <a:lnTo>
                  <a:pt x="13716" y="762000"/>
                </a:lnTo>
                <a:lnTo>
                  <a:pt x="16764" y="771144"/>
                </a:lnTo>
                <a:lnTo>
                  <a:pt x="28660" y="762000"/>
                </a:lnTo>
                <a:close/>
              </a:path>
              <a:path w="2003425" h="772160">
                <a:moveTo>
                  <a:pt x="1498549" y="761999"/>
                </a:moveTo>
                <a:lnTo>
                  <a:pt x="28660" y="762000"/>
                </a:lnTo>
                <a:lnTo>
                  <a:pt x="16764" y="771144"/>
                </a:lnTo>
                <a:lnTo>
                  <a:pt x="13716" y="762000"/>
                </a:lnTo>
                <a:lnTo>
                  <a:pt x="13716" y="771906"/>
                </a:lnTo>
                <a:lnTo>
                  <a:pt x="1496568" y="771905"/>
                </a:lnTo>
                <a:lnTo>
                  <a:pt x="1496568" y="763523"/>
                </a:lnTo>
                <a:lnTo>
                  <a:pt x="1498549" y="761999"/>
                </a:lnTo>
                <a:close/>
              </a:path>
              <a:path w="2003425" h="772160">
                <a:moveTo>
                  <a:pt x="505968" y="390143"/>
                </a:moveTo>
                <a:lnTo>
                  <a:pt x="505968" y="382523"/>
                </a:lnTo>
                <a:lnTo>
                  <a:pt x="501022" y="386330"/>
                </a:lnTo>
                <a:lnTo>
                  <a:pt x="505968" y="390143"/>
                </a:lnTo>
                <a:close/>
              </a:path>
              <a:path w="2003425" h="772160">
                <a:moveTo>
                  <a:pt x="1499616" y="9905"/>
                </a:moveTo>
                <a:lnTo>
                  <a:pt x="1496568" y="9143"/>
                </a:lnTo>
                <a:lnTo>
                  <a:pt x="1497558" y="9905"/>
                </a:lnTo>
                <a:lnTo>
                  <a:pt x="1499616" y="9905"/>
                </a:lnTo>
                <a:close/>
              </a:path>
              <a:path w="2003425" h="772160">
                <a:moveTo>
                  <a:pt x="1497558" y="9905"/>
                </a:moveTo>
                <a:lnTo>
                  <a:pt x="1496568" y="9143"/>
                </a:lnTo>
                <a:lnTo>
                  <a:pt x="1496568" y="9905"/>
                </a:lnTo>
                <a:lnTo>
                  <a:pt x="1497558" y="9905"/>
                </a:lnTo>
                <a:close/>
              </a:path>
              <a:path w="2003425" h="772160">
                <a:moveTo>
                  <a:pt x="1499616" y="761999"/>
                </a:moveTo>
                <a:lnTo>
                  <a:pt x="1498549" y="761999"/>
                </a:lnTo>
                <a:lnTo>
                  <a:pt x="1496568" y="763523"/>
                </a:lnTo>
                <a:lnTo>
                  <a:pt x="1499616" y="761999"/>
                </a:lnTo>
                <a:close/>
              </a:path>
              <a:path w="2003425" h="772160">
                <a:moveTo>
                  <a:pt x="1499616" y="771905"/>
                </a:moveTo>
                <a:lnTo>
                  <a:pt x="1499616" y="761999"/>
                </a:lnTo>
                <a:lnTo>
                  <a:pt x="1496568" y="763523"/>
                </a:lnTo>
                <a:lnTo>
                  <a:pt x="1496568" y="771905"/>
                </a:lnTo>
                <a:lnTo>
                  <a:pt x="1499616" y="771905"/>
                </a:lnTo>
                <a:close/>
              </a:path>
              <a:path w="2003425" h="772160">
                <a:moveTo>
                  <a:pt x="1499615" y="11488"/>
                </a:moveTo>
                <a:lnTo>
                  <a:pt x="1499616" y="9905"/>
                </a:lnTo>
                <a:lnTo>
                  <a:pt x="1497558" y="9905"/>
                </a:lnTo>
                <a:lnTo>
                  <a:pt x="1499615" y="11488"/>
                </a:lnTo>
                <a:close/>
              </a:path>
              <a:path w="2003425" h="772160">
                <a:moveTo>
                  <a:pt x="1991868" y="395110"/>
                </a:moveTo>
                <a:lnTo>
                  <a:pt x="1991868" y="390143"/>
                </a:lnTo>
                <a:lnTo>
                  <a:pt x="1986914" y="386333"/>
                </a:lnTo>
                <a:lnTo>
                  <a:pt x="1498549" y="761999"/>
                </a:lnTo>
                <a:lnTo>
                  <a:pt x="1499616" y="761999"/>
                </a:lnTo>
                <a:lnTo>
                  <a:pt x="1499616" y="771905"/>
                </a:lnTo>
                <a:lnTo>
                  <a:pt x="1501140" y="771905"/>
                </a:lnTo>
                <a:lnTo>
                  <a:pt x="1991868" y="395110"/>
                </a:lnTo>
                <a:close/>
              </a:path>
              <a:path w="2003425" h="772160">
                <a:moveTo>
                  <a:pt x="1991868" y="390143"/>
                </a:moveTo>
                <a:lnTo>
                  <a:pt x="1991868" y="382523"/>
                </a:lnTo>
                <a:lnTo>
                  <a:pt x="1986914" y="386333"/>
                </a:lnTo>
                <a:lnTo>
                  <a:pt x="1991868" y="39014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75118" y="1743709"/>
            <a:ext cx="746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9A"/>
                </a:solidFill>
                <a:latin typeface="Comic Sans MS"/>
                <a:cs typeface="Comic Sans MS"/>
              </a:rPr>
              <a:t>Evaluation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48891" y="1475232"/>
            <a:ext cx="1870075" cy="762000"/>
          </a:xfrm>
          <a:custGeom>
            <a:avLst/>
            <a:gdLst/>
            <a:ahLst/>
            <a:cxnLst/>
            <a:rect l="l" t="t" r="r" b="b"/>
            <a:pathLst>
              <a:path w="1870075" h="762000">
                <a:moveTo>
                  <a:pt x="1869948" y="409041"/>
                </a:moveTo>
                <a:lnTo>
                  <a:pt x="1869948" y="352958"/>
                </a:lnTo>
                <a:lnTo>
                  <a:pt x="1428750" y="0"/>
                </a:lnTo>
                <a:lnTo>
                  <a:pt x="0" y="0"/>
                </a:lnTo>
                <a:lnTo>
                  <a:pt x="476250" y="380999"/>
                </a:lnTo>
                <a:lnTo>
                  <a:pt x="476250" y="762000"/>
                </a:lnTo>
                <a:lnTo>
                  <a:pt x="1428750" y="761999"/>
                </a:lnTo>
                <a:lnTo>
                  <a:pt x="1869948" y="409041"/>
                </a:lnTo>
                <a:close/>
              </a:path>
              <a:path w="1870075" h="762000">
                <a:moveTo>
                  <a:pt x="476250" y="762000"/>
                </a:moveTo>
                <a:lnTo>
                  <a:pt x="476250" y="380999"/>
                </a:lnTo>
                <a:lnTo>
                  <a:pt x="0" y="762000"/>
                </a:lnTo>
                <a:lnTo>
                  <a:pt x="476250" y="76200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35163" y="1469897"/>
            <a:ext cx="1884045" cy="772160"/>
          </a:xfrm>
          <a:custGeom>
            <a:avLst/>
            <a:gdLst/>
            <a:ahLst/>
            <a:cxnLst/>
            <a:rect l="l" t="t" r="r" b="b"/>
            <a:pathLst>
              <a:path w="1884045" h="772160">
                <a:moveTo>
                  <a:pt x="1883676" y="363788"/>
                </a:moveTo>
                <a:lnTo>
                  <a:pt x="1883676" y="352166"/>
                </a:lnTo>
                <a:lnTo>
                  <a:pt x="1443990" y="0"/>
                </a:lnTo>
                <a:lnTo>
                  <a:pt x="0" y="0"/>
                </a:lnTo>
                <a:lnTo>
                  <a:pt x="13715" y="10968"/>
                </a:lnTo>
                <a:lnTo>
                  <a:pt x="13716" y="9905"/>
                </a:lnTo>
                <a:lnTo>
                  <a:pt x="16764" y="1523"/>
                </a:lnTo>
                <a:lnTo>
                  <a:pt x="27237" y="9905"/>
                </a:lnTo>
                <a:lnTo>
                  <a:pt x="1439418" y="9905"/>
                </a:lnTo>
                <a:lnTo>
                  <a:pt x="1439418" y="8381"/>
                </a:lnTo>
                <a:lnTo>
                  <a:pt x="1442466" y="9905"/>
                </a:lnTo>
                <a:lnTo>
                  <a:pt x="1442466" y="10820"/>
                </a:lnTo>
                <a:lnTo>
                  <a:pt x="1883676" y="363788"/>
                </a:lnTo>
                <a:close/>
              </a:path>
              <a:path w="1884045" h="772160">
                <a:moveTo>
                  <a:pt x="486918" y="394854"/>
                </a:moveTo>
                <a:lnTo>
                  <a:pt x="486918" y="389381"/>
                </a:lnTo>
                <a:lnTo>
                  <a:pt x="482630" y="385952"/>
                </a:lnTo>
                <a:lnTo>
                  <a:pt x="0" y="771906"/>
                </a:lnTo>
                <a:lnTo>
                  <a:pt x="13716" y="771906"/>
                </a:lnTo>
                <a:lnTo>
                  <a:pt x="13716" y="762000"/>
                </a:lnTo>
                <a:lnTo>
                  <a:pt x="27258" y="762000"/>
                </a:lnTo>
                <a:lnTo>
                  <a:pt x="486918" y="394854"/>
                </a:lnTo>
                <a:close/>
              </a:path>
              <a:path w="1884045" h="772160">
                <a:moveTo>
                  <a:pt x="27237" y="9905"/>
                </a:moveTo>
                <a:lnTo>
                  <a:pt x="16764" y="1523"/>
                </a:lnTo>
                <a:lnTo>
                  <a:pt x="13716" y="9905"/>
                </a:lnTo>
                <a:lnTo>
                  <a:pt x="27237" y="9905"/>
                </a:lnTo>
                <a:close/>
              </a:path>
              <a:path w="1884045" h="772160">
                <a:moveTo>
                  <a:pt x="497586" y="386334"/>
                </a:moveTo>
                <a:lnTo>
                  <a:pt x="27258" y="9922"/>
                </a:lnTo>
                <a:lnTo>
                  <a:pt x="13716" y="9905"/>
                </a:lnTo>
                <a:lnTo>
                  <a:pt x="13715" y="10968"/>
                </a:lnTo>
                <a:lnTo>
                  <a:pt x="482630" y="385952"/>
                </a:lnTo>
                <a:lnTo>
                  <a:pt x="486918" y="382523"/>
                </a:lnTo>
                <a:lnTo>
                  <a:pt x="486918" y="394854"/>
                </a:lnTo>
                <a:lnTo>
                  <a:pt x="497586" y="386334"/>
                </a:lnTo>
                <a:close/>
              </a:path>
              <a:path w="1884045" h="772160">
                <a:moveTo>
                  <a:pt x="27258" y="762000"/>
                </a:moveTo>
                <a:lnTo>
                  <a:pt x="13716" y="762000"/>
                </a:lnTo>
                <a:lnTo>
                  <a:pt x="16764" y="770382"/>
                </a:lnTo>
                <a:lnTo>
                  <a:pt x="27258" y="762000"/>
                </a:lnTo>
                <a:close/>
              </a:path>
              <a:path w="1884045" h="772160">
                <a:moveTo>
                  <a:pt x="1441323" y="761999"/>
                </a:moveTo>
                <a:lnTo>
                  <a:pt x="27237" y="762016"/>
                </a:lnTo>
                <a:lnTo>
                  <a:pt x="16764" y="770382"/>
                </a:lnTo>
                <a:lnTo>
                  <a:pt x="13716" y="762000"/>
                </a:lnTo>
                <a:lnTo>
                  <a:pt x="13716" y="771906"/>
                </a:lnTo>
                <a:lnTo>
                  <a:pt x="1439418" y="771905"/>
                </a:lnTo>
                <a:lnTo>
                  <a:pt x="1439418" y="763523"/>
                </a:lnTo>
                <a:lnTo>
                  <a:pt x="1441323" y="761999"/>
                </a:lnTo>
                <a:close/>
              </a:path>
              <a:path w="1884045" h="772160">
                <a:moveTo>
                  <a:pt x="486918" y="389381"/>
                </a:moveTo>
                <a:lnTo>
                  <a:pt x="486918" y="382523"/>
                </a:lnTo>
                <a:lnTo>
                  <a:pt x="482630" y="385952"/>
                </a:lnTo>
                <a:lnTo>
                  <a:pt x="486918" y="389381"/>
                </a:lnTo>
                <a:close/>
              </a:path>
              <a:path w="1884045" h="772160">
                <a:moveTo>
                  <a:pt x="1442466" y="9905"/>
                </a:moveTo>
                <a:lnTo>
                  <a:pt x="1439418" y="8381"/>
                </a:lnTo>
                <a:lnTo>
                  <a:pt x="1441323" y="9905"/>
                </a:lnTo>
                <a:lnTo>
                  <a:pt x="1442466" y="9905"/>
                </a:lnTo>
                <a:close/>
              </a:path>
              <a:path w="1884045" h="772160">
                <a:moveTo>
                  <a:pt x="1441323" y="9905"/>
                </a:moveTo>
                <a:lnTo>
                  <a:pt x="1439418" y="8381"/>
                </a:lnTo>
                <a:lnTo>
                  <a:pt x="1439418" y="9905"/>
                </a:lnTo>
                <a:lnTo>
                  <a:pt x="1441323" y="9905"/>
                </a:lnTo>
                <a:close/>
              </a:path>
              <a:path w="1884045" h="772160">
                <a:moveTo>
                  <a:pt x="1442466" y="761999"/>
                </a:moveTo>
                <a:lnTo>
                  <a:pt x="1441323" y="761999"/>
                </a:lnTo>
                <a:lnTo>
                  <a:pt x="1439418" y="763523"/>
                </a:lnTo>
                <a:lnTo>
                  <a:pt x="1442466" y="761999"/>
                </a:lnTo>
                <a:close/>
              </a:path>
              <a:path w="1884045" h="772160">
                <a:moveTo>
                  <a:pt x="1442466" y="771905"/>
                </a:moveTo>
                <a:lnTo>
                  <a:pt x="1442466" y="761999"/>
                </a:lnTo>
                <a:lnTo>
                  <a:pt x="1439418" y="763523"/>
                </a:lnTo>
                <a:lnTo>
                  <a:pt x="1439418" y="771905"/>
                </a:lnTo>
                <a:lnTo>
                  <a:pt x="1442466" y="771905"/>
                </a:lnTo>
                <a:close/>
              </a:path>
              <a:path w="1884045" h="772160">
                <a:moveTo>
                  <a:pt x="1442466" y="10820"/>
                </a:moveTo>
                <a:lnTo>
                  <a:pt x="1442466" y="9905"/>
                </a:lnTo>
                <a:lnTo>
                  <a:pt x="1441323" y="9905"/>
                </a:lnTo>
                <a:lnTo>
                  <a:pt x="1442466" y="10820"/>
                </a:lnTo>
                <a:close/>
              </a:path>
              <a:path w="1884045" h="772160">
                <a:moveTo>
                  <a:pt x="1883676" y="420434"/>
                </a:moveTo>
                <a:lnTo>
                  <a:pt x="1883676" y="408117"/>
                </a:lnTo>
                <a:lnTo>
                  <a:pt x="1441323" y="761999"/>
                </a:lnTo>
                <a:lnTo>
                  <a:pt x="1442466" y="761999"/>
                </a:lnTo>
                <a:lnTo>
                  <a:pt x="1442466" y="771905"/>
                </a:lnTo>
                <a:lnTo>
                  <a:pt x="1443990" y="771905"/>
                </a:lnTo>
                <a:lnTo>
                  <a:pt x="1883676" y="42043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603868" y="1743709"/>
            <a:ext cx="8496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9A"/>
                </a:solidFill>
                <a:latin typeface="Comic Sans MS"/>
                <a:cs typeface="Comic Sans MS"/>
              </a:rPr>
              <a:t>Deploymen</a:t>
            </a:r>
            <a:r>
              <a:rPr dirty="0" sz="1100" spc="-5">
                <a:solidFill>
                  <a:srgbClr val="33339A"/>
                </a:solidFill>
                <a:latin typeface="Comic Sans MS"/>
                <a:cs typeface="Comic Sans MS"/>
              </a:rPr>
              <a:t>t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92634" y="2237232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1429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92634" y="3265932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11429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92634" y="41803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899"/>
                </a:lnTo>
              </a:path>
            </a:pathLst>
          </a:custGeom>
          <a:ln w="11429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92634" y="51709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899"/>
                </a:lnTo>
              </a:path>
            </a:pathLst>
          </a:custGeom>
          <a:ln w="11429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58091" y="2618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699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53519" y="2612898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3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6"/>
                </a:lnTo>
                <a:lnTo>
                  <a:pt x="4572" y="657606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097267" y="9906"/>
                </a:lnTo>
                <a:lnTo>
                  <a:pt x="1097267" y="5334"/>
                </a:lnTo>
                <a:lnTo>
                  <a:pt x="1101852" y="9906"/>
                </a:lnTo>
                <a:lnTo>
                  <a:pt x="1101852" y="657605"/>
                </a:lnTo>
                <a:lnTo>
                  <a:pt x="1106423" y="657605"/>
                </a:lnTo>
                <a:close/>
              </a:path>
              <a:path w="1106804" h="65786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106804" h="657860">
                <a:moveTo>
                  <a:pt x="9905" y="6477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647700"/>
                </a:lnTo>
                <a:lnTo>
                  <a:pt x="9905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5" y="653034"/>
                </a:lnTo>
                <a:lnTo>
                  <a:pt x="9905" y="657606"/>
                </a:lnTo>
                <a:lnTo>
                  <a:pt x="1097267" y="657605"/>
                </a:lnTo>
                <a:lnTo>
                  <a:pt x="1097267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5" y="657606"/>
                </a:moveTo>
                <a:lnTo>
                  <a:pt x="9905" y="653034"/>
                </a:lnTo>
                <a:lnTo>
                  <a:pt x="4572" y="647700"/>
                </a:lnTo>
                <a:lnTo>
                  <a:pt x="4572" y="657606"/>
                </a:lnTo>
                <a:lnTo>
                  <a:pt x="9905" y="657606"/>
                </a:lnTo>
                <a:close/>
              </a:path>
              <a:path w="1106804" h="657860">
                <a:moveTo>
                  <a:pt x="1101852" y="9906"/>
                </a:moveTo>
                <a:lnTo>
                  <a:pt x="1097267" y="5334"/>
                </a:lnTo>
                <a:lnTo>
                  <a:pt x="1097267" y="9906"/>
                </a:lnTo>
                <a:lnTo>
                  <a:pt x="1101852" y="9906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6"/>
                </a:lnTo>
                <a:lnTo>
                  <a:pt x="1097267" y="9906"/>
                </a:lnTo>
                <a:lnTo>
                  <a:pt x="1097267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67" y="653034"/>
                </a:lnTo>
                <a:lnTo>
                  <a:pt x="1097267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458091" y="2569418"/>
            <a:ext cx="109728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6535" marR="210185" indent="59690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Select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Modeling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Technique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58091" y="35326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53519" y="35272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3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6"/>
                </a:lnTo>
                <a:lnTo>
                  <a:pt x="4572" y="657606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097267" y="9905"/>
                </a:lnTo>
                <a:lnTo>
                  <a:pt x="1097267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3" y="657605"/>
                </a:lnTo>
                <a:close/>
              </a:path>
              <a:path w="1106804" h="65786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106804" h="657860">
                <a:moveTo>
                  <a:pt x="9905" y="6477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647700"/>
                </a:lnTo>
                <a:lnTo>
                  <a:pt x="9905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5" y="653034"/>
                </a:lnTo>
                <a:lnTo>
                  <a:pt x="9905" y="657606"/>
                </a:lnTo>
                <a:lnTo>
                  <a:pt x="1097267" y="657605"/>
                </a:lnTo>
                <a:lnTo>
                  <a:pt x="1097267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5" y="657606"/>
                </a:moveTo>
                <a:lnTo>
                  <a:pt x="9905" y="653034"/>
                </a:lnTo>
                <a:lnTo>
                  <a:pt x="4572" y="647700"/>
                </a:lnTo>
                <a:lnTo>
                  <a:pt x="4572" y="657606"/>
                </a:lnTo>
                <a:lnTo>
                  <a:pt x="9905" y="657606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67" y="5334"/>
                </a:lnTo>
                <a:lnTo>
                  <a:pt x="1097267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67" y="9905"/>
                </a:lnTo>
                <a:lnTo>
                  <a:pt x="1097267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67" y="653034"/>
                </a:lnTo>
                <a:lnTo>
                  <a:pt x="1097267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458091" y="3483819"/>
            <a:ext cx="109728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2570" marR="234950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Generate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Test  Design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58091" y="4523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53519" y="45178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3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6"/>
                </a:lnTo>
                <a:lnTo>
                  <a:pt x="4572" y="657606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097267" y="9905"/>
                </a:lnTo>
                <a:lnTo>
                  <a:pt x="1097267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3" y="657605"/>
                </a:lnTo>
                <a:close/>
              </a:path>
              <a:path w="1106804" h="65786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106804" h="657860">
                <a:moveTo>
                  <a:pt x="9905" y="6477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647700"/>
                </a:lnTo>
                <a:lnTo>
                  <a:pt x="9905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5" y="653034"/>
                </a:lnTo>
                <a:lnTo>
                  <a:pt x="9905" y="657606"/>
                </a:lnTo>
                <a:lnTo>
                  <a:pt x="1097267" y="657605"/>
                </a:lnTo>
                <a:lnTo>
                  <a:pt x="1097267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5" y="657606"/>
                </a:moveTo>
                <a:lnTo>
                  <a:pt x="9905" y="653034"/>
                </a:lnTo>
                <a:lnTo>
                  <a:pt x="4572" y="647700"/>
                </a:lnTo>
                <a:lnTo>
                  <a:pt x="4572" y="657606"/>
                </a:lnTo>
                <a:lnTo>
                  <a:pt x="9905" y="657606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67" y="5334"/>
                </a:lnTo>
                <a:lnTo>
                  <a:pt x="1097267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67" y="9905"/>
                </a:lnTo>
                <a:lnTo>
                  <a:pt x="1097267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67" y="653034"/>
                </a:lnTo>
                <a:lnTo>
                  <a:pt x="1097267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458091" y="45833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1155" marR="344170" indent="38100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Build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Mo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de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l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58091" y="55138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53519" y="55084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3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6"/>
                </a:lnTo>
                <a:lnTo>
                  <a:pt x="4572" y="657606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097267" y="9905"/>
                </a:lnTo>
                <a:lnTo>
                  <a:pt x="1097267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3" y="657605"/>
                </a:lnTo>
                <a:close/>
              </a:path>
              <a:path w="1106804" h="65786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106804" h="657860">
                <a:moveTo>
                  <a:pt x="9906" y="6477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647700"/>
                </a:lnTo>
                <a:lnTo>
                  <a:pt x="9906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6" y="653034"/>
                </a:lnTo>
                <a:lnTo>
                  <a:pt x="9906" y="657606"/>
                </a:lnTo>
                <a:lnTo>
                  <a:pt x="1097267" y="657605"/>
                </a:lnTo>
                <a:lnTo>
                  <a:pt x="1097267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6" y="657606"/>
                </a:moveTo>
                <a:lnTo>
                  <a:pt x="9906" y="653034"/>
                </a:lnTo>
                <a:lnTo>
                  <a:pt x="4572" y="647700"/>
                </a:lnTo>
                <a:lnTo>
                  <a:pt x="4572" y="657606"/>
                </a:lnTo>
                <a:lnTo>
                  <a:pt x="9906" y="657606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67" y="5334"/>
                </a:lnTo>
                <a:lnTo>
                  <a:pt x="1097267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67" y="9905"/>
                </a:lnTo>
                <a:lnTo>
                  <a:pt x="1097267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67" y="653034"/>
                </a:lnTo>
                <a:lnTo>
                  <a:pt x="1097267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458091" y="55739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1155" marR="315595" indent="-28575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Assess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Model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40421" y="2237232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1429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40421" y="3265932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1143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40421" y="41803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143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05891" y="2618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699"/>
                </a:lnTo>
                <a:lnTo>
                  <a:pt x="1097279" y="647699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901319" y="2612898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6"/>
                </a:lnTo>
                <a:lnTo>
                  <a:pt x="9893" y="5334"/>
                </a:lnTo>
                <a:lnTo>
                  <a:pt x="9893" y="9906"/>
                </a:lnTo>
                <a:lnTo>
                  <a:pt x="1097267" y="9906"/>
                </a:lnTo>
                <a:lnTo>
                  <a:pt x="1097267" y="5334"/>
                </a:lnTo>
                <a:lnTo>
                  <a:pt x="1101852" y="9906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893" y="9906"/>
                </a:moveTo>
                <a:lnTo>
                  <a:pt x="9893" y="5334"/>
                </a:lnTo>
                <a:lnTo>
                  <a:pt x="4572" y="9906"/>
                </a:lnTo>
                <a:lnTo>
                  <a:pt x="9893" y="9906"/>
                </a:lnTo>
                <a:close/>
              </a:path>
              <a:path w="1106804" h="657860">
                <a:moveTo>
                  <a:pt x="9893" y="647700"/>
                </a:moveTo>
                <a:lnTo>
                  <a:pt x="9893" y="9906"/>
                </a:lnTo>
                <a:lnTo>
                  <a:pt x="4572" y="9906"/>
                </a:lnTo>
                <a:lnTo>
                  <a:pt x="4572" y="647700"/>
                </a:lnTo>
                <a:lnTo>
                  <a:pt x="9893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893" y="653034"/>
                </a:lnTo>
                <a:lnTo>
                  <a:pt x="9893" y="657605"/>
                </a:lnTo>
                <a:lnTo>
                  <a:pt x="1097267" y="657605"/>
                </a:lnTo>
                <a:lnTo>
                  <a:pt x="1097267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893" y="657605"/>
                </a:moveTo>
                <a:lnTo>
                  <a:pt x="9893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893" y="657605"/>
                </a:lnTo>
                <a:close/>
              </a:path>
              <a:path w="1106804" h="657860">
                <a:moveTo>
                  <a:pt x="1101852" y="9906"/>
                </a:moveTo>
                <a:lnTo>
                  <a:pt x="1097267" y="5334"/>
                </a:lnTo>
                <a:lnTo>
                  <a:pt x="1097267" y="9906"/>
                </a:lnTo>
                <a:lnTo>
                  <a:pt x="1101852" y="9906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6"/>
                </a:lnTo>
                <a:lnTo>
                  <a:pt x="1097267" y="9906"/>
                </a:lnTo>
                <a:lnTo>
                  <a:pt x="1097267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67" y="653034"/>
                </a:lnTo>
                <a:lnTo>
                  <a:pt x="1097267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905891" y="26783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marR="259079" indent="-12700">
              <a:lnSpc>
                <a:spcPct val="13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Evaluate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Results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905891" y="35326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79" y="647700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01319" y="35272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893" y="5334"/>
                </a:lnTo>
                <a:lnTo>
                  <a:pt x="9893" y="9905"/>
                </a:lnTo>
                <a:lnTo>
                  <a:pt x="1097267" y="9905"/>
                </a:lnTo>
                <a:lnTo>
                  <a:pt x="1097267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893" y="9905"/>
                </a:moveTo>
                <a:lnTo>
                  <a:pt x="9893" y="5334"/>
                </a:lnTo>
                <a:lnTo>
                  <a:pt x="4572" y="9905"/>
                </a:lnTo>
                <a:lnTo>
                  <a:pt x="9893" y="9905"/>
                </a:lnTo>
                <a:close/>
              </a:path>
              <a:path w="1106804" h="657860">
                <a:moveTo>
                  <a:pt x="9893" y="647700"/>
                </a:moveTo>
                <a:lnTo>
                  <a:pt x="9893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893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893" y="653034"/>
                </a:lnTo>
                <a:lnTo>
                  <a:pt x="9893" y="657605"/>
                </a:lnTo>
                <a:lnTo>
                  <a:pt x="1097267" y="657605"/>
                </a:lnTo>
                <a:lnTo>
                  <a:pt x="1097267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893" y="657605"/>
                </a:moveTo>
                <a:lnTo>
                  <a:pt x="9893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893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67" y="5334"/>
                </a:lnTo>
                <a:lnTo>
                  <a:pt x="1097267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67" y="9905"/>
                </a:lnTo>
                <a:lnTo>
                  <a:pt x="1097267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67" y="653034"/>
                </a:lnTo>
                <a:lnTo>
                  <a:pt x="1097267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905891" y="35927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291465" indent="26670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Review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Process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05891" y="4523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79" y="647700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01319" y="45178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893" y="5334"/>
                </a:lnTo>
                <a:lnTo>
                  <a:pt x="9893" y="9905"/>
                </a:lnTo>
                <a:lnTo>
                  <a:pt x="1097267" y="9905"/>
                </a:lnTo>
                <a:lnTo>
                  <a:pt x="1097267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893" y="9905"/>
                </a:moveTo>
                <a:lnTo>
                  <a:pt x="9893" y="5334"/>
                </a:lnTo>
                <a:lnTo>
                  <a:pt x="4572" y="9905"/>
                </a:lnTo>
                <a:lnTo>
                  <a:pt x="9893" y="9905"/>
                </a:lnTo>
                <a:close/>
              </a:path>
              <a:path w="1106804" h="657860">
                <a:moveTo>
                  <a:pt x="9893" y="647700"/>
                </a:moveTo>
                <a:lnTo>
                  <a:pt x="9893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893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893" y="653034"/>
                </a:lnTo>
                <a:lnTo>
                  <a:pt x="9893" y="657605"/>
                </a:lnTo>
                <a:lnTo>
                  <a:pt x="1097267" y="657605"/>
                </a:lnTo>
                <a:lnTo>
                  <a:pt x="1097267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893" y="657605"/>
                </a:moveTo>
                <a:lnTo>
                  <a:pt x="9893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893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67" y="5334"/>
                </a:lnTo>
                <a:lnTo>
                  <a:pt x="1097267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67" y="9905"/>
                </a:lnTo>
                <a:lnTo>
                  <a:pt x="1097267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67" y="653034"/>
                </a:lnTo>
                <a:lnTo>
                  <a:pt x="1097267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905891" y="45833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845" marR="149225" indent="17145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Determine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Next</a:t>
            </a:r>
            <a:r>
              <a:rPr dirty="0" sz="1100" spc="-65" b="1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Steps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888234" y="2237232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1429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888234" y="3265932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1143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888234" y="41803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143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888234" y="51709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143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353691" y="2618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699"/>
                </a:lnTo>
                <a:lnTo>
                  <a:pt x="1097279" y="647699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349119" y="2612898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6"/>
                </a:moveTo>
                <a:lnTo>
                  <a:pt x="1106424" y="0"/>
                </a:lnTo>
                <a:lnTo>
                  <a:pt x="0" y="0"/>
                </a:lnTo>
                <a:lnTo>
                  <a:pt x="0" y="657606"/>
                </a:lnTo>
                <a:lnTo>
                  <a:pt x="4572" y="657606"/>
                </a:lnTo>
                <a:lnTo>
                  <a:pt x="4572" y="9906"/>
                </a:lnTo>
                <a:lnTo>
                  <a:pt x="9893" y="5334"/>
                </a:lnTo>
                <a:lnTo>
                  <a:pt x="9893" y="9906"/>
                </a:lnTo>
                <a:lnTo>
                  <a:pt x="1097280" y="9906"/>
                </a:lnTo>
                <a:lnTo>
                  <a:pt x="1097280" y="5334"/>
                </a:lnTo>
                <a:lnTo>
                  <a:pt x="1101852" y="9906"/>
                </a:lnTo>
                <a:lnTo>
                  <a:pt x="1101852" y="657606"/>
                </a:lnTo>
                <a:lnTo>
                  <a:pt x="1106424" y="657606"/>
                </a:lnTo>
                <a:close/>
              </a:path>
              <a:path w="1106804" h="657860">
                <a:moveTo>
                  <a:pt x="9893" y="9906"/>
                </a:moveTo>
                <a:lnTo>
                  <a:pt x="9893" y="5334"/>
                </a:lnTo>
                <a:lnTo>
                  <a:pt x="4572" y="9906"/>
                </a:lnTo>
                <a:lnTo>
                  <a:pt x="9893" y="9906"/>
                </a:lnTo>
                <a:close/>
              </a:path>
              <a:path w="1106804" h="657860">
                <a:moveTo>
                  <a:pt x="9893" y="647700"/>
                </a:moveTo>
                <a:lnTo>
                  <a:pt x="9893" y="9906"/>
                </a:lnTo>
                <a:lnTo>
                  <a:pt x="4572" y="9906"/>
                </a:lnTo>
                <a:lnTo>
                  <a:pt x="4572" y="647700"/>
                </a:lnTo>
                <a:lnTo>
                  <a:pt x="9893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893" y="653034"/>
                </a:lnTo>
                <a:lnTo>
                  <a:pt x="9893" y="657606"/>
                </a:lnTo>
                <a:lnTo>
                  <a:pt x="1097280" y="657606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893" y="657606"/>
                </a:moveTo>
                <a:lnTo>
                  <a:pt x="9893" y="653034"/>
                </a:lnTo>
                <a:lnTo>
                  <a:pt x="4572" y="647700"/>
                </a:lnTo>
                <a:lnTo>
                  <a:pt x="4572" y="657606"/>
                </a:lnTo>
                <a:lnTo>
                  <a:pt x="9893" y="657606"/>
                </a:lnTo>
                <a:close/>
              </a:path>
              <a:path w="1106804" h="657860">
                <a:moveTo>
                  <a:pt x="1101852" y="9906"/>
                </a:moveTo>
                <a:lnTo>
                  <a:pt x="1097280" y="5334"/>
                </a:lnTo>
                <a:lnTo>
                  <a:pt x="1097280" y="9906"/>
                </a:lnTo>
                <a:lnTo>
                  <a:pt x="1101852" y="9906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6"/>
                </a:lnTo>
                <a:lnTo>
                  <a:pt x="1097280" y="9906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6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6"/>
                </a:lnTo>
                <a:lnTo>
                  <a:pt x="1101852" y="65760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8353691" y="26783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157480" indent="281940">
              <a:lnSpc>
                <a:spcPct val="13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Plan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Deployment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353691" y="35326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79" y="647700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349119" y="35272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893" y="5334"/>
                </a:lnTo>
                <a:lnTo>
                  <a:pt x="9893" y="9905"/>
                </a:lnTo>
                <a:lnTo>
                  <a:pt x="1097280" y="9905"/>
                </a:lnTo>
                <a:lnTo>
                  <a:pt x="1097280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893" y="9905"/>
                </a:moveTo>
                <a:lnTo>
                  <a:pt x="9893" y="5334"/>
                </a:lnTo>
                <a:lnTo>
                  <a:pt x="4572" y="9905"/>
                </a:lnTo>
                <a:lnTo>
                  <a:pt x="9893" y="9905"/>
                </a:lnTo>
                <a:close/>
              </a:path>
              <a:path w="1106804" h="657860">
                <a:moveTo>
                  <a:pt x="9893" y="647700"/>
                </a:moveTo>
                <a:lnTo>
                  <a:pt x="9893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893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893" y="653034"/>
                </a:lnTo>
                <a:lnTo>
                  <a:pt x="9893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893" y="657605"/>
                </a:moveTo>
                <a:lnTo>
                  <a:pt x="9893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893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80" y="5334"/>
                </a:lnTo>
                <a:lnTo>
                  <a:pt x="1097280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80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353691" y="3483819"/>
            <a:ext cx="109728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650" marR="114300" indent="264160">
              <a:lnSpc>
                <a:spcPct val="13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Plan  Monitoring</a:t>
            </a:r>
            <a:r>
              <a:rPr dirty="0" sz="1100" spc="-50" b="1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&amp;  Maintenance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353691" y="4523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79" y="647700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349119" y="45178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893" y="5334"/>
                </a:lnTo>
                <a:lnTo>
                  <a:pt x="9893" y="9905"/>
                </a:lnTo>
                <a:lnTo>
                  <a:pt x="1097280" y="9905"/>
                </a:lnTo>
                <a:lnTo>
                  <a:pt x="1097280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893" y="9905"/>
                </a:moveTo>
                <a:lnTo>
                  <a:pt x="9893" y="5334"/>
                </a:lnTo>
                <a:lnTo>
                  <a:pt x="4572" y="9905"/>
                </a:lnTo>
                <a:lnTo>
                  <a:pt x="9893" y="9905"/>
                </a:lnTo>
                <a:close/>
              </a:path>
              <a:path w="1106804" h="657860">
                <a:moveTo>
                  <a:pt x="9893" y="647700"/>
                </a:moveTo>
                <a:lnTo>
                  <a:pt x="9893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893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893" y="653034"/>
                </a:lnTo>
                <a:lnTo>
                  <a:pt x="9893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893" y="657605"/>
                </a:moveTo>
                <a:lnTo>
                  <a:pt x="9893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893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80" y="5334"/>
                </a:lnTo>
                <a:lnTo>
                  <a:pt x="1097280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80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8353691" y="4474419"/>
            <a:ext cx="109728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4485" marR="312420" indent="-66040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Produce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Final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Report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53691" y="55138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79" y="647700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349119" y="55084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893" y="5334"/>
                </a:lnTo>
                <a:lnTo>
                  <a:pt x="9893" y="9905"/>
                </a:lnTo>
                <a:lnTo>
                  <a:pt x="1097280" y="9905"/>
                </a:lnTo>
                <a:lnTo>
                  <a:pt x="1097280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893" y="9905"/>
                </a:moveTo>
                <a:lnTo>
                  <a:pt x="9893" y="5334"/>
                </a:lnTo>
                <a:lnTo>
                  <a:pt x="4572" y="9905"/>
                </a:lnTo>
                <a:lnTo>
                  <a:pt x="9893" y="9905"/>
                </a:lnTo>
                <a:close/>
              </a:path>
              <a:path w="1106804" h="657860">
                <a:moveTo>
                  <a:pt x="9893" y="647700"/>
                </a:moveTo>
                <a:lnTo>
                  <a:pt x="9893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893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893" y="653034"/>
                </a:lnTo>
                <a:lnTo>
                  <a:pt x="9893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893" y="657605"/>
                </a:moveTo>
                <a:lnTo>
                  <a:pt x="9893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893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80" y="5334"/>
                </a:lnTo>
                <a:lnTo>
                  <a:pt x="1097280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80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8353691" y="55739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5435" marR="297815" indent="19685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Review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Project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09891" y="1475232"/>
            <a:ext cx="1981200" cy="762000"/>
          </a:xfrm>
          <a:custGeom>
            <a:avLst/>
            <a:gdLst/>
            <a:ahLst/>
            <a:cxnLst/>
            <a:rect l="l" t="t" r="r" b="b"/>
            <a:pathLst>
              <a:path w="1981200" h="762000">
                <a:moveTo>
                  <a:pt x="1981200" y="380999"/>
                </a:moveTo>
                <a:lnTo>
                  <a:pt x="1485900" y="0"/>
                </a:lnTo>
                <a:lnTo>
                  <a:pt x="0" y="0"/>
                </a:lnTo>
                <a:lnTo>
                  <a:pt x="0" y="762000"/>
                </a:lnTo>
                <a:lnTo>
                  <a:pt x="1485900" y="761999"/>
                </a:lnTo>
                <a:lnTo>
                  <a:pt x="1981200" y="380999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5319" y="1469897"/>
            <a:ext cx="1994535" cy="772160"/>
          </a:xfrm>
          <a:custGeom>
            <a:avLst/>
            <a:gdLst/>
            <a:ahLst/>
            <a:cxnLst/>
            <a:rect l="l" t="t" r="r" b="b"/>
            <a:pathLst>
              <a:path w="1994535" h="772160">
                <a:moveTo>
                  <a:pt x="1994154" y="386333"/>
                </a:moveTo>
                <a:lnTo>
                  <a:pt x="1491996" y="0"/>
                </a:lnTo>
                <a:lnTo>
                  <a:pt x="0" y="0"/>
                </a:lnTo>
                <a:lnTo>
                  <a:pt x="0" y="771906"/>
                </a:lnTo>
                <a:lnTo>
                  <a:pt x="4572" y="771906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487424" y="9905"/>
                </a:lnTo>
                <a:lnTo>
                  <a:pt x="1487424" y="9143"/>
                </a:lnTo>
                <a:lnTo>
                  <a:pt x="1490472" y="9905"/>
                </a:lnTo>
                <a:lnTo>
                  <a:pt x="1490471" y="11488"/>
                </a:lnTo>
                <a:lnTo>
                  <a:pt x="1977771" y="386333"/>
                </a:lnTo>
                <a:lnTo>
                  <a:pt x="1982724" y="382523"/>
                </a:lnTo>
                <a:lnTo>
                  <a:pt x="1982724" y="395110"/>
                </a:lnTo>
                <a:lnTo>
                  <a:pt x="1994154" y="386333"/>
                </a:lnTo>
                <a:close/>
              </a:path>
              <a:path w="1994535" h="77216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994535" h="772160">
                <a:moveTo>
                  <a:pt x="9905" y="7620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762000"/>
                </a:lnTo>
                <a:lnTo>
                  <a:pt x="9905" y="762000"/>
                </a:lnTo>
                <a:close/>
              </a:path>
              <a:path w="1994535" h="772160">
                <a:moveTo>
                  <a:pt x="1489405" y="761999"/>
                </a:moveTo>
                <a:lnTo>
                  <a:pt x="4572" y="762000"/>
                </a:lnTo>
                <a:lnTo>
                  <a:pt x="9905" y="767333"/>
                </a:lnTo>
                <a:lnTo>
                  <a:pt x="9905" y="771906"/>
                </a:lnTo>
                <a:lnTo>
                  <a:pt x="1487424" y="771905"/>
                </a:lnTo>
                <a:lnTo>
                  <a:pt x="1487424" y="763523"/>
                </a:lnTo>
                <a:lnTo>
                  <a:pt x="1489405" y="761999"/>
                </a:lnTo>
                <a:close/>
              </a:path>
              <a:path w="1994535" h="772160">
                <a:moveTo>
                  <a:pt x="9905" y="771906"/>
                </a:moveTo>
                <a:lnTo>
                  <a:pt x="9905" y="767333"/>
                </a:lnTo>
                <a:lnTo>
                  <a:pt x="4572" y="762000"/>
                </a:lnTo>
                <a:lnTo>
                  <a:pt x="4572" y="771906"/>
                </a:lnTo>
                <a:lnTo>
                  <a:pt x="9905" y="771906"/>
                </a:lnTo>
                <a:close/>
              </a:path>
              <a:path w="1994535" h="772160">
                <a:moveTo>
                  <a:pt x="1490472" y="9905"/>
                </a:moveTo>
                <a:lnTo>
                  <a:pt x="1487424" y="9143"/>
                </a:lnTo>
                <a:lnTo>
                  <a:pt x="1488414" y="9905"/>
                </a:lnTo>
                <a:lnTo>
                  <a:pt x="1490472" y="9905"/>
                </a:lnTo>
                <a:close/>
              </a:path>
              <a:path w="1994535" h="772160">
                <a:moveTo>
                  <a:pt x="1488414" y="9905"/>
                </a:moveTo>
                <a:lnTo>
                  <a:pt x="1487424" y="9143"/>
                </a:lnTo>
                <a:lnTo>
                  <a:pt x="1487424" y="9905"/>
                </a:lnTo>
                <a:lnTo>
                  <a:pt x="1488414" y="9905"/>
                </a:lnTo>
                <a:close/>
              </a:path>
              <a:path w="1994535" h="772160">
                <a:moveTo>
                  <a:pt x="1490472" y="761999"/>
                </a:moveTo>
                <a:lnTo>
                  <a:pt x="1489405" y="761999"/>
                </a:lnTo>
                <a:lnTo>
                  <a:pt x="1487424" y="763523"/>
                </a:lnTo>
                <a:lnTo>
                  <a:pt x="1490472" y="761999"/>
                </a:lnTo>
                <a:close/>
              </a:path>
              <a:path w="1994535" h="772160">
                <a:moveTo>
                  <a:pt x="1490472" y="771905"/>
                </a:moveTo>
                <a:lnTo>
                  <a:pt x="1490472" y="761999"/>
                </a:lnTo>
                <a:lnTo>
                  <a:pt x="1487424" y="763523"/>
                </a:lnTo>
                <a:lnTo>
                  <a:pt x="1487424" y="771905"/>
                </a:lnTo>
                <a:lnTo>
                  <a:pt x="1490472" y="771905"/>
                </a:lnTo>
                <a:close/>
              </a:path>
              <a:path w="1994535" h="772160">
                <a:moveTo>
                  <a:pt x="1490471" y="11488"/>
                </a:moveTo>
                <a:lnTo>
                  <a:pt x="1490472" y="9905"/>
                </a:lnTo>
                <a:lnTo>
                  <a:pt x="1488414" y="9905"/>
                </a:lnTo>
                <a:lnTo>
                  <a:pt x="1490471" y="11488"/>
                </a:lnTo>
                <a:close/>
              </a:path>
              <a:path w="1994535" h="772160">
                <a:moveTo>
                  <a:pt x="1982724" y="395110"/>
                </a:moveTo>
                <a:lnTo>
                  <a:pt x="1982724" y="390143"/>
                </a:lnTo>
                <a:lnTo>
                  <a:pt x="1977771" y="386333"/>
                </a:lnTo>
                <a:lnTo>
                  <a:pt x="1489405" y="761999"/>
                </a:lnTo>
                <a:lnTo>
                  <a:pt x="1490472" y="761999"/>
                </a:lnTo>
                <a:lnTo>
                  <a:pt x="1490472" y="771905"/>
                </a:lnTo>
                <a:lnTo>
                  <a:pt x="1491996" y="771905"/>
                </a:lnTo>
                <a:lnTo>
                  <a:pt x="1982724" y="395110"/>
                </a:lnTo>
                <a:close/>
              </a:path>
              <a:path w="1994535" h="772160">
                <a:moveTo>
                  <a:pt x="1982724" y="390143"/>
                </a:moveTo>
                <a:lnTo>
                  <a:pt x="1982724" y="382523"/>
                </a:lnTo>
                <a:lnTo>
                  <a:pt x="1977771" y="386333"/>
                </a:lnTo>
                <a:lnTo>
                  <a:pt x="1982724" y="39014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888626" y="1569974"/>
            <a:ext cx="1060450" cy="50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9A"/>
                </a:solidFill>
                <a:latin typeface="Comic Sans MS"/>
                <a:cs typeface="Comic Sans MS"/>
              </a:rPr>
              <a:t>Business  Understanding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573034" y="2237232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143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573034" y="3265932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1143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573034" y="41803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143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573034" y="51709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1143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38491" y="2618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80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33919" y="2612898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5" h="657860">
                <a:moveTo>
                  <a:pt x="1106424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1" y="9906"/>
                </a:lnTo>
                <a:lnTo>
                  <a:pt x="9906" y="5333"/>
                </a:lnTo>
                <a:lnTo>
                  <a:pt x="9906" y="9906"/>
                </a:lnTo>
                <a:lnTo>
                  <a:pt x="1097280" y="9906"/>
                </a:lnTo>
                <a:lnTo>
                  <a:pt x="1097280" y="5333"/>
                </a:lnTo>
                <a:lnTo>
                  <a:pt x="1101851" y="9906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5" h="657860">
                <a:moveTo>
                  <a:pt x="9906" y="9906"/>
                </a:moveTo>
                <a:lnTo>
                  <a:pt x="9906" y="5333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106805" h="657860">
                <a:moveTo>
                  <a:pt x="9906" y="6477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47700"/>
                </a:lnTo>
                <a:lnTo>
                  <a:pt x="9906" y="647700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4571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9906" y="657605"/>
                </a:moveTo>
                <a:lnTo>
                  <a:pt x="9906" y="653034"/>
                </a:lnTo>
                <a:lnTo>
                  <a:pt x="4571" y="647700"/>
                </a:lnTo>
                <a:lnTo>
                  <a:pt x="4572" y="657605"/>
                </a:lnTo>
                <a:lnTo>
                  <a:pt x="9906" y="657605"/>
                </a:lnTo>
                <a:close/>
              </a:path>
              <a:path w="1106805" h="657860">
                <a:moveTo>
                  <a:pt x="1101851" y="9906"/>
                </a:moveTo>
                <a:lnTo>
                  <a:pt x="1097280" y="5333"/>
                </a:lnTo>
                <a:lnTo>
                  <a:pt x="1097280" y="9906"/>
                </a:lnTo>
                <a:lnTo>
                  <a:pt x="1101851" y="9906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1101851" y="9906"/>
                </a:lnTo>
                <a:lnTo>
                  <a:pt x="1097280" y="9906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038491" y="2569418"/>
            <a:ext cx="109728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88595" marR="183515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Determine  Business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Objectives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38491" y="35326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80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33919" y="35272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5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1" y="657605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1097280" y="9905"/>
                </a:lnTo>
                <a:lnTo>
                  <a:pt x="1097280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5" h="657860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106805" h="657860">
                <a:moveTo>
                  <a:pt x="9906" y="6477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647700"/>
                </a:lnTo>
                <a:lnTo>
                  <a:pt x="9906" y="647700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4571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9906" y="657605"/>
                </a:moveTo>
                <a:lnTo>
                  <a:pt x="9906" y="653034"/>
                </a:lnTo>
                <a:lnTo>
                  <a:pt x="4571" y="647700"/>
                </a:lnTo>
                <a:lnTo>
                  <a:pt x="4571" y="657605"/>
                </a:lnTo>
                <a:lnTo>
                  <a:pt x="9906" y="657605"/>
                </a:lnTo>
                <a:close/>
              </a:path>
              <a:path w="1106805" h="657860">
                <a:moveTo>
                  <a:pt x="1101852" y="9905"/>
                </a:moveTo>
                <a:lnTo>
                  <a:pt x="1097280" y="5334"/>
                </a:lnTo>
                <a:lnTo>
                  <a:pt x="1097280" y="9905"/>
                </a:lnTo>
                <a:lnTo>
                  <a:pt x="1101852" y="9905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1101852" y="9905"/>
                </a:lnTo>
                <a:lnTo>
                  <a:pt x="1097280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038491" y="35927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 marR="241300" indent="74930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Assess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Situation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038491" y="4523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80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33919" y="45178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5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1" y="657605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1097280" y="9905"/>
                </a:lnTo>
                <a:lnTo>
                  <a:pt x="1097280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5" h="657860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106805" h="657860">
                <a:moveTo>
                  <a:pt x="9906" y="6477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647700"/>
                </a:lnTo>
                <a:lnTo>
                  <a:pt x="9906" y="647700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4571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9906" y="657605"/>
                </a:moveTo>
                <a:lnTo>
                  <a:pt x="9906" y="653034"/>
                </a:lnTo>
                <a:lnTo>
                  <a:pt x="4571" y="647700"/>
                </a:lnTo>
                <a:lnTo>
                  <a:pt x="4571" y="657605"/>
                </a:lnTo>
                <a:lnTo>
                  <a:pt x="9906" y="657605"/>
                </a:lnTo>
                <a:close/>
              </a:path>
              <a:path w="1106805" h="657860">
                <a:moveTo>
                  <a:pt x="1101852" y="9905"/>
                </a:moveTo>
                <a:lnTo>
                  <a:pt x="1097280" y="5334"/>
                </a:lnTo>
                <a:lnTo>
                  <a:pt x="1097280" y="9905"/>
                </a:lnTo>
                <a:lnTo>
                  <a:pt x="1101852" y="9905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1101852" y="9905"/>
                </a:lnTo>
                <a:lnTo>
                  <a:pt x="1097280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038491" y="4474419"/>
            <a:ext cx="109728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5415" marR="138430" indent="-61594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Determine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r>
              <a:rPr dirty="0" sz="1100" spc="-55" b="1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Mining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Goals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038491" y="55138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80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033919" y="55084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5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1" y="657605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1097280" y="9905"/>
                </a:lnTo>
                <a:lnTo>
                  <a:pt x="1097280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5" h="657860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106805" h="657860">
                <a:moveTo>
                  <a:pt x="9906" y="6477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647700"/>
                </a:lnTo>
                <a:lnTo>
                  <a:pt x="9906" y="647700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4571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9906" y="657605"/>
                </a:moveTo>
                <a:lnTo>
                  <a:pt x="9906" y="653034"/>
                </a:lnTo>
                <a:lnTo>
                  <a:pt x="4571" y="647700"/>
                </a:lnTo>
                <a:lnTo>
                  <a:pt x="4571" y="657605"/>
                </a:lnTo>
                <a:lnTo>
                  <a:pt x="9906" y="657605"/>
                </a:lnTo>
                <a:close/>
              </a:path>
              <a:path w="1106805" h="657860">
                <a:moveTo>
                  <a:pt x="1101852" y="9905"/>
                </a:moveTo>
                <a:lnTo>
                  <a:pt x="1097280" y="5334"/>
                </a:lnTo>
                <a:lnTo>
                  <a:pt x="1097280" y="9905"/>
                </a:lnTo>
                <a:lnTo>
                  <a:pt x="1101852" y="9905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1101852" y="9905"/>
                </a:lnTo>
                <a:lnTo>
                  <a:pt x="1097280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1038491" y="5465019"/>
            <a:ext cx="109728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8445" marR="297815" indent="-14604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Produce  Project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Plan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2478151" y="756919"/>
            <a:ext cx="579120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CRISP-DM Phases and</a:t>
            </a:r>
            <a:r>
              <a:rPr dirty="0" spc="10"/>
              <a:t> </a:t>
            </a:r>
            <a:r>
              <a:rPr dirty="0" spc="-5"/>
              <a:t>Tasks</a:t>
            </a:r>
          </a:p>
        </p:txBody>
      </p:sp>
      <p:sp>
        <p:nvSpPr>
          <p:cNvPr id="76" name="object 76"/>
          <p:cNvSpPr/>
          <p:nvPr/>
        </p:nvSpPr>
        <p:spPr>
          <a:xfrm>
            <a:off x="2257691" y="1475232"/>
            <a:ext cx="1981200" cy="762000"/>
          </a:xfrm>
          <a:custGeom>
            <a:avLst/>
            <a:gdLst/>
            <a:ahLst/>
            <a:cxnLst/>
            <a:rect l="l" t="t" r="r" b="b"/>
            <a:pathLst>
              <a:path w="1981200" h="762000">
                <a:moveTo>
                  <a:pt x="1981200" y="380999"/>
                </a:moveTo>
                <a:lnTo>
                  <a:pt x="1485900" y="0"/>
                </a:lnTo>
                <a:lnTo>
                  <a:pt x="0" y="0"/>
                </a:lnTo>
                <a:lnTo>
                  <a:pt x="495300" y="380999"/>
                </a:lnTo>
                <a:lnTo>
                  <a:pt x="495300" y="762000"/>
                </a:lnTo>
                <a:lnTo>
                  <a:pt x="1485900" y="761999"/>
                </a:lnTo>
                <a:lnTo>
                  <a:pt x="1981200" y="380999"/>
                </a:lnTo>
                <a:close/>
              </a:path>
              <a:path w="1981200" h="762000">
                <a:moveTo>
                  <a:pt x="495300" y="762000"/>
                </a:moveTo>
                <a:lnTo>
                  <a:pt x="495300" y="380999"/>
                </a:lnTo>
                <a:lnTo>
                  <a:pt x="0" y="762000"/>
                </a:lnTo>
                <a:lnTo>
                  <a:pt x="495300" y="76200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243975" y="1469897"/>
            <a:ext cx="2003425" cy="772160"/>
          </a:xfrm>
          <a:custGeom>
            <a:avLst/>
            <a:gdLst/>
            <a:ahLst/>
            <a:cxnLst/>
            <a:rect l="l" t="t" r="r" b="b"/>
            <a:pathLst>
              <a:path w="2003425" h="772160">
                <a:moveTo>
                  <a:pt x="2003298" y="386333"/>
                </a:moveTo>
                <a:lnTo>
                  <a:pt x="1501140" y="0"/>
                </a:lnTo>
                <a:lnTo>
                  <a:pt x="0" y="0"/>
                </a:lnTo>
                <a:lnTo>
                  <a:pt x="13716" y="10576"/>
                </a:lnTo>
                <a:lnTo>
                  <a:pt x="13716" y="9905"/>
                </a:lnTo>
                <a:lnTo>
                  <a:pt x="16764" y="1523"/>
                </a:lnTo>
                <a:lnTo>
                  <a:pt x="27668" y="9905"/>
                </a:lnTo>
                <a:lnTo>
                  <a:pt x="1496568" y="9905"/>
                </a:lnTo>
                <a:lnTo>
                  <a:pt x="1496568" y="9143"/>
                </a:lnTo>
                <a:lnTo>
                  <a:pt x="1499616" y="9905"/>
                </a:lnTo>
                <a:lnTo>
                  <a:pt x="1499615" y="11488"/>
                </a:lnTo>
                <a:lnTo>
                  <a:pt x="1986914" y="386333"/>
                </a:lnTo>
                <a:lnTo>
                  <a:pt x="1991868" y="382523"/>
                </a:lnTo>
                <a:lnTo>
                  <a:pt x="1991868" y="395110"/>
                </a:lnTo>
                <a:lnTo>
                  <a:pt x="2003298" y="386333"/>
                </a:lnTo>
                <a:close/>
              </a:path>
              <a:path w="2003425" h="772160">
                <a:moveTo>
                  <a:pt x="505968" y="395119"/>
                </a:moveTo>
                <a:lnTo>
                  <a:pt x="505968" y="390143"/>
                </a:lnTo>
                <a:lnTo>
                  <a:pt x="501022" y="386330"/>
                </a:lnTo>
                <a:lnTo>
                  <a:pt x="0" y="771906"/>
                </a:lnTo>
                <a:lnTo>
                  <a:pt x="13716" y="771906"/>
                </a:lnTo>
                <a:lnTo>
                  <a:pt x="13716" y="762000"/>
                </a:lnTo>
                <a:lnTo>
                  <a:pt x="28660" y="762000"/>
                </a:lnTo>
                <a:lnTo>
                  <a:pt x="505968" y="395119"/>
                </a:lnTo>
                <a:close/>
              </a:path>
              <a:path w="2003425" h="772160">
                <a:moveTo>
                  <a:pt x="27668" y="9905"/>
                </a:moveTo>
                <a:lnTo>
                  <a:pt x="16764" y="1523"/>
                </a:lnTo>
                <a:lnTo>
                  <a:pt x="13716" y="9905"/>
                </a:lnTo>
                <a:lnTo>
                  <a:pt x="27668" y="9905"/>
                </a:lnTo>
                <a:close/>
              </a:path>
              <a:path w="2003425" h="772160">
                <a:moveTo>
                  <a:pt x="517398" y="386334"/>
                </a:moveTo>
                <a:lnTo>
                  <a:pt x="27668" y="9905"/>
                </a:lnTo>
                <a:lnTo>
                  <a:pt x="13716" y="9905"/>
                </a:lnTo>
                <a:lnTo>
                  <a:pt x="13716" y="10576"/>
                </a:lnTo>
                <a:lnTo>
                  <a:pt x="501022" y="386330"/>
                </a:lnTo>
                <a:lnTo>
                  <a:pt x="505968" y="382523"/>
                </a:lnTo>
                <a:lnTo>
                  <a:pt x="505968" y="395119"/>
                </a:lnTo>
                <a:lnTo>
                  <a:pt x="517398" y="386334"/>
                </a:lnTo>
                <a:close/>
              </a:path>
              <a:path w="2003425" h="772160">
                <a:moveTo>
                  <a:pt x="28660" y="762000"/>
                </a:moveTo>
                <a:lnTo>
                  <a:pt x="13716" y="762000"/>
                </a:lnTo>
                <a:lnTo>
                  <a:pt x="16764" y="771144"/>
                </a:lnTo>
                <a:lnTo>
                  <a:pt x="28660" y="762000"/>
                </a:lnTo>
                <a:close/>
              </a:path>
              <a:path w="2003425" h="772160">
                <a:moveTo>
                  <a:pt x="1498549" y="761999"/>
                </a:moveTo>
                <a:lnTo>
                  <a:pt x="28660" y="762000"/>
                </a:lnTo>
                <a:lnTo>
                  <a:pt x="16764" y="771144"/>
                </a:lnTo>
                <a:lnTo>
                  <a:pt x="13716" y="762000"/>
                </a:lnTo>
                <a:lnTo>
                  <a:pt x="13716" y="771906"/>
                </a:lnTo>
                <a:lnTo>
                  <a:pt x="1496568" y="771905"/>
                </a:lnTo>
                <a:lnTo>
                  <a:pt x="1496568" y="763523"/>
                </a:lnTo>
                <a:lnTo>
                  <a:pt x="1498549" y="761999"/>
                </a:lnTo>
                <a:close/>
              </a:path>
              <a:path w="2003425" h="772160">
                <a:moveTo>
                  <a:pt x="505968" y="390143"/>
                </a:moveTo>
                <a:lnTo>
                  <a:pt x="505968" y="382523"/>
                </a:lnTo>
                <a:lnTo>
                  <a:pt x="501022" y="386330"/>
                </a:lnTo>
                <a:lnTo>
                  <a:pt x="505968" y="390143"/>
                </a:lnTo>
                <a:close/>
              </a:path>
              <a:path w="2003425" h="772160">
                <a:moveTo>
                  <a:pt x="1499616" y="9905"/>
                </a:moveTo>
                <a:lnTo>
                  <a:pt x="1496568" y="9143"/>
                </a:lnTo>
                <a:lnTo>
                  <a:pt x="1497558" y="9905"/>
                </a:lnTo>
                <a:lnTo>
                  <a:pt x="1499616" y="9905"/>
                </a:lnTo>
                <a:close/>
              </a:path>
              <a:path w="2003425" h="772160">
                <a:moveTo>
                  <a:pt x="1497558" y="9905"/>
                </a:moveTo>
                <a:lnTo>
                  <a:pt x="1496568" y="9143"/>
                </a:lnTo>
                <a:lnTo>
                  <a:pt x="1496568" y="9905"/>
                </a:lnTo>
                <a:lnTo>
                  <a:pt x="1497558" y="9905"/>
                </a:lnTo>
                <a:close/>
              </a:path>
              <a:path w="2003425" h="772160">
                <a:moveTo>
                  <a:pt x="1499616" y="761999"/>
                </a:moveTo>
                <a:lnTo>
                  <a:pt x="1498549" y="761999"/>
                </a:lnTo>
                <a:lnTo>
                  <a:pt x="1496568" y="763523"/>
                </a:lnTo>
                <a:lnTo>
                  <a:pt x="1499616" y="761999"/>
                </a:lnTo>
                <a:close/>
              </a:path>
              <a:path w="2003425" h="772160">
                <a:moveTo>
                  <a:pt x="1499616" y="771905"/>
                </a:moveTo>
                <a:lnTo>
                  <a:pt x="1499616" y="761999"/>
                </a:lnTo>
                <a:lnTo>
                  <a:pt x="1496568" y="763523"/>
                </a:lnTo>
                <a:lnTo>
                  <a:pt x="1496568" y="771905"/>
                </a:lnTo>
                <a:lnTo>
                  <a:pt x="1499616" y="771905"/>
                </a:lnTo>
                <a:close/>
              </a:path>
              <a:path w="2003425" h="772160">
                <a:moveTo>
                  <a:pt x="1499615" y="11488"/>
                </a:moveTo>
                <a:lnTo>
                  <a:pt x="1499616" y="9905"/>
                </a:lnTo>
                <a:lnTo>
                  <a:pt x="1497558" y="9905"/>
                </a:lnTo>
                <a:lnTo>
                  <a:pt x="1499615" y="11488"/>
                </a:lnTo>
                <a:close/>
              </a:path>
              <a:path w="2003425" h="772160">
                <a:moveTo>
                  <a:pt x="1991868" y="395110"/>
                </a:moveTo>
                <a:lnTo>
                  <a:pt x="1991868" y="390143"/>
                </a:lnTo>
                <a:lnTo>
                  <a:pt x="1986914" y="386333"/>
                </a:lnTo>
                <a:lnTo>
                  <a:pt x="1498549" y="761999"/>
                </a:lnTo>
                <a:lnTo>
                  <a:pt x="1499616" y="761999"/>
                </a:lnTo>
                <a:lnTo>
                  <a:pt x="1499616" y="771905"/>
                </a:lnTo>
                <a:lnTo>
                  <a:pt x="1501140" y="771905"/>
                </a:lnTo>
                <a:lnTo>
                  <a:pt x="1991868" y="395110"/>
                </a:lnTo>
                <a:close/>
              </a:path>
              <a:path w="2003425" h="772160">
                <a:moveTo>
                  <a:pt x="1991868" y="390143"/>
                </a:moveTo>
                <a:lnTo>
                  <a:pt x="1991868" y="382523"/>
                </a:lnTo>
                <a:lnTo>
                  <a:pt x="1986914" y="386333"/>
                </a:lnTo>
                <a:lnTo>
                  <a:pt x="1991868" y="39014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2831719" y="1569974"/>
            <a:ext cx="1060450" cy="50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9A"/>
                </a:solidFill>
                <a:latin typeface="Comic Sans MS"/>
                <a:cs typeface="Comic Sans MS"/>
              </a:rPr>
              <a:t>Data  Understanding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705491" y="1475232"/>
            <a:ext cx="1981200" cy="762000"/>
          </a:xfrm>
          <a:custGeom>
            <a:avLst/>
            <a:gdLst/>
            <a:ahLst/>
            <a:cxnLst/>
            <a:rect l="l" t="t" r="r" b="b"/>
            <a:pathLst>
              <a:path w="1981200" h="762000">
                <a:moveTo>
                  <a:pt x="1981200" y="380999"/>
                </a:moveTo>
                <a:lnTo>
                  <a:pt x="1485900" y="0"/>
                </a:lnTo>
                <a:lnTo>
                  <a:pt x="0" y="0"/>
                </a:lnTo>
                <a:lnTo>
                  <a:pt x="495300" y="380999"/>
                </a:lnTo>
                <a:lnTo>
                  <a:pt x="495300" y="762000"/>
                </a:lnTo>
                <a:lnTo>
                  <a:pt x="1485900" y="761999"/>
                </a:lnTo>
                <a:lnTo>
                  <a:pt x="1981200" y="380999"/>
                </a:lnTo>
                <a:close/>
              </a:path>
              <a:path w="1981200" h="762000">
                <a:moveTo>
                  <a:pt x="495300" y="762000"/>
                </a:moveTo>
                <a:lnTo>
                  <a:pt x="495300" y="380999"/>
                </a:lnTo>
                <a:lnTo>
                  <a:pt x="0" y="762000"/>
                </a:lnTo>
                <a:lnTo>
                  <a:pt x="495300" y="76200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691775" y="1469897"/>
            <a:ext cx="2003425" cy="772160"/>
          </a:xfrm>
          <a:custGeom>
            <a:avLst/>
            <a:gdLst/>
            <a:ahLst/>
            <a:cxnLst/>
            <a:rect l="l" t="t" r="r" b="b"/>
            <a:pathLst>
              <a:path w="2003425" h="772160">
                <a:moveTo>
                  <a:pt x="2003298" y="386333"/>
                </a:moveTo>
                <a:lnTo>
                  <a:pt x="1501140" y="0"/>
                </a:lnTo>
                <a:lnTo>
                  <a:pt x="0" y="0"/>
                </a:lnTo>
                <a:lnTo>
                  <a:pt x="13716" y="10576"/>
                </a:lnTo>
                <a:lnTo>
                  <a:pt x="13716" y="9905"/>
                </a:lnTo>
                <a:lnTo>
                  <a:pt x="16764" y="1523"/>
                </a:lnTo>
                <a:lnTo>
                  <a:pt x="27668" y="9905"/>
                </a:lnTo>
                <a:lnTo>
                  <a:pt x="1496568" y="9905"/>
                </a:lnTo>
                <a:lnTo>
                  <a:pt x="1496568" y="9143"/>
                </a:lnTo>
                <a:lnTo>
                  <a:pt x="1499616" y="9905"/>
                </a:lnTo>
                <a:lnTo>
                  <a:pt x="1499615" y="11488"/>
                </a:lnTo>
                <a:lnTo>
                  <a:pt x="1986914" y="386333"/>
                </a:lnTo>
                <a:lnTo>
                  <a:pt x="1991868" y="382523"/>
                </a:lnTo>
                <a:lnTo>
                  <a:pt x="1991868" y="395110"/>
                </a:lnTo>
                <a:lnTo>
                  <a:pt x="2003298" y="386333"/>
                </a:lnTo>
                <a:close/>
              </a:path>
              <a:path w="2003425" h="772160">
                <a:moveTo>
                  <a:pt x="505968" y="395119"/>
                </a:moveTo>
                <a:lnTo>
                  <a:pt x="505968" y="390143"/>
                </a:lnTo>
                <a:lnTo>
                  <a:pt x="501022" y="386330"/>
                </a:lnTo>
                <a:lnTo>
                  <a:pt x="0" y="771906"/>
                </a:lnTo>
                <a:lnTo>
                  <a:pt x="13716" y="771906"/>
                </a:lnTo>
                <a:lnTo>
                  <a:pt x="13716" y="762000"/>
                </a:lnTo>
                <a:lnTo>
                  <a:pt x="28660" y="762000"/>
                </a:lnTo>
                <a:lnTo>
                  <a:pt x="505968" y="395119"/>
                </a:lnTo>
                <a:close/>
              </a:path>
              <a:path w="2003425" h="772160">
                <a:moveTo>
                  <a:pt x="27668" y="9905"/>
                </a:moveTo>
                <a:lnTo>
                  <a:pt x="16764" y="1523"/>
                </a:lnTo>
                <a:lnTo>
                  <a:pt x="13716" y="9905"/>
                </a:lnTo>
                <a:lnTo>
                  <a:pt x="27668" y="9905"/>
                </a:lnTo>
                <a:close/>
              </a:path>
              <a:path w="2003425" h="772160">
                <a:moveTo>
                  <a:pt x="517398" y="386334"/>
                </a:moveTo>
                <a:lnTo>
                  <a:pt x="27668" y="9905"/>
                </a:lnTo>
                <a:lnTo>
                  <a:pt x="13716" y="9905"/>
                </a:lnTo>
                <a:lnTo>
                  <a:pt x="13716" y="10576"/>
                </a:lnTo>
                <a:lnTo>
                  <a:pt x="501022" y="386330"/>
                </a:lnTo>
                <a:lnTo>
                  <a:pt x="505968" y="382523"/>
                </a:lnTo>
                <a:lnTo>
                  <a:pt x="505968" y="395119"/>
                </a:lnTo>
                <a:lnTo>
                  <a:pt x="517398" y="386334"/>
                </a:lnTo>
                <a:close/>
              </a:path>
              <a:path w="2003425" h="772160">
                <a:moveTo>
                  <a:pt x="28660" y="762000"/>
                </a:moveTo>
                <a:lnTo>
                  <a:pt x="13716" y="762000"/>
                </a:lnTo>
                <a:lnTo>
                  <a:pt x="16764" y="771144"/>
                </a:lnTo>
                <a:lnTo>
                  <a:pt x="28660" y="762000"/>
                </a:lnTo>
                <a:close/>
              </a:path>
              <a:path w="2003425" h="772160">
                <a:moveTo>
                  <a:pt x="1498549" y="761999"/>
                </a:moveTo>
                <a:lnTo>
                  <a:pt x="28660" y="762000"/>
                </a:lnTo>
                <a:lnTo>
                  <a:pt x="16764" y="771144"/>
                </a:lnTo>
                <a:lnTo>
                  <a:pt x="13716" y="762000"/>
                </a:lnTo>
                <a:lnTo>
                  <a:pt x="13716" y="771906"/>
                </a:lnTo>
                <a:lnTo>
                  <a:pt x="1496568" y="771905"/>
                </a:lnTo>
                <a:lnTo>
                  <a:pt x="1496568" y="763523"/>
                </a:lnTo>
                <a:lnTo>
                  <a:pt x="1498549" y="761999"/>
                </a:lnTo>
                <a:close/>
              </a:path>
              <a:path w="2003425" h="772160">
                <a:moveTo>
                  <a:pt x="505968" y="390143"/>
                </a:moveTo>
                <a:lnTo>
                  <a:pt x="505968" y="382523"/>
                </a:lnTo>
                <a:lnTo>
                  <a:pt x="501022" y="386330"/>
                </a:lnTo>
                <a:lnTo>
                  <a:pt x="505968" y="390143"/>
                </a:lnTo>
                <a:close/>
              </a:path>
              <a:path w="2003425" h="772160">
                <a:moveTo>
                  <a:pt x="1499616" y="9905"/>
                </a:moveTo>
                <a:lnTo>
                  <a:pt x="1496568" y="9143"/>
                </a:lnTo>
                <a:lnTo>
                  <a:pt x="1497558" y="9905"/>
                </a:lnTo>
                <a:lnTo>
                  <a:pt x="1499616" y="9905"/>
                </a:lnTo>
                <a:close/>
              </a:path>
              <a:path w="2003425" h="772160">
                <a:moveTo>
                  <a:pt x="1497558" y="9905"/>
                </a:moveTo>
                <a:lnTo>
                  <a:pt x="1496568" y="9143"/>
                </a:lnTo>
                <a:lnTo>
                  <a:pt x="1496568" y="9905"/>
                </a:lnTo>
                <a:lnTo>
                  <a:pt x="1497558" y="9905"/>
                </a:lnTo>
                <a:close/>
              </a:path>
              <a:path w="2003425" h="772160">
                <a:moveTo>
                  <a:pt x="1499616" y="761999"/>
                </a:moveTo>
                <a:lnTo>
                  <a:pt x="1498549" y="761999"/>
                </a:lnTo>
                <a:lnTo>
                  <a:pt x="1496568" y="763523"/>
                </a:lnTo>
                <a:lnTo>
                  <a:pt x="1499616" y="761999"/>
                </a:lnTo>
                <a:close/>
              </a:path>
              <a:path w="2003425" h="772160">
                <a:moveTo>
                  <a:pt x="1499616" y="771905"/>
                </a:moveTo>
                <a:lnTo>
                  <a:pt x="1499616" y="761999"/>
                </a:lnTo>
                <a:lnTo>
                  <a:pt x="1496568" y="763523"/>
                </a:lnTo>
                <a:lnTo>
                  <a:pt x="1496568" y="771905"/>
                </a:lnTo>
                <a:lnTo>
                  <a:pt x="1499616" y="771905"/>
                </a:lnTo>
                <a:close/>
              </a:path>
              <a:path w="2003425" h="772160">
                <a:moveTo>
                  <a:pt x="1499615" y="11488"/>
                </a:moveTo>
                <a:lnTo>
                  <a:pt x="1499616" y="9905"/>
                </a:lnTo>
                <a:lnTo>
                  <a:pt x="1497558" y="9905"/>
                </a:lnTo>
                <a:lnTo>
                  <a:pt x="1499615" y="11488"/>
                </a:lnTo>
                <a:close/>
              </a:path>
              <a:path w="2003425" h="772160">
                <a:moveTo>
                  <a:pt x="1991868" y="395110"/>
                </a:moveTo>
                <a:lnTo>
                  <a:pt x="1991868" y="390143"/>
                </a:lnTo>
                <a:lnTo>
                  <a:pt x="1986914" y="386333"/>
                </a:lnTo>
                <a:lnTo>
                  <a:pt x="1498549" y="761999"/>
                </a:lnTo>
                <a:lnTo>
                  <a:pt x="1499616" y="761999"/>
                </a:lnTo>
                <a:lnTo>
                  <a:pt x="1499616" y="771905"/>
                </a:lnTo>
                <a:lnTo>
                  <a:pt x="1501140" y="771905"/>
                </a:lnTo>
                <a:lnTo>
                  <a:pt x="1991868" y="395110"/>
                </a:lnTo>
                <a:close/>
              </a:path>
              <a:path w="2003425" h="772160">
                <a:moveTo>
                  <a:pt x="1991868" y="390143"/>
                </a:moveTo>
                <a:lnTo>
                  <a:pt x="1991868" y="382523"/>
                </a:lnTo>
                <a:lnTo>
                  <a:pt x="1986914" y="386333"/>
                </a:lnTo>
                <a:lnTo>
                  <a:pt x="1991868" y="39014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4279519" y="1569974"/>
            <a:ext cx="847090" cy="50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9A"/>
                </a:solidFill>
                <a:latin typeface="Comic Sans MS"/>
                <a:cs typeface="Comic Sans MS"/>
              </a:rPr>
              <a:t>Data  </a:t>
            </a:r>
            <a:r>
              <a:rPr dirty="0" sz="1200">
                <a:solidFill>
                  <a:srgbClr val="33339A"/>
                </a:solidFill>
                <a:latin typeface="Comic Sans MS"/>
                <a:cs typeface="Comic Sans MS"/>
              </a:rPr>
              <a:t>Preparation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020072" y="2237232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6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020072" y="3265932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020072" y="41803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020072" y="51709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486291" y="2618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481719" y="2612898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6"/>
                </a:moveTo>
                <a:lnTo>
                  <a:pt x="1106424" y="0"/>
                </a:lnTo>
                <a:lnTo>
                  <a:pt x="0" y="0"/>
                </a:lnTo>
                <a:lnTo>
                  <a:pt x="0" y="657606"/>
                </a:lnTo>
                <a:lnTo>
                  <a:pt x="4572" y="657606"/>
                </a:lnTo>
                <a:lnTo>
                  <a:pt x="4571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097279" y="9906"/>
                </a:lnTo>
                <a:lnTo>
                  <a:pt x="1097279" y="5334"/>
                </a:lnTo>
                <a:lnTo>
                  <a:pt x="1101852" y="9906"/>
                </a:lnTo>
                <a:lnTo>
                  <a:pt x="1101852" y="657606"/>
                </a:lnTo>
                <a:lnTo>
                  <a:pt x="1106424" y="657606"/>
                </a:lnTo>
                <a:close/>
              </a:path>
              <a:path w="1106804" h="657860">
                <a:moveTo>
                  <a:pt x="9905" y="9906"/>
                </a:moveTo>
                <a:lnTo>
                  <a:pt x="9905" y="5334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1106804" h="657860">
                <a:moveTo>
                  <a:pt x="9906" y="647700"/>
                </a:moveTo>
                <a:lnTo>
                  <a:pt x="9905" y="9906"/>
                </a:lnTo>
                <a:lnTo>
                  <a:pt x="4571" y="9906"/>
                </a:lnTo>
                <a:lnTo>
                  <a:pt x="4572" y="647700"/>
                </a:lnTo>
                <a:lnTo>
                  <a:pt x="9906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6" y="653034"/>
                </a:lnTo>
                <a:lnTo>
                  <a:pt x="9906" y="657606"/>
                </a:lnTo>
                <a:lnTo>
                  <a:pt x="1097279" y="657606"/>
                </a:lnTo>
                <a:lnTo>
                  <a:pt x="1097279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6" y="657606"/>
                </a:moveTo>
                <a:lnTo>
                  <a:pt x="9906" y="653034"/>
                </a:lnTo>
                <a:lnTo>
                  <a:pt x="4572" y="647700"/>
                </a:lnTo>
                <a:lnTo>
                  <a:pt x="4572" y="657606"/>
                </a:lnTo>
                <a:lnTo>
                  <a:pt x="9906" y="657606"/>
                </a:lnTo>
                <a:close/>
              </a:path>
              <a:path w="1106804" h="657860">
                <a:moveTo>
                  <a:pt x="1101852" y="9906"/>
                </a:moveTo>
                <a:lnTo>
                  <a:pt x="1097279" y="5334"/>
                </a:lnTo>
                <a:lnTo>
                  <a:pt x="1097279" y="9906"/>
                </a:lnTo>
                <a:lnTo>
                  <a:pt x="1101852" y="9906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6"/>
                </a:lnTo>
                <a:lnTo>
                  <a:pt x="1097279" y="9906"/>
                </a:lnTo>
                <a:lnTo>
                  <a:pt x="1097279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6"/>
                </a:moveTo>
                <a:lnTo>
                  <a:pt x="1101852" y="647700"/>
                </a:lnTo>
                <a:lnTo>
                  <a:pt x="1097279" y="653034"/>
                </a:lnTo>
                <a:lnTo>
                  <a:pt x="1097279" y="657606"/>
                </a:lnTo>
                <a:lnTo>
                  <a:pt x="1101852" y="65760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2486291" y="2569418"/>
            <a:ext cx="109728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44170" marR="315595" indent="-21590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Collect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Initial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486291" y="35326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79" y="647700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481719" y="35272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3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5"/>
                </a:lnTo>
                <a:lnTo>
                  <a:pt x="4571" y="657605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1097279" y="9905"/>
                </a:lnTo>
                <a:lnTo>
                  <a:pt x="1097279" y="5334"/>
                </a:lnTo>
                <a:lnTo>
                  <a:pt x="1101851" y="9905"/>
                </a:lnTo>
                <a:lnTo>
                  <a:pt x="1101851" y="657605"/>
                </a:lnTo>
                <a:lnTo>
                  <a:pt x="1106423" y="657605"/>
                </a:lnTo>
                <a:close/>
              </a:path>
              <a:path w="1106804" h="657860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106804" h="657860">
                <a:moveTo>
                  <a:pt x="9906" y="6477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647700"/>
                </a:lnTo>
                <a:lnTo>
                  <a:pt x="9906" y="647700"/>
                </a:lnTo>
                <a:close/>
              </a:path>
              <a:path w="1106804" h="657860">
                <a:moveTo>
                  <a:pt x="1101851" y="647700"/>
                </a:moveTo>
                <a:lnTo>
                  <a:pt x="4571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79" y="657605"/>
                </a:lnTo>
                <a:lnTo>
                  <a:pt x="1097279" y="653034"/>
                </a:lnTo>
                <a:lnTo>
                  <a:pt x="1101851" y="647700"/>
                </a:lnTo>
                <a:close/>
              </a:path>
              <a:path w="1106804" h="657860">
                <a:moveTo>
                  <a:pt x="9906" y="657605"/>
                </a:moveTo>
                <a:lnTo>
                  <a:pt x="9906" y="653034"/>
                </a:lnTo>
                <a:lnTo>
                  <a:pt x="4571" y="647700"/>
                </a:lnTo>
                <a:lnTo>
                  <a:pt x="4571" y="657605"/>
                </a:lnTo>
                <a:lnTo>
                  <a:pt x="9906" y="657605"/>
                </a:lnTo>
                <a:close/>
              </a:path>
              <a:path w="1106804" h="657860">
                <a:moveTo>
                  <a:pt x="1101851" y="9905"/>
                </a:moveTo>
                <a:lnTo>
                  <a:pt x="1097279" y="5334"/>
                </a:lnTo>
                <a:lnTo>
                  <a:pt x="1097279" y="9905"/>
                </a:lnTo>
                <a:lnTo>
                  <a:pt x="1101851" y="9905"/>
                </a:lnTo>
                <a:close/>
              </a:path>
              <a:path w="1106804" h="657860">
                <a:moveTo>
                  <a:pt x="1101851" y="647700"/>
                </a:moveTo>
                <a:lnTo>
                  <a:pt x="1101851" y="9905"/>
                </a:lnTo>
                <a:lnTo>
                  <a:pt x="1097279" y="9905"/>
                </a:lnTo>
                <a:lnTo>
                  <a:pt x="1097279" y="647700"/>
                </a:lnTo>
                <a:lnTo>
                  <a:pt x="1101851" y="647700"/>
                </a:lnTo>
                <a:close/>
              </a:path>
              <a:path w="1106804" h="657860">
                <a:moveTo>
                  <a:pt x="1101851" y="657605"/>
                </a:moveTo>
                <a:lnTo>
                  <a:pt x="1101851" y="647700"/>
                </a:lnTo>
                <a:lnTo>
                  <a:pt x="1097279" y="653034"/>
                </a:lnTo>
                <a:lnTo>
                  <a:pt x="1097279" y="657605"/>
                </a:lnTo>
                <a:lnTo>
                  <a:pt x="1101851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2486291" y="35927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0" marR="248285" indent="-132080">
              <a:lnSpc>
                <a:spcPct val="13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Describe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486291" y="4523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79" y="647700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481719" y="45178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3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5"/>
                </a:lnTo>
                <a:lnTo>
                  <a:pt x="4571" y="657605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1097279" y="9905"/>
                </a:lnTo>
                <a:lnTo>
                  <a:pt x="1097279" y="5334"/>
                </a:lnTo>
                <a:lnTo>
                  <a:pt x="1101851" y="9905"/>
                </a:lnTo>
                <a:lnTo>
                  <a:pt x="1101851" y="657605"/>
                </a:lnTo>
                <a:lnTo>
                  <a:pt x="1106423" y="657605"/>
                </a:lnTo>
                <a:close/>
              </a:path>
              <a:path w="1106804" h="657860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106804" h="657860">
                <a:moveTo>
                  <a:pt x="9906" y="6477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647700"/>
                </a:lnTo>
                <a:lnTo>
                  <a:pt x="9906" y="647700"/>
                </a:lnTo>
                <a:close/>
              </a:path>
              <a:path w="1106804" h="657860">
                <a:moveTo>
                  <a:pt x="1101851" y="647700"/>
                </a:moveTo>
                <a:lnTo>
                  <a:pt x="4571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79" y="657605"/>
                </a:lnTo>
                <a:lnTo>
                  <a:pt x="1097279" y="653034"/>
                </a:lnTo>
                <a:lnTo>
                  <a:pt x="1101851" y="647700"/>
                </a:lnTo>
                <a:close/>
              </a:path>
              <a:path w="1106804" h="657860">
                <a:moveTo>
                  <a:pt x="9906" y="657605"/>
                </a:moveTo>
                <a:lnTo>
                  <a:pt x="9906" y="653034"/>
                </a:lnTo>
                <a:lnTo>
                  <a:pt x="4571" y="647700"/>
                </a:lnTo>
                <a:lnTo>
                  <a:pt x="4571" y="657605"/>
                </a:lnTo>
                <a:lnTo>
                  <a:pt x="9906" y="657605"/>
                </a:lnTo>
                <a:close/>
              </a:path>
              <a:path w="1106804" h="657860">
                <a:moveTo>
                  <a:pt x="1101851" y="9905"/>
                </a:moveTo>
                <a:lnTo>
                  <a:pt x="1097279" y="5334"/>
                </a:lnTo>
                <a:lnTo>
                  <a:pt x="1097279" y="9905"/>
                </a:lnTo>
                <a:lnTo>
                  <a:pt x="1101851" y="9905"/>
                </a:lnTo>
                <a:close/>
              </a:path>
              <a:path w="1106804" h="657860">
                <a:moveTo>
                  <a:pt x="1101851" y="647700"/>
                </a:moveTo>
                <a:lnTo>
                  <a:pt x="1101851" y="9905"/>
                </a:lnTo>
                <a:lnTo>
                  <a:pt x="1097279" y="9905"/>
                </a:lnTo>
                <a:lnTo>
                  <a:pt x="1097279" y="647700"/>
                </a:lnTo>
                <a:lnTo>
                  <a:pt x="1101851" y="647700"/>
                </a:lnTo>
                <a:close/>
              </a:path>
              <a:path w="1106804" h="657860">
                <a:moveTo>
                  <a:pt x="1101851" y="657605"/>
                </a:moveTo>
                <a:lnTo>
                  <a:pt x="1101851" y="647700"/>
                </a:lnTo>
                <a:lnTo>
                  <a:pt x="1097279" y="653034"/>
                </a:lnTo>
                <a:lnTo>
                  <a:pt x="1097279" y="657605"/>
                </a:lnTo>
                <a:lnTo>
                  <a:pt x="1101851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2486291" y="45833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0" marR="320675" indent="-120014">
              <a:lnSpc>
                <a:spcPct val="13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Explore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486291" y="55138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481719" y="55084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5"/>
                </a:lnTo>
                <a:lnTo>
                  <a:pt x="4571" y="657605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1097279" y="9905"/>
                </a:lnTo>
                <a:lnTo>
                  <a:pt x="1097279" y="5334"/>
                </a:lnTo>
                <a:lnTo>
                  <a:pt x="1101851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106804" h="657860">
                <a:moveTo>
                  <a:pt x="9906" y="6477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647700"/>
                </a:lnTo>
                <a:lnTo>
                  <a:pt x="9906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1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6" y="657605"/>
                </a:moveTo>
                <a:lnTo>
                  <a:pt x="9906" y="653034"/>
                </a:lnTo>
                <a:lnTo>
                  <a:pt x="4571" y="647700"/>
                </a:lnTo>
                <a:lnTo>
                  <a:pt x="4571" y="657605"/>
                </a:lnTo>
                <a:lnTo>
                  <a:pt x="9906" y="657605"/>
                </a:lnTo>
                <a:close/>
              </a:path>
              <a:path w="1106804" h="657860">
                <a:moveTo>
                  <a:pt x="1101851" y="9905"/>
                </a:moveTo>
                <a:lnTo>
                  <a:pt x="1097279" y="5334"/>
                </a:lnTo>
                <a:lnTo>
                  <a:pt x="1097279" y="9905"/>
                </a:lnTo>
                <a:lnTo>
                  <a:pt x="1101851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1" y="9905"/>
                </a:lnTo>
                <a:lnTo>
                  <a:pt x="1097279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486291" y="5465019"/>
            <a:ext cx="109728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02260" marR="295910" indent="-61594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Verify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Quality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544072" y="2237232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544072" y="3265932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544072" y="41803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544072" y="51709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010291" y="2618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005719" y="2612898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6"/>
                </a:moveTo>
                <a:lnTo>
                  <a:pt x="1106424" y="0"/>
                </a:lnTo>
                <a:lnTo>
                  <a:pt x="0" y="0"/>
                </a:lnTo>
                <a:lnTo>
                  <a:pt x="0" y="657606"/>
                </a:lnTo>
                <a:lnTo>
                  <a:pt x="4572" y="657606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097279" y="9906"/>
                </a:lnTo>
                <a:lnTo>
                  <a:pt x="1097279" y="5334"/>
                </a:lnTo>
                <a:lnTo>
                  <a:pt x="1101852" y="9906"/>
                </a:lnTo>
                <a:lnTo>
                  <a:pt x="1101852" y="657606"/>
                </a:lnTo>
                <a:lnTo>
                  <a:pt x="1106424" y="657606"/>
                </a:lnTo>
                <a:close/>
              </a:path>
              <a:path w="1106804" h="65786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106804" h="657860">
                <a:moveTo>
                  <a:pt x="9905" y="6477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647700"/>
                </a:lnTo>
                <a:lnTo>
                  <a:pt x="9905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5" y="653034"/>
                </a:lnTo>
                <a:lnTo>
                  <a:pt x="9905" y="657606"/>
                </a:lnTo>
                <a:lnTo>
                  <a:pt x="1097279" y="657606"/>
                </a:lnTo>
                <a:lnTo>
                  <a:pt x="1097279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5" y="657606"/>
                </a:moveTo>
                <a:lnTo>
                  <a:pt x="9905" y="653034"/>
                </a:lnTo>
                <a:lnTo>
                  <a:pt x="4572" y="647700"/>
                </a:lnTo>
                <a:lnTo>
                  <a:pt x="4572" y="657606"/>
                </a:lnTo>
                <a:lnTo>
                  <a:pt x="9905" y="657606"/>
                </a:lnTo>
                <a:close/>
              </a:path>
              <a:path w="1106804" h="657860">
                <a:moveTo>
                  <a:pt x="1101852" y="9906"/>
                </a:moveTo>
                <a:lnTo>
                  <a:pt x="1097279" y="5334"/>
                </a:lnTo>
                <a:lnTo>
                  <a:pt x="1097279" y="9906"/>
                </a:lnTo>
                <a:lnTo>
                  <a:pt x="1101852" y="9906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6"/>
                </a:lnTo>
                <a:lnTo>
                  <a:pt x="1097279" y="9906"/>
                </a:lnTo>
                <a:lnTo>
                  <a:pt x="1097279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6"/>
                </a:moveTo>
                <a:lnTo>
                  <a:pt x="1101852" y="647700"/>
                </a:lnTo>
                <a:lnTo>
                  <a:pt x="1097279" y="653034"/>
                </a:lnTo>
                <a:lnTo>
                  <a:pt x="1097279" y="657606"/>
                </a:lnTo>
                <a:lnTo>
                  <a:pt x="1101852" y="65760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4010291" y="26783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0" marR="327660" indent="-53340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Select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010291" y="35326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005719" y="35272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905" y="5334"/>
                </a:lnTo>
                <a:lnTo>
                  <a:pt x="9905" y="9905"/>
                </a:lnTo>
                <a:lnTo>
                  <a:pt x="1097279" y="9905"/>
                </a:lnTo>
                <a:lnTo>
                  <a:pt x="1097279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905" y="9905"/>
                </a:moveTo>
                <a:lnTo>
                  <a:pt x="9905" y="5334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106804" h="657860">
                <a:moveTo>
                  <a:pt x="9905" y="6477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905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5" y="653034"/>
                </a:lnTo>
                <a:lnTo>
                  <a:pt x="9905" y="657605"/>
                </a:lnTo>
                <a:lnTo>
                  <a:pt x="1097279" y="657605"/>
                </a:lnTo>
                <a:lnTo>
                  <a:pt x="1097279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5" y="657605"/>
                </a:moveTo>
                <a:lnTo>
                  <a:pt x="9905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905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79" y="5334"/>
                </a:lnTo>
                <a:lnTo>
                  <a:pt x="1097279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79" y="9905"/>
                </a:lnTo>
                <a:lnTo>
                  <a:pt x="1097279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79" y="653034"/>
                </a:lnTo>
                <a:lnTo>
                  <a:pt x="1097279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4010291" y="35927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70840" marR="365760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Clean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010291" y="4523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05719" y="45178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905" y="5334"/>
                </a:lnTo>
                <a:lnTo>
                  <a:pt x="9905" y="9905"/>
                </a:lnTo>
                <a:lnTo>
                  <a:pt x="1097279" y="9905"/>
                </a:lnTo>
                <a:lnTo>
                  <a:pt x="1097279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905" y="9905"/>
                </a:moveTo>
                <a:lnTo>
                  <a:pt x="9905" y="5334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106804" h="657860">
                <a:moveTo>
                  <a:pt x="9905" y="6477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905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5" y="653034"/>
                </a:lnTo>
                <a:lnTo>
                  <a:pt x="9905" y="657605"/>
                </a:lnTo>
                <a:lnTo>
                  <a:pt x="1097279" y="657605"/>
                </a:lnTo>
                <a:lnTo>
                  <a:pt x="1097279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5" y="657605"/>
                </a:moveTo>
                <a:lnTo>
                  <a:pt x="9905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905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79" y="5334"/>
                </a:lnTo>
                <a:lnTo>
                  <a:pt x="1097279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79" y="9905"/>
                </a:lnTo>
                <a:lnTo>
                  <a:pt x="1097279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79" y="653034"/>
                </a:lnTo>
                <a:lnTo>
                  <a:pt x="1097279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4010291" y="45833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715" marR="219710" indent="-161290">
              <a:lnSpc>
                <a:spcPct val="13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Construct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010291" y="55138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005719" y="55084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905" y="5334"/>
                </a:lnTo>
                <a:lnTo>
                  <a:pt x="9905" y="9905"/>
                </a:lnTo>
                <a:lnTo>
                  <a:pt x="1097279" y="9905"/>
                </a:lnTo>
                <a:lnTo>
                  <a:pt x="1097279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905" y="9905"/>
                </a:moveTo>
                <a:lnTo>
                  <a:pt x="9905" y="5334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106804" h="657860">
                <a:moveTo>
                  <a:pt x="9906" y="6477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906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6" y="657605"/>
                </a:moveTo>
                <a:lnTo>
                  <a:pt x="9906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906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79" y="5334"/>
                </a:lnTo>
                <a:lnTo>
                  <a:pt x="1097279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79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4010291" y="55739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715" marR="214629" indent="-167005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Integrate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544072" y="6123432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010291" y="6428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005719" y="64228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59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905" y="5334"/>
                </a:lnTo>
                <a:lnTo>
                  <a:pt x="9905" y="9905"/>
                </a:lnTo>
                <a:lnTo>
                  <a:pt x="1097279" y="9905"/>
                </a:lnTo>
                <a:lnTo>
                  <a:pt x="1097279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59">
                <a:moveTo>
                  <a:pt x="9905" y="9905"/>
                </a:moveTo>
                <a:lnTo>
                  <a:pt x="9905" y="5334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106804" h="657859">
                <a:moveTo>
                  <a:pt x="9905" y="6477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905" y="647700"/>
                </a:lnTo>
                <a:close/>
              </a:path>
              <a:path w="1106804" h="657859">
                <a:moveTo>
                  <a:pt x="1101852" y="647700"/>
                </a:moveTo>
                <a:lnTo>
                  <a:pt x="4572" y="647700"/>
                </a:lnTo>
                <a:lnTo>
                  <a:pt x="9905" y="653033"/>
                </a:lnTo>
                <a:lnTo>
                  <a:pt x="9905" y="657605"/>
                </a:lnTo>
                <a:lnTo>
                  <a:pt x="1097279" y="657605"/>
                </a:lnTo>
                <a:lnTo>
                  <a:pt x="1097279" y="653033"/>
                </a:lnTo>
                <a:lnTo>
                  <a:pt x="1101852" y="647700"/>
                </a:lnTo>
                <a:close/>
              </a:path>
              <a:path w="1106804" h="657859">
                <a:moveTo>
                  <a:pt x="9905" y="657605"/>
                </a:moveTo>
                <a:lnTo>
                  <a:pt x="9905" y="653033"/>
                </a:lnTo>
                <a:lnTo>
                  <a:pt x="4572" y="647700"/>
                </a:lnTo>
                <a:lnTo>
                  <a:pt x="4572" y="657605"/>
                </a:lnTo>
                <a:lnTo>
                  <a:pt x="9905" y="657605"/>
                </a:lnTo>
                <a:close/>
              </a:path>
              <a:path w="1106804" h="657859">
                <a:moveTo>
                  <a:pt x="1101852" y="9905"/>
                </a:moveTo>
                <a:lnTo>
                  <a:pt x="1097279" y="5334"/>
                </a:lnTo>
                <a:lnTo>
                  <a:pt x="1097279" y="9905"/>
                </a:lnTo>
                <a:lnTo>
                  <a:pt x="1101852" y="9905"/>
                </a:lnTo>
                <a:close/>
              </a:path>
              <a:path w="1106804" h="657859">
                <a:moveTo>
                  <a:pt x="1101852" y="647700"/>
                </a:moveTo>
                <a:lnTo>
                  <a:pt x="1101852" y="9905"/>
                </a:lnTo>
                <a:lnTo>
                  <a:pt x="1097279" y="9905"/>
                </a:lnTo>
                <a:lnTo>
                  <a:pt x="1097279" y="647700"/>
                </a:lnTo>
                <a:lnTo>
                  <a:pt x="1101852" y="647700"/>
                </a:lnTo>
                <a:close/>
              </a:path>
              <a:path w="1106804" h="657859">
                <a:moveTo>
                  <a:pt x="1101852" y="657605"/>
                </a:moveTo>
                <a:lnTo>
                  <a:pt x="1101852" y="647700"/>
                </a:lnTo>
                <a:lnTo>
                  <a:pt x="1097279" y="653033"/>
                </a:lnTo>
                <a:lnTo>
                  <a:pt x="1097279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4010291" y="6488384"/>
            <a:ext cx="109728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0" marR="302260" indent="-78105">
              <a:lnSpc>
                <a:spcPct val="13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Format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348995"/>
            <a:ext cx="9144000" cy="2021839"/>
          </a:xfrm>
          <a:custGeom>
            <a:avLst/>
            <a:gdLst/>
            <a:ahLst/>
            <a:cxnLst/>
            <a:rect l="l" t="t" r="r" b="b"/>
            <a:pathLst>
              <a:path w="9144000" h="2021839">
                <a:moveTo>
                  <a:pt x="0" y="2021586"/>
                </a:moveTo>
                <a:lnTo>
                  <a:pt x="9144000" y="2021586"/>
                </a:lnTo>
                <a:lnTo>
                  <a:pt x="9144000" y="0"/>
                </a:lnTo>
                <a:lnTo>
                  <a:pt x="0" y="0"/>
                </a:lnTo>
                <a:lnTo>
                  <a:pt x="0" y="202158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53291" y="1475232"/>
            <a:ext cx="1981200" cy="762000"/>
          </a:xfrm>
          <a:custGeom>
            <a:avLst/>
            <a:gdLst/>
            <a:ahLst/>
            <a:cxnLst/>
            <a:rect l="l" t="t" r="r" b="b"/>
            <a:pathLst>
              <a:path w="1981200" h="762000">
                <a:moveTo>
                  <a:pt x="1981200" y="380999"/>
                </a:moveTo>
                <a:lnTo>
                  <a:pt x="1485900" y="0"/>
                </a:lnTo>
                <a:lnTo>
                  <a:pt x="0" y="0"/>
                </a:lnTo>
                <a:lnTo>
                  <a:pt x="495300" y="380999"/>
                </a:lnTo>
                <a:lnTo>
                  <a:pt x="495300" y="762000"/>
                </a:lnTo>
                <a:lnTo>
                  <a:pt x="1485900" y="761999"/>
                </a:lnTo>
                <a:lnTo>
                  <a:pt x="1981200" y="380999"/>
                </a:lnTo>
                <a:close/>
              </a:path>
              <a:path w="1981200" h="762000">
                <a:moveTo>
                  <a:pt x="495300" y="762000"/>
                </a:moveTo>
                <a:lnTo>
                  <a:pt x="495300" y="380999"/>
                </a:lnTo>
                <a:lnTo>
                  <a:pt x="0" y="762000"/>
                </a:lnTo>
                <a:lnTo>
                  <a:pt x="495300" y="76200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39575" y="1469897"/>
            <a:ext cx="2003425" cy="772160"/>
          </a:xfrm>
          <a:custGeom>
            <a:avLst/>
            <a:gdLst/>
            <a:ahLst/>
            <a:cxnLst/>
            <a:rect l="l" t="t" r="r" b="b"/>
            <a:pathLst>
              <a:path w="2003425" h="772160">
                <a:moveTo>
                  <a:pt x="2003298" y="386333"/>
                </a:moveTo>
                <a:lnTo>
                  <a:pt x="1501140" y="0"/>
                </a:lnTo>
                <a:lnTo>
                  <a:pt x="0" y="0"/>
                </a:lnTo>
                <a:lnTo>
                  <a:pt x="13716" y="10576"/>
                </a:lnTo>
                <a:lnTo>
                  <a:pt x="13716" y="9905"/>
                </a:lnTo>
                <a:lnTo>
                  <a:pt x="16764" y="1523"/>
                </a:lnTo>
                <a:lnTo>
                  <a:pt x="27668" y="9905"/>
                </a:lnTo>
                <a:lnTo>
                  <a:pt x="1496568" y="9905"/>
                </a:lnTo>
                <a:lnTo>
                  <a:pt x="1496568" y="9143"/>
                </a:lnTo>
                <a:lnTo>
                  <a:pt x="1499616" y="9905"/>
                </a:lnTo>
                <a:lnTo>
                  <a:pt x="1499615" y="11488"/>
                </a:lnTo>
                <a:lnTo>
                  <a:pt x="1986914" y="386333"/>
                </a:lnTo>
                <a:lnTo>
                  <a:pt x="1991868" y="382523"/>
                </a:lnTo>
                <a:lnTo>
                  <a:pt x="1991868" y="395110"/>
                </a:lnTo>
                <a:lnTo>
                  <a:pt x="2003298" y="386333"/>
                </a:lnTo>
                <a:close/>
              </a:path>
              <a:path w="2003425" h="772160">
                <a:moveTo>
                  <a:pt x="505968" y="395119"/>
                </a:moveTo>
                <a:lnTo>
                  <a:pt x="505968" y="390143"/>
                </a:lnTo>
                <a:lnTo>
                  <a:pt x="501022" y="386330"/>
                </a:lnTo>
                <a:lnTo>
                  <a:pt x="0" y="771906"/>
                </a:lnTo>
                <a:lnTo>
                  <a:pt x="13716" y="771906"/>
                </a:lnTo>
                <a:lnTo>
                  <a:pt x="13716" y="762000"/>
                </a:lnTo>
                <a:lnTo>
                  <a:pt x="28660" y="762000"/>
                </a:lnTo>
                <a:lnTo>
                  <a:pt x="505968" y="395119"/>
                </a:lnTo>
                <a:close/>
              </a:path>
              <a:path w="2003425" h="772160">
                <a:moveTo>
                  <a:pt x="27668" y="9905"/>
                </a:moveTo>
                <a:lnTo>
                  <a:pt x="16764" y="1523"/>
                </a:lnTo>
                <a:lnTo>
                  <a:pt x="13716" y="9905"/>
                </a:lnTo>
                <a:lnTo>
                  <a:pt x="27668" y="9905"/>
                </a:lnTo>
                <a:close/>
              </a:path>
              <a:path w="2003425" h="772160">
                <a:moveTo>
                  <a:pt x="517398" y="386334"/>
                </a:moveTo>
                <a:lnTo>
                  <a:pt x="27668" y="9905"/>
                </a:lnTo>
                <a:lnTo>
                  <a:pt x="13716" y="9905"/>
                </a:lnTo>
                <a:lnTo>
                  <a:pt x="13716" y="10576"/>
                </a:lnTo>
                <a:lnTo>
                  <a:pt x="501022" y="386330"/>
                </a:lnTo>
                <a:lnTo>
                  <a:pt x="505968" y="382523"/>
                </a:lnTo>
                <a:lnTo>
                  <a:pt x="505968" y="395119"/>
                </a:lnTo>
                <a:lnTo>
                  <a:pt x="517398" y="386334"/>
                </a:lnTo>
                <a:close/>
              </a:path>
              <a:path w="2003425" h="772160">
                <a:moveTo>
                  <a:pt x="28660" y="762000"/>
                </a:moveTo>
                <a:lnTo>
                  <a:pt x="13716" y="762000"/>
                </a:lnTo>
                <a:lnTo>
                  <a:pt x="16764" y="771144"/>
                </a:lnTo>
                <a:lnTo>
                  <a:pt x="28660" y="762000"/>
                </a:lnTo>
                <a:close/>
              </a:path>
              <a:path w="2003425" h="772160">
                <a:moveTo>
                  <a:pt x="1498549" y="761999"/>
                </a:moveTo>
                <a:lnTo>
                  <a:pt x="28660" y="762000"/>
                </a:lnTo>
                <a:lnTo>
                  <a:pt x="16764" y="771144"/>
                </a:lnTo>
                <a:lnTo>
                  <a:pt x="13716" y="762000"/>
                </a:lnTo>
                <a:lnTo>
                  <a:pt x="13716" y="771906"/>
                </a:lnTo>
                <a:lnTo>
                  <a:pt x="1496568" y="771905"/>
                </a:lnTo>
                <a:lnTo>
                  <a:pt x="1496568" y="763523"/>
                </a:lnTo>
                <a:lnTo>
                  <a:pt x="1498549" y="761999"/>
                </a:lnTo>
                <a:close/>
              </a:path>
              <a:path w="2003425" h="772160">
                <a:moveTo>
                  <a:pt x="505968" y="390143"/>
                </a:moveTo>
                <a:lnTo>
                  <a:pt x="505968" y="382523"/>
                </a:lnTo>
                <a:lnTo>
                  <a:pt x="501022" y="386330"/>
                </a:lnTo>
                <a:lnTo>
                  <a:pt x="505968" y="390143"/>
                </a:lnTo>
                <a:close/>
              </a:path>
              <a:path w="2003425" h="772160">
                <a:moveTo>
                  <a:pt x="1499616" y="9905"/>
                </a:moveTo>
                <a:lnTo>
                  <a:pt x="1496568" y="9143"/>
                </a:lnTo>
                <a:lnTo>
                  <a:pt x="1497558" y="9905"/>
                </a:lnTo>
                <a:lnTo>
                  <a:pt x="1499616" y="9905"/>
                </a:lnTo>
                <a:close/>
              </a:path>
              <a:path w="2003425" h="772160">
                <a:moveTo>
                  <a:pt x="1497558" y="9905"/>
                </a:moveTo>
                <a:lnTo>
                  <a:pt x="1496568" y="9143"/>
                </a:lnTo>
                <a:lnTo>
                  <a:pt x="1496568" y="9905"/>
                </a:lnTo>
                <a:lnTo>
                  <a:pt x="1497558" y="9905"/>
                </a:lnTo>
                <a:close/>
              </a:path>
              <a:path w="2003425" h="772160">
                <a:moveTo>
                  <a:pt x="1499616" y="761999"/>
                </a:moveTo>
                <a:lnTo>
                  <a:pt x="1498549" y="761999"/>
                </a:lnTo>
                <a:lnTo>
                  <a:pt x="1496568" y="763523"/>
                </a:lnTo>
                <a:lnTo>
                  <a:pt x="1499616" y="761999"/>
                </a:lnTo>
                <a:close/>
              </a:path>
              <a:path w="2003425" h="772160">
                <a:moveTo>
                  <a:pt x="1499616" y="771905"/>
                </a:moveTo>
                <a:lnTo>
                  <a:pt x="1499616" y="761999"/>
                </a:lnTo>
                <a:lnTo>
                  <a:pt x="1496568" y="763523"/>
                </a:lnTo>
                <a:lnTo>
                  <a:pt x="1496568" y="771905"/>
                </a:lnTo>
                <a:lnTo>
                  <a:pt x="1499616" y="771905"/>
                </a:lnTo>
                <a:close/>
              </a:path>
              <a:path w="2003425" h="772160">
                <a:moveTo>
                  <a:pt x="1499615" y="11488"/>
                </a:moveTo>
                <a:lnTo>
                  <a:pt x="1499616" y="9905"/>
                </a:lnTo>
                <a:lnTo>
                  <a:pt x="1497558" y="9905"/>
                </a:lnTo>
                <a:lnTo>
                  <a:pt x="1499615" y="11488"/>
                </a:lnTo>
                <a:close/>
              </a:path>
              <a:path w="2003425" h="772160">
                <a:moveTo>
                  <a:pt x="1991868" y="395110"/>
                </a:moveTo>
                <a:lnTo>
                  <a:pt x="1991868" y="390143"/>
                </a:lnTo>
                <a:lnTo>
                  <a:pt x="1986914" y="386333"/>
                </a:lnTo>
                <a:lnTo>
                  <a:pt x="1498549" y="761999"/>
                </a:lnTo>
                <a:lnTo>
                  <a:pt x="1499616" y="761999"/>
                </a:lnTo>
                <a:lnTo>
                  <a:pt x="1499616" y="771905"/>
                </a:lnTo>
                <a:lnTo>
                  <a:pt x="1501140" y="771905"/>
                </a:lnTo>
                <a:lnTo>
                  <a:pt x="1991868" y="395110"/>
                </a:lnTo>
                <a:close/>
              </a:path>
              <a:path w="2003425" h="772160">
                <a:moveTo>
                  <a:pt x="1991868" y="390143"/>
                </a:moveTo>
                <a:lnTo>
                  <a:pt x="1991868" y="382523"/>
                </a:lnTo>
                <a:lnTo>
                  <a:pt x="1986914" y="386333"/>
                </a:lnTo>
                <a:lnTo>
                  <a:pt x="1991868" y="39014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27319" y="1743709"/>
            <a:ext cx="701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9A"/>
                </a:solidFill>
                <a:latin typeface="Comic Sans MS"/>
                <a:cs typeface="Comic Sans MS"/>
              </a:rPr>
              <a:t>Modelling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01091" y="1475232"/>
            <a:ext cx="1981200" cy="762000"/>
          </a:xfrm>
          <a:custGeom>
            <a:avLst/>
            <a:gdLst/>
            <a:ahLst/>
            <a:cxnLst/>
            <a:rect l="l" t="t" r="r" b="b"/>
            <a:pathLst>
              <a:path w="1981200" h="762000">
                <a:moveTo>
                  <a:pt x="1981200" y="380999"/>
                </a:moveTo>
                <a:lnTo>
                  <a:pt x="1485900" y="0"/>
                </a:lnTo>
                <a:lnTo>
                  <a:pt x="0" y="0"/>
                </a:lnTo>
                <a:lnTo>
                  <a:pt x="495300" y="380999"/>
                </a:lnTo>
                <a:lnTo>
                  <a:pt x="495300" y="762000"/>
                </a:lnTo>
                <a:lnTo>
                  <a:pt x="1485900" y="761999"/>
                </a:lnTo>
                <a:lnTo>
                  <a:pt x="1981200" y="380999"/>
                </a:lnTo>
                <a:close/>
              </a:path>
              <a:path w="1981200" h="762000">
                <a:moveTo>
                  <a:pt x="495300" y="762000"/>
                </a:moveTo>
                <a:lnTo>
                  <a:pt x="495300" y="380999"/>
                </a:lnTo>
                <a:lnTo>
                  <a:pt x="0" y="762000"/>
                </a:lnTo>
                <a:lnTo>
                  <a:pt x="495300" y="76200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87363" y="1469897"/>
            <a:ext cx="2003425" cy="772160"/>
          </a:xfrm>
          <a:custGeom>
            <a:avLst/>
            <a:gdLst/>
            <a:ahLst/>
            <a:cxnLst/>
            <a:rect l="l" t="t" r="r" b="b"/>
            <a:pathLst>
              <a:path w="2003425" h="772160">
                <a:moveTo>
                  <a:pt x="2003298" y="386333"/>
                </a:moveTo>
                <a:lnTo>
                  <a:pt x="1501140" y="0"/>
                </a:lnTo>
                <a:lnTo>
                  <a:pt x="0" y="0"/>
                </a:lnTo>
                <a:lnTo>
                  <a:pt x="13716" y="10576"/>
                </a:lnTo>
                <a:lnTo>
                  <a:pt x="13716" y="9905"/>
                </a:lnTo>
                <a:lnTo>
                  <a:pt x="16764" y="1523"/>
                </a:lnTo>
                <a:lnTo>
                  <a:pt x="27668" y="9905"/>
                </a:lnTo>
                <a:lnTo>
                  <a:pt x="1496568" y="9905"/>
                </a:lnTo>
                <a:lnTo>
                  <a:pt x="1496568" y="9143"/>
                </a:lnTo>
                <a:lnTo>
                  <a:pt x="1499616" y="9905"/>
                </a:lnTo>
                <a:lnTo>
                  <a:pt x="1499615" y="11488"/>
                </a:lnTo>
                <a:lnTo>
                  <a:pt x="1986914" y="386333"/>
                </a:lnTo>
                <a:lnTo>
                  <a:pt x="1991868" y="382523"/>
                </a:lnTo>
                <a:lnTo>
                  <a:pt x="1991868" y="395110"/>
                </a:lnTo>
                <a:lnTo>
                  <a:pt x="2003298" y="386333"/>
                </a:lnTo>
                <a:close/>
              </a:path>
              <a:path w="2003425" h="772160">
                <a:moveTo>
                  <a:pt x="505968" y="395119"/>
                </a:moveTo>
                <a:lnTo>
                  <a:pt x="505968" y="390143"/>
                </a:lnTo>
                <a:lnTo>
                  <a:pt x="501022" y="386330"/>
                </a:lnTo>
                <a:lnTo>
                  <a:pt x="0" y="771906"/>
                </a:lnTo>
                <a:lnTo>
                  <a:pt x="13716" y="771906"/>
                </a:lnTo>
                <a:lnTo>
                  <a:pt x="13716" y="762000"/>
                </a:lnTo>
                <a:lnTo>
                  <a:pt x="28660" y="762000"/>
                </a:lnTo>
                <a:lnTo>
                  <a:pt x="505968" y="395119"/>
                </a:lnTo>
                <a:close/>
              </a:path>
              <a:path w="2003425" h="772160">
                <a:moveTo>
                  <a:pt x="27668" y="9905"/>
                </a:moveTo>
                <a:lnTo>
                  <a:pt x="16764" y="1523"/>
                </a:lnTo>
                <a:lnTo>
                  <a:pt x="13716" y="9905"/>
                </a:lnTo>
                <a:lnTo>
                  <a:pt x="27668" y="9905"/>
                </a:lnTo>
                <a:close/>
              </a:path>
              <a:path w="2003425" h="772160">
                <a:moveTo>
                  <a:pt x="517398" y="386334"/>
                </a:moveTo>
                <a:lnTo>
                  <a:pt x="27668" y="9905"/>
                </a:lnTo>
                <a:lnTo>
                  <a:pt x="13716" y="9905"/>
                </a:lnTo>
                <a:lnTo>
                  <a:pt x="13716" y="10576"/>
                </a:lnTo>
                <a:lnTo>
                  <a:pt x="501022" y="386330"/>
                </a:lnTo>
                <a:lnTo>
                  <a:pt x="505968" y="382523"/>
                </a:lnTo>
                <a:lnTo>
                  <a:pt x="505968" y="395119"/>
                </a:lnTo>
                <a:lnTo>
                  <a:pt x="517398" y="386334"/>
                </a:lnTo>
                <a:close/>
              </a:path>
              <a:path w="2003425" h="772160">
                <a:moveTo>
                  <a:pt x="28660" y="762000"/>
                </a:moveTo>
                <a:lnTo>
                  <a:pt x="13716" y="762000"/>
                </a:lnTo>
                <a:lnTo>
                  <a:pt x="16764" y="771144"/>
                </a:lnTo>
                <a:lnTo>
                  <a:pt x="28660" y="762000"/>
                </a:lnTo>
                <a:close/>
              </a:path>
              <a:path w="2003425" h="772160">
                <a:moveTo>
                  <a:pt x="1498549" y="761999"/>
                </a:moveTo>
                <a:lnTo>
                  <a:pt x="28660" y="762000"/>
                </a:lnTo>
                <a:lnTo>
                  <a:pt x="16764" y="771144"/>
                </a:lnTo>
                <a:lnTo>
                  <a:pt x="13716" y="762000"/>
                </a:lnTo>
                <a:lnTo>
                  <a:pt x="13716" y="771906"/>
                </a:lnTo>
                <a:lnTo>
                  <a:pt x="1496568" y="771905"/>
                </a:lnTo>
                <a:lnTo>
                  <a:pt x="1496568" y="763523"/>
                </a:lnTo>
                <a:lnTo>
                  <a:pt x="1498549" y="761999"/>
                </a:lnTo>
                <a:close/>
              </a:path>
              <a:path w="2003425" h="772160">
                <a:moveTo>
                  <a:pt x="505968" y="390143"/>
                </a:moveTo>
                <a:lnTo>
                  <a:pt x="505968" y="382523"/>
                </a:lnTo>
                <a:lnTo>
                  <a:pt x="501022" y="386330"/>
                </a:lnTo>
                <a:lnTo>
                  <a:pt x="505968" y="390143"/>
                </a:lnTo>
                <a:close/>
              </a:path>
              <a:path w="2003425" h="772160">
                <a:moveTo>
                  <a:pt x="1499616" y="9905"/>
                </a:moveTo>
                <a:lnTo>
                  <a:pt x="1496568" y="9143"/>
                </a:lnTo>
                <a:lnTo>
                  <a:pt x="1497558" y="9905"/>
                </a:lnTo>
                <a:lnTo>
                  <a:pt x="1499616" y="9905"/>
                </a:lnTo>
                <a:close/>
              </a:path>
              <a:path w="2003425" h="772160">
                <a:moveTo>
                  <a:pt x="1497558" y="9905"/>
                </a:moveTo>
                <a:lnTo>
                  <a:pt x="1496568" y="9143"/>
                </a:lnTo>
                <a:lnTo>
                  <a:pt x="1496568" y="9905"/>
                </a:lnTo>
                <a:lnTo>
                  <a:pt x="1497558" y="9905"/>
                </a:lnTo>
                <a:close/>
              </a:path>
              <a:path w="2003425" h="772160">
                <a:moveTo>
                  <a:pt x="1499616" y="761999"/>
                </a:moveTo>
                <a:lnTo>
                  <a:pt x="1498549" y="761999"/>
                </a:lnTo>
                <a:lnTo>
                  <a:pt x="1496568" y="763523"/>
                </a:lnTo>
                <a:lnTo>
                  <a:pt x="1499616" y="761999"/>
                </a:lnTo>
                <a:close/>
              </a:path>
              <a:path w="2003425" h="772160">
                <a:moveTo>
                  <a:pt x="1499616" y="771905"/>
                </a:moveTo>
                <a:lnTo>
                  <a:pt x="1499616" y="761999"/>
                </a:lnTo>
                <a:lnTo>
                  <a:pt x="1496568" y="763523"/>
                </a:lnTo>
                <a:lnTo>
                  <a:pt x="1496568" y="771905"/>
                </a:lnTo>
                <a:lnTo>
                  <a:pt x="1499616" y="771905"/>
                </a:lnTo>
                <a:close/>
              </a:path>
              <a:path w="2003425" h="772160">
                <a:moveTo>
                  <a:pt x="1499615" y="11488"/>
                </a:moveTo>
                <a:lnTo>
                  <a:pt x="1499616" y="9905"/>
                </a:lnTo>
                <a:lnTo>
                  <a:pt x="1497558" y="9905"/>
                </a:lnTo>
                <a:lnTo>
                  <a:pt x="1499615" y="11488"/>
                </a:lnTo>
                <a:close/>
              </a:path>
              <a:path w="2003425" h="772160">
                <a:moveTo>
                  <a:pt x="1991868" y="395110"/>
                </a:moveTo>
                <a:lnTo>
                  <a:pt x="1991868" y="390143"/>
                </a:lnTo>
                <a:lnTo>
                  <a:pt x="1986914" y="386333"/>
                </a:lnTo>
                <a:lnTo>
                  <a:pt x="1498549" y="761999"/>
                </a:lnTo>
                <a:lnTo>
                  <a:pt x="1499616" y="761999"/>
                </a:lnTo>
                <a:lnTo>
                  <a:pt x="1499616" y="771905"/>
                </a:lnTo>
                <a:lnTo>
                  <a:pt x="1501140" y="771905"/>
                </a:lnTo>
                <a:lnTo>
                  <a:pt x="1991868" y="395110"/>
                </a:lnTo>
                <a:close/>
              </a:path>
              <a:path w="2003425" h="772160">
                <a:moveTo>
                  <a:pt x="1991868" y="390143"/>
                </a:moveTo>
                <a:lnTo>
                  <a:pt x="1991868" y="382523"/>
                </a:lnTo>
                <a:lnTo>
                  <a:pt x="1986914" y="386333"/>
                </a:lnTo>
                <a:lnTo>
                  <a:pt x="1991868" y="39014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75118" y="1743709"/>
            <a:ext cx="746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9A"/>
                </a:solidFill>
                <a:latin typeface="Comic Sans MS"/>
                <a:cs typeface="Comic Sans MS"/>
              </a:rPr>
              <a:t>Evaluation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48891" y="1475232"/>
            <a:ext cx="1870075" cy="762000"/>
          </a:xfrm>
          <a:custGeom>
            <a:avLst/>
            <a:gdLst/>
            <a:ahLst/>
            <a:cxnLst/>
            <a:rect l="l" t="t" r="r" b="b"/>
            <a:pathLst>
              <a:path w="1870075" h="762000">
                <a:moveTo>
                  <a:pt x="1869948" y="409041"/>
                </a:moveTo>
                <a:lnTo>
                  <a:pt x="1869948" y="352958"/>
                </a:lnTo>
                <a:lnTo>
                  <a:pt x="1428750" y="0"/>
                </a:lnTo>
                <a:lnTo>
                  <a:pt x="0" y="0"/>
                </a:lnTo>
                <a:lnTo>
                  <a:pt x="476250" y="380999"/>
                </a:lnTo>
                <a:lnTo>
                  <a:pt x="476250" y="762000"/>
                </a:lnTo>
                <a:lnTo>
                  <a:pt x="1428750" y="761999"/>
                </a:lnTo>
                <a:lnTo>
                  <a:pt x="1869948" y="409041"/>
                </a:lnTo>
                <a:close/>
              </a:path>
              <a:path w="1870075" h="762000">
                <a:moveTo>
                  <a:pt x="476250" y="762000"/>
                </a:moveTo>
                <a:lnTo>
                  <a:pt x="476250" y="380999"/>
                </a:lnTo>
                <a:lnTo>
                  <a:pt x="0" y="762000"/>
                </a:lnTo>
                <a:lnTo>
                  <a:pt x="476250" y="76200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35163" y="1469897"/>
            <a:ext cx="1884045" cy="772160"/>
          </a:xfrm>
          <a:custGeom>
            <a:avLst/>
            <a:gdLst/>
            <a:ahLst/>
            <a:cxnLst/>
            <a:rect l="l" t="t" r="r" b="b"/>
            <a:pathLst>
              <a:path w="1884045" h="772160">
                <a:moveTo>
                  <a:pt x="1883676" y="363788"/>
                </a:moveTo>
                <a:lnTo>
                  <a:pt x="1883676" y="352166"/>
                </a:lnTo>
                <a:lnTo>
                  <a:pt x="1443990" y="0"/>
                </a:lnTo>
                <a:lnTo>
                  <a:pt x="0" y="0"/>
                </a:lnTo>
                <a:lnTo>
                  <a:pt x="13715" y="10968"/>
                </a:lnTo>
                <a:lnTo>
                  <a:pt x="13716" y="9905"/>
                </a:lnTo>
                <a:lnTo>
                  <a:pt x="16764" y="1523"/>
                </a:lnTo>
                <a:lnTo>
                  <a:pt x="27237" y="9905"/>
                </a:lnTo>
                <a:lnTo>
                  <a:pt x="1439418" y="9905"/>
                </a:lnTo>
                <a:lnTo>
                  <a:pt x="1439418" y="8381"/>
                </a:lnTo>
                <a:lnTo>
                  <a:pt x="1442466" y="9905"/>
                </a:lnTo>
                <a:lnTo>
                  <a:pt x="1442466" y="10820"/>
                </a:lnTo>
                <a:lnTo>
                  <a:pt x="1883676" y="363788"/>
                </a:lnTo>
                <a:close/>
              </a:path>
              <a:path w="1884045" h="772160">
                <a:moveTo>
                  <a:pt x="486918" y="394854"/>
                </a:moveTo>
                <a:lnTo>
                  <a:pt x="486918" y="389381"/>
                </a:lnTo>
                <a:lnTo>
                  <a:pt x="482630" y="385952"/>
                </a:lnTo>
                <a:lnTo>
                  <a:pt x="0" y="771906"/>
                </a:lnTo>
                <a:lnTo>
                  <a:pt x="13716" y="771906"/>
                </a:lnTo>
                <a:lnTo>
                  <a:pt x="13716" y="762000"/>
                </a:lnTo>
                <a:lnTo>
                  <a:pt x="27258" y="762000"/>
                </a:lnTo>
                <a:lnTo>
                  <a:pt x="486918" y="394854"/>
                </a:lnTo>
                <a:close/>
              </a:path>
              <a:path w="1884045" h="772160">
                <a:moveTo>
                  <a:pt x="27237" y="9905"/>
                </a:moveTo>
                <a:lnTo>
                  <a:pt x="16764" y="1523"/>
                </a:lnTo>
                <a:lnTo>
                  <a:pt x="13716" y="9905"/>
                </a:lnTo>
                <a:lnTo>
                  <a:pt x="27237" y="9905"/>
                </a:lnTo>
                <a:close/>
              </a:path>
              <a:path w="1884045" h="772160">
                <a:moveTo>
                  <a:pt x="497586" y="386334"/>
                </a:moveTo>
                <a:lnTo>
                  <a:pt x="27258" y="9922"/>
                </a:lnTo>
                <a:lnTo>
                  <a:pt x="13716" y="9905"/>
                </a:lnTo>
                <a:lnTo>
                  <a:pt x="13715" y="10968"/>
                </a:lnTo>
                <a:lnTo>
                  <a:pt x="482630" y="385952"/>
                </a:lnTo>
                <a:lnTo>
                  <a:pt x="486918" y="382523"/>
                </a:lnTo>
                <a:lnTo>
                  <a:pt x="486918" y="394854"/>
                </a:lnTo>
                <a:lnTo>
                  <a:pt x="497586" y="386334"/>
                </a:lnTo>
                <a:close/>
              </a:path>
              <a:path w="1884045" h="772160">
                <a:moveTo>
                  <a:pt x="27258" y="762000"/>
                </a:moveTo>
                <a:lnTo>
                  <a:pt x="13716" y="762000"/>
                </a:lnTo>
                <a:lnTo>
                  <a:pt x="16764" y="770382"/>
                </a:lnTo>
                <a:lnTo>
                  <a:pt x="27258" y="762000"/>
                </a:lnTo>
                <a:close/>
              </a:path>
              <a:path w="1884045" h="772160">
                <a:moveTo>
                  <a:pt x="1441323" y="761999"/>
                </a:moveTo>
                <a:lnTo>
                  <a:pt x="27237" y="762016"/>
                </a:lnTo>
                <a:lnTo>
                  <a:pt x="16764" y="770382"/>
                </a:lnTo>
                <a:lnTo>
                  <a:pt x="13716" y="762000"/>
                </a:lnTo>
                <a:lnTo>
                  <a:pt x="13716" y="771906"/>
                </a:lnTo>
                <a:lnTo>
                  <a:pt x="1439418" y="771905"/>
                </a:lnTo>
                <a:lnTo>
                  <a:pt x="1439418" y="763523"/>
                </a:lnTo>
                <a:lnTo>
                  <a:pt x="1441323" y="761999"/>
                </a:lnTo>
                <a:close/>
              </a:path>
              <a:path w="1884045" h="772160">
                <a:moveTo>
                  <a:pt x="486918" y="389381"/>
                </a:moveTo>
                <a:lnTo>
                  <a:pt x="486918" y="382523"/>
                </a:lnTo>
                <a:lnTo>
                  <a:pt x="482630" y="385952"/>
                </a:lnTo>
                <a:lnTo>
                  <a:pt x="486918" y="389381"/>
                </a:lnTo>
                <a:close/>
              </a:path>
              <a:path w="1884045" h="772160">
                <a:moveTo>
                  <a:pt x="1442466" y="9905"/>
                </a:moveTo>
                <a:lnTo>
                  <a:pt x="1439418" y="8381"/>
                </a:lnTo>
                <a:lnTo>
                  <a:pt x="1441323" y="9905"/>
                </a:lnTo>
                <a:lnTo>
                  <a:pt x="1442466" y="9905"/>
                </a:lnTo>
                <a:close/>
              </a:path>
              <a:path w="1884045" h="772160">
                <a:moveTo>
                  <a:pt x="1441323" y="9905"/>
                </a:moveTo>
                <a:lnTo>
                  <a:pt x="1439418" y="8381"/>
                </a:lnTo>
                <a:lnTo>
                  <a:pt x="1439418" y="9905"/>
                </a:lnTo>
                <a:lnTo>
                  <a:pt x="1441323" y="9905"/>
                </a:lnTo>
                <a:close/>
              </a:path>
              <a:path w="1884045" h="772160">
                <a:moveTo>
                  <a:pt x="1442466" y="761999"/>
                </a:moveTo>
                <a:lnTo>
                  <a:pt x="1441323" y="761999"/>
                </a:lnTo>
                <a:lnTo>
                  <a:pt x="1439418" y="763523"/>
                </a:lnTo>
                <a:lnTo>
                  <a:pt x="1442466" y="761999"/>
                </a:lnTo>
                <a:close/>
              </a:path>
              <a:path w="1884045" h="772160">
                <a:moveTo>
                  <a:pt x="1442466" y="771905"/>
                </a:moveTo>
                <a:lnTo>
                  <a:pt x="1442466" y="761999"/>
                </a:lnTo>
                <a:lnTo>
                  <a:pt x="1439418" y="763523"/>
                </a:lnTo>
                <a:lnTo>
                  <a:pt x="1439418" y="771905"/>
                </a:lnTo>
                <a:lnTo>
                  <a:pt x="1442466" y="771905"/>
                </a:lnTo>
                <a:close/>
              </a:path>
              <a:path w="1884045" h="772160">
                <a:moveTo>
                  <a:pt x="1442466" y="10820"/>
                </a:moveTo>
                <a:lnTo>
                  <a:pt x="1442466" y="9905"/>
                </a:lnTo>
                <a:lnTo>
                  <a:pt x="1441323" y="9905"/>
                </a:lnTo>
                <a:lnTo>
                  <a:pt x="1442466" y="10820"/>
                </a:lnTo>
                <a:close/>
              </a:path>
              <a:path w="1884045" h="772160">
                <a:moveTo>
                  <a:pt x="1883676" y="420434"/>
                </a:moveTo>
                <a:lnTo>
                  <a:pt x="1883676" y="408117"/>
                </a:lnTo>
                <a:lnTo>
                  <a:pt x="1441323" y="761999"/>
                </a:lnTo>
                <a:lnTo>
                  <a:pt x="1442466" y="761999"/>
                </a:lnTo>
                <a:lnTo>
                  <a:pt x="1442466" y="771905"/>
                </a:lnTo>
                <a:lnTo>
                  <a:pt x="1443990" y="771905"/>
                </a:lnTo>
                <a:lnTo>
                  <a:pt x="1883676" y="42043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603868" y="1743709"/>
            <a:ext cx="8496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9A"/>
                </a:solidFill>
                <a:latin typeface="Comic Sans MS"/>
                <a:cs typeface="Comic Sans MS"/>
              </a:rPr>
              <a:t>Deploymen</a:t>
            </a:r>
            <a:r>
              <a:rPr dirty="0" sz="1100" spc="-5">
                <a:solidFill>
                  <a:srgbClr val="33339A"/>
                </a:solidFill>
                <a:latin typeface="Comic Sans MS"/>
                <a:cs typeface="Comic Sans MS"/>
              </a:rPr>
              <a:t>t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92634" y="2237232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350"/>
                </a:lnTo>
              </a:path>
            </a:pathLst>
          </a:custGeom>
          <a:ln w="11429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53519" y="2612898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3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6"/>
                </a:lnTo>
                <a:lnTo>
                  <a:pt x="4572" y="657606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097267" y="9906"/>
                </a:lnTo>
                <a:lnTo>
                  <a:pt x="1097267" y="5334"/>
                </a:lnTo>
                <a:lnTo>
                  <a:pt x="1101852" y="9906"/>
                </a:lnTo>
                <a:lnTo>
                  <a:pt x="1101852" y="657605"/>
                </a:lnTo>
                <a:lnTo>
                  <a:pt x="1106423" y="657605"/>
                </a:lnTo>
                <a:close/>
              </a:path>
              <a:path w="1106804" h="65786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106804" h="657860">
                <a:moveTo>
                  <a:pt x="9905" y="6477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647700"/>
                </a:lnTo>
                <a:lnTo>
                  <a:pt x="9905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5" y="653034"/>
                </a:lnTo>
                <a:lnTo>
                  <a:pt x="9905" y="657606"/>
                </a:lnTo>
                <a:lnTo>
                  <a:pt x="1097267" y="657605"/>
                </a:lnTo>
                <a:lnTo>
                  <a:pt x="1097267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5" y="657606"/>
                </a:moveTo>
                <a:lnTo>
                  <a:pt x="9905" y="653034"/>
                </a:lnTo>
                <a:lnTo>
                  <a:pt x="4572" y="647700"/>
                </a:lnTo>
                <a:lnTo>
                  <a:pt x="4572" y="657606"/>
                </a:lnTo>
                <a:lnTo>
                  <a:pt x="9905" y="657606"/>
                </a:lnTo>
                <a:close/>
              </a:path>
              <a:path w="1106804" h="657860">
                <a:moveTo>
                  <a:pt x="1101852" y="9906"/>
                </a:moveTo>
                <a:lnTo>
                  <a:pt x="1097267" y="5334"/>
                </a:lnTo>
                <a:lnTo>
                  <a:pt x="1097267" y="9906"/>
                </a:lnTo>
                <a:lnTo>
                  <a:pt x="1101852" y="9906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6"/>
                </a:lnTo>
                <a:lnTo>
                  <a:pt x="1097267" y="9906"/>
                </a:lnTo>
                <a:lnTo>
                  <a:pt x="1097267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67" y="653034"/>
                </a:lnTo>
                <a:lnTo>
                  <a:pt x="1097267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53519" y="35272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3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6"/>
                </a:lnTo>
                <a:lnTo>
                  <a:pt x="4572" y="657606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097267" y="9905"/>
                </a:lnTo>
                <a:lnTo>
                  <a:pt x="1097267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3" y="657605"/>
                </a:lnTo>
                <a:close/>
              </a:path>
              <a:path w="1106804" h="65786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106804" h="657860">
                <a:moveTo>
                  <a:pt x="9905" y="6477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647700"/>
                </a:lnTo>
                <a:lnTo>
                  <a:pt x="9905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5" y="653034"/>
                </a:lnTo>
                <a:lnTo>
                  <a:pt x="9905" y="657606"/>
                </a:lnTo>
                <a:lnTo>
                  <a:pt x="1097267" y="657605"/>
                </a:lnTo>
                <a:lnTo>
                  <a:pt x="1097267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5" y="657606"/>
                </a:moveTo>
                <a:lnTo>
                  <a:pt x="9905" y="653034"/>
                </a:lnTo>
                <a:lnTo>
                  <a:pt x="4572" y="647700"/>
                </a:lnTo>
                <a:lnTo>
                  <a:pt x="4572" y="657606"/>
                </a:lnTo>
                <a:lnTo>
                  <a:pt x="9905" y="657606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67" y="5334"/>
                </a:lnTo>
                <a:lnTo>
                  <a:pt x="1097267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67" y="9905"/>
                </a:lnTo>
                <a:lnTo>
                  <a:pt x="1097267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67" y="653034"/>
                </a:lnTo>
                <a:lnTo>
                  <a:pt x="1097267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53519" y="45178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3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6"/>
                </a:lnTo>
                <a:lnTo>
                  <a:pt x="4572" y="657606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097267" y="9905"/>
                </a:lnTo>
                <a:lnTo>
                  <a:pt x="1097267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3" y="657605"/>
                </a:lnTo>
                <a:close/>
              </a:path>
              <a:path w="1106804" h="65786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106804" h="657860">
                <a:moveTo>
                  <a:pt x="9905" y="6477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647700"/>
                </a:lnTo>
                <a:lnTo>
                  <a:pt x="9905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5" y="653034"/>
                </a:lnTo>
                <a:lnTo>
                  <a:pt x="9905" y="657606"/>
                </a:lnTo>
                <a:lnTo>
                  <a:pt x="1097267" y="657605"/>
                </a:lnTo>
                <a:lnTo>
                  <a:pt x="1097267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5" y="657606"/>
                </a:moveTo>
                <a:lnTo>
                  <a:pt x="9905" y="653034"/>
                </a:lnTo>
                <a:lnTo>
                  <a:pt x="4572" y="647700"/>
                </a:lnTo>
                <a:lnTo>
                  <a:pt x="4572" y="657606"/>
                </a:lnTo>
                <a:lnTo>
                  <a:pt x="9905" y="657606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67" y="5334"/>
                </a:lnTo>
                <a:lnTo>
                  <a:pt x="1097267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67" y="9905"/>
                </a:lnTo>
                <a:lnTo>
                  <a:pt x="1097267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67" y="653034"/>
                </a:lnTo>
                <a:lnTo>
                  <a:pt x="1097267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53519" y="55084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3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6"/>
                </a:lnTo>
                <a:lnTo>
                  <a:pt x="4572" y="657606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097267" y="9905"/>
                </a:lnTo>
                <a:lnTo>
                  <a:pt x="1097267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3" y="657605"/>
                </a:lnTo>
                <a:close/>
              </a:path>
              <a:path w="1106804" h="65786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106804" h="657860">
                <a:moveTo>
                  <a:pt x="9906" y="6477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647700"/>
                </a:lnTo>
                <a:lnTo>
                  <a:pt x="9906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6" y="653034"/>
                </a:lnTo>
                <a:lnTo>
                  <a:pt x="9906" y="657606"/>
                </a:lnTo>
                <a:lnTo>
                  <a:pt x="1097267" y="657605"/>
                </a:lnTo>
                <a:lnTo>
                  <a:pt x="1097267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6" y="657606"/>
                </a:moveTo>
                <a:lnTo>
                  <a:pt x="9906" y="653034"/>
                </a:lnTo>
                <a:lnTo>
                  <a:pt x="4572" y="647700"/>
                </a:lnTo>
                <a:lnTo>
                  <a:pt x="4572" y="657606"/>
                </a:lnTo>
                <a:lnTo>
                  <a:pt x="9906" y="657606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67" y="5334"/>
                </a:lnTo>
                <a:lnTo>
                  <a:pt x="1097267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67" y="9905"/>
                </a:lnTo>
                <a:lnTo>
                  <a:pt x="1097267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67" y="653034"/>
                </a:lnTo>
                <a:lnTo>
                  <a:pt x="1097267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40421" y="2237232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350"/>
                </a:lnTo>
              </a:path>
            </a:pathLst>
          </a:custGeom>
          <a:ln w="1143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01319" y="2612898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6"/>
                </a:lnTo>
                <a:lnTo>
                  <a:pt x="9893" y="5334"/>
                </a:lnTo>
                <a:lnTo>
                  <a:pt x="9893" y="9906"/>
                </a:lnTo>
                <a:lnTo>
                  <a:pt x="1097267" y="9906"/>
                </a:lnTo>
                <a:lnTo>
                  <a:pt x="1097267" y="5334"/>
                </a:lnTo>
                <a:lnTo>
                  <a:pt x="1101852" y="9906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893" y="9906"/>
                </a:moveTo>
                <a:lnTo>
                  <a:pt x="9893" y="5334"/>
                </a:lnTo>
                <a:lnTo>
                  <a:pt x="4572" y="9906"/>
                </a:lnTo>
                <a:lnTo>
                  <a:pt x="9893" y="9906"/>
                </a:lnTo>
                <a:close/>
              </a:path>
              <a:path w="1106804" h="657860">
                <a:moveTo>
                  <a:pt x="9893" y="647700"/>
                </a:moveTo>
                <a:lnTo>
                  <a:pt x="9893" y="9906"/>
                </a:lnTo>
                <a:lnTo>
                  <a:pt x="4572" y="9906"/>
                </a:lnTo>
                <a:lnTo>
                  <a:pt x="4572" y="647700"/>
                </a:lnTo>
                <a:lnTo>
                  <a:pt x="9893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893" y="653034"/>
                </a:lnTo>
                <a:lnTo>
                  <a:pt x="9893" y="657605"/>
                </a:lnTo>
                <a:lnTo>
                  <a:pt x="1097267" y="657605"/>
                </a:lnTo>
                <a:lnTo>
                  <a:pt x="1097267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893" y="657605"/>
                </a:moveTo>
                <a:lnTo>
                  <a:pt x="9893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893" y="657605"/>
                </a:lnTo>
                <a:close/>
              </a:path>
              <a:path w="1106804" h="657860">
                <a:moveTo>
                  <a:pt x="1101852" y="9906"/>
                </a:moveTo>
                <a:lnTo>
                  <a:pt x="1097267" y="5334"/>
                </a:lnTo>
                <a:lnTo>
                  <a:pt x="1097267" y="9906"/>
                </a:lnTo>
                <a:lnTo>
                  <a:pt x="1101852" y="9906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6"/>
                </a:lnTo>
                <a:lnTo>
                  <a:pt x="1097267" y="9906"/>
                </a:lnTo>
                <a:lnTo>
                  <a:pt x="1097267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67" y="653034"/>
                </a:lnTo>
                <a:lnTo>
                  <a:pt x="1097267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01319" y="35272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893" y="5334"/>
                </a:lnTo>
                <a:lnTo>
                  <a:pt x="9893" y="9905"/>
                </a:lnTo>
                <a:lnTo>
                  <a:pt x="1097267" y="9905"/>
                </a:lnTo>
                <a:lnTo>
                  <a:pt x="1097267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893" y="9905"/>
                </a:moveTo>
                <a:lnTo>
                  <a:pt x="9893" y="5334"/>
                </a:lnTo>
                <a:lnTo>
                  <a:pt x="4572" y="9905"/>
                </a:lnTo>
                <a:lnTo>
                  <a:pt x="9893" y="9905"/>
                </a:lnTo>
                <a:close/>
              </a:path>
              <a:path w="1106804" h="657860">
                <a:moveTo>
                  <a:pt x="9893" y="647700"/>
                </a:moveTo>
                <a:lnTo>
                  <a:pt x="9893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893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893" y="653034"/>
                </a:lnTo>
                <a:lnTo>
                  <a:pt x="9893" y="657605"/>
                </a:lnTo>
                <a:lnTo>
                  <a:pt x="1097267" y="657605"/>
                </a:lnTo>
                <a:lnTo>
                  <a:pt x="1097267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893" y="657605"/>
                </a:moveTo>
                <a:lnTo>
                  <a:pt x="9893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893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67" y="5334"/>
                </a:lnTo>
                <a:lnTo>
                  <a:pt x="1097267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67" y="9905"/>
                </a:lnTo>
                <a:lnTo>
                  <a:pt x="1097267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67" y="653034"/>
                </a:lnTo>
                <a:lnTo>
                  <a:pt x="1097267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01319" y="45178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893" y="5334"/>
                </a:lnTo>
                <a:lnTo>
                  <a:pt x="9893" y="9905"/>
                </a:lnTo>
                <a:lnTo>
                  <a:pt x="1097267" y="9905"/>
                </a:lnTo>
                <a:lnTo>
                  <a:pt x="1097267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893" y="9905"/>
                </a:moveTo>
                <a:lnTo>
                  <a:pt x="9893" y="5334"/>
                </a:lnTo>
                <a:lnTo>
                  <a:pt x="4572" y="9905"/>
                </a:lnTo>
                <a:lnTo>
                  <a:pt x="9893" y="9905"/>
                </a:lnTo>
                <a:close/>
              </a:path>
              <a:path w="1106804" h="657860">
                <a:moveTo>
                  <a:pt x="9893" y="647700"/>
                </a:moveTo>
                <a:lnTo>
                  <a:pt x="9893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893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893" y="653034"/>
                </a:lnTo>
                <a:lnTo>
                  <a:pt x="9893" y="657605"/>
                </a:lnTo>
                <a:lnTo>
                  <a:pt x="1097267" y="657605"/>
                </a:lnTo>
                <a:lnTo>
                  <a:pt x="1097267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893" y="657605"/>
                </a:moveTo>
                <a:lnTo>
                  <a:pt x="9893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893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67" y="5334"/>
                </a:lnTo>
                <a:lnTo>
                  <a:pt x="1097267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67" y="9905"/>
                </a:lnTo>
                <a:lnTo>
                  <a:pt x="1097267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67" y="653034"/>
                </a:lnTo>
                <a:lnTo>
                  <a:pt x="1097267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888234" y="2237232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350"/>
                </a:lnTo>
              </a:path>
            </a:pathLst>
          </a:custGeom>
          <a:ln w="1143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49119" y="2612898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6"/>
                </a:moveTo>
                <a:lnTo>
                  <a:pt x="1106424" y="0"/>
                </a:lnTo>
                <a:lnTo>
                  <a:pt x="0" y="0"/>
                </a:lnTo>
                <a:lnTo>
                  <a:pt x="0" y="657606"/>
                </a:lnTo>
                <a:lnTo>
                  <a:pt x="4572" y="657606"/>
                </a:lnTo>
                <a:lnTo>
                  <a:pt x="4572" y="9906"/>
                </a:lnTo>
                <a:lnTo>
                  <a:pt x="9893" y="5334"/>
                </a:lnTo>
                <a:lnTo>
                  <a:pt x="9893" y="9906"/>
                </a:lnTo>
                <a:lnTo>
                  <a:pt x="1097280" y="9906"/>
                </a:lnTo>
                <a:lnTo>
                  <a:pt x="1097280" y="5334"/>
                </a:lnTo>
                <a:lnTo>
                  <a:pt x="1101852" y="9906"/>
                </a:lnTo>
                <a:lnTo>
                  <a:pt x="1101852" y="657606"/>
                </a:lnTo>
                <a:lnTo>
                  <a:pt x="1106424" y="657606"/>
                </a:lnTo>
                <a:close/>
              </a:path>
              <a:path w="1106804" h="657860">
                <a:moveTo>
                  <a:pt x="9893" y="9906"/>
                </a:moveTo>
                <a:lnTo>
                  <a:pt x="9893" y="5334"/>
                </a:lnTo>
                <a:lnTo>
                  <a:pt x="4572" y="9906"/>
                </a:lnTo>
                <a:lnTo>
                  <a:pt x="9893" y="9906"/>
                </a:lnTo>
                <a:close/>
              </a:path>
              <a:path w="1106804" h="657860">
                <a:moveTo>
                  <a:pt x="9893" y="647700"/>
                </a:moveTo>
                <a:lnTo>
                  <a:pt x="9893" y="9906"/>
                </a:lnTo>
                <a:lnTo>
                  <a:pt x="4572" y="9906"/>
                </a:lnTo>
                <a:lnTo>
                  <a:pt x="4572" y="647700"/>
                </a:lnTo>
                <a:lnTo>
                  <a:pt x="9893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893" y="653034"/>
                </a:lnTo>
                <a:lnTo>
                  <a:pt x="9893" y="657606"/>
                </a:lnTo>
                <a:lnTo>
                  <a:pt x="1097280" y="657606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893" y="657606"/>
                </a:moveTo>
                <a:lnTo>
                  <a:pt x="9893" y="653034"/>
                </a:lnTo>
                <a:lnTo>
                  <a:pt x="4572" y="647700"/>
                </a:lnTo>
                <a:lnTo>
                  <a:pt x="4572" y="657606"/>
                </a:lnTo>
                <a:lnTo>
                  <a:pt x="9893" y="657606"/>
                </a:lnTo>
                <a:close/>
              </a:path>
              <a:path w="1106804" h="657860">
                <a:moveTo>
                  <a:pt x="1101852" y="9906"/>
                </a:moveTo>
                <a:lnTo>
                  <a:pt x="1097280" y="5334"/>
                </a:lnTo>
                <a:lnTo>
                  <a:pt x="1097280" y="9906"/>
                </a:lnTo>
                <a:lnTo>
                  <a:pt x="1101852" y="9906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6"/>
                </a:lnTo>
                <a:lnTo>
                  <a:pt x="1097280" y="9906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6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6"/>
                </a:lnTo>
                <a:lnTo>
                  <a:pt x="1101852" y="65760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49119" y="35272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893" y="5334"/>
                </a:lnTo>
                <a:lnTo>
                  <a:pt x="9893" y="9905"/>
                </a:lnTo>
                <a:lnTo>
                  <a:pt x="1097280" y="9905"/>
                </a:lnTo>
                <a:lnTo>
                  <a:pt x="1097280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893" y="9905"/>
                </a:moveTo>
                <a:lnTo>
                  <a:pt x="9893" y="5334"/>
                </a:lnTo>
                <a:lnTo>
                  <a:pt x="4572" y="9905"/>
                </a:lnTo>
                <a:lnTo>
                  <a:pt x="9893" y="9905"/>
                </a:lnTo>
                <a:close/>
              </a:path>
              <a:path w="1106804" h="657860">
                <a:moveTo>
                  <a:pt x="9893" y="647700"/>
                </a:moveTo>
                <a:lnTo>
                  <a:pt x="9893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893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893" y="653034"/>
                </a:lnTo>
                <a:lnTo>
                  <a:pt x="9893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893" y="657605"/>
                </a:moveTo>
                <a:lnTo>
                  <a:pt x="9893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893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80" y="5334"/>
                </a:lnTo>
                <a:lnTo>
                  <a:pt x="1097280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80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49119" y="45178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893" y="5334"/>
                </a:lnTo>
                <a:lnTo>
                  <a:pt x="9893" y="9905"/>
                </a:lnTo>
                <a:lnTo>
                  <a:pt x="1097280" y="9905"/>
                </a:lnTo>
                <a:lnTo>
                  <a:pt x="1097280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893" y="9905"/>
                </a:moveTo>
                <a:lnTo>
                  <a:pt x="9893" y="5334"/>
                </a:lnTo>
                <a:lnTo>
                  <a:pt x="4572" y="9905"/>
                </a:lnTo>
                <a:lnTo>
                  <a:pt x="9893" y="9905"/>
                </a:lnTo>
                <a:close/>
              </a:path>
              <a:path w="1106804" h="657860">
                <a:moveTo>
                  <a:pt x="9893" y="647700"/>
                </a:moveTo>
                <a:lnTo>
                  <a:pt x="9893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893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893" y="653034"/>
                </a:lnTo>
                <a:lnTo>
                  <a:pt x="9893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893" y="657605"/>
                </a:moveTo>
                <a:lnTo>
                  <a:pt x="9893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893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80" y="5334"/>
                </a:lnTo>
                <a:lnTo>
                  <a:pt x="1097280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80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49119" y="55084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893" y="5334"/>
                </a:lnTo>
                <a:lnTo>
                  <a:pt x="9893" y="9905"/>
                </a:lnTo>
                <a:lnTo>
                  <a:pt x="1097280" y="9905"/>
                </a:lnTo>
                <a:lnTo>
                  <a:pt x="1097280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893" y="9905"/>
                </a:moveTo>
                <a:lnTo>
                  <a:pt x="9893" y="5334"/>
                </a:lnTo>
                <a:lnTo>
                  <a:pt x="4572" y="9905"/>
                </a:lnTo>
                <a:lnTo>
                  <a:pt x="9893" y="9905"/>
                </a:lnTo>
                <a:close/>
              </a:path>
              <a:path w="1106804" h="657860">
                <a:moveTo>
                  <a:pt x="9893" y="647700"/>
                </a:moveTo>
                <a:lnTo>
                  <a:pt x="9893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893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893" y="653034"/>
                </a:lnTo>
                <a:lnTo>
                  <a:pt x="9893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893" y="657605"/>
                </a:moveTo>
                <a:lnTo>
                  <a:pt x="9893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893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80" y="5334"/>
                </a:lnTo>
                <a:lnTo>
                  <a:pt x="1097280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80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9891" y="1475232"/>
            <a:ext cx="1981200" cy="762000"/>
          </a:xfrm>
          <a:custGeom>
            <a:avLst/>
            <a:gdLst/>
            <a:ahLst/>
            <a:cxnLst/>
            <a:rect l="l" t="t" r="r" b="b"/>
            <a:pathLst>
              <a:path w="1981200" h="762000">
                <a:moveTo>
                  <a:pt x="1981200" y="380999"/>
                </a:moveTo>
                <a:lnTo>
                  <a:pt x="1485900" y="0"/>
                </a:lnTo>
                <a:lnTo>
                  <a:pt x="0" y="0"/>
                </a:lnTo>
                <a:lnTo>
                  <a:pt x="0" y="762000"/>
                </a:lnTo>
                <a:lnTo>
                  <a:pt x="1485900" y="761999"/>
                </a:lnTo>
                <a:lnTo>
                  <a:pt x="1981200" y="380999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05319" y="1469897"/>
            <a:ext cx="1994535" cy="772160"/>
          </a:xfrm>
          <a:custGeom>
            <a:avLst/>
            <a:gdLst/>
            <a:ahLst/>
            <a:cxnLst/>
            <a:rect l="l" t="t" r="r" b="b"/>
            <a:pathLst>
              <a:path w="1994535" h="772160">
                <a:moveTo>
                  <a:pt x="1994154" y="386333"/>
                </a:moveTo>
                <a:lnTo>
                  <a:pt x="1491996" y="0"/>
                </a:lnTo>
                <a:lnTo>
                  <a:pt x="0" y="0"/>
                </a:lnTo>
                <a:lnTo>
                  <a:pt x="0" y="771906"/>
                </a:lnTo>
                <a:lnTo>
                  <a:pt x="4572" y="771906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487424" y="9905"/>
                </a:lnTo>
                <a:lnTo>
                  <a:pt x="1487424" y="9143"/>
                </a:lnTo>
                <a:lnTo>
                  <a:pt x="1490472" y="9905"/>
                </a:lnTo>
                <a:lnTo>
                  <a:pt x="1490471" y="11488"/>
                </a:lnTo>
                <a:lnTo>
                  <a:pt x="1977771" y="386333"/>
                </a:lnTo>
                <a:lnTo>
                  <a:pt x="1982724" y="382523"/>
                </a:lnTo>
                <a:lnTo>
                  <a:pt x="1982724" y="395110"/>
                </a:lnTo>
                <a:lnTo>
                  <a:pt x="1994154" y="386333"/>
                </a:lnTo>
                <a:close/>
              </a:path>
              <a:path w="1994535" h="77216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994535" h="772160">
                <a:moveTo>
                  <a:pt x="9905" y="7620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762000"/>
                </a:lnTo>
                <a:lnTo>
                  <a:pt x="9905" y="762000"/>
                </a:lnTo>
                <a:close/>
              </a:path>
              <a:path w="1994535" h="772160">
                <a:moveTo>
                  <a:pt x="1489405" y="761999"/>
                </a:moveTo>
                <a:lnTo>
                  <a:pt x="4572" y="762000"/>
                </a:lnTo>
                <a:lnTo>
                  <a:pt x="9905" y="767333"/>
                </a:lnTo>
                <a:lnTo>
                  <a:pt x="9905" y="771906"/>
                </a:lnTo>
                <a:lnTo>
                  <a:pt x="1487424" y="771905"/>
                </a:lnTo>
                <a:lnTo>
                  <a:pt x="1487424" y="763523"/>
                </a:lnTo>
                <a:lnTo>
                  <a:pt x="1489405" y="761999"/>
                </a:lnTo>
                <a:close/>
              </a:path>
              <a:path w="1994535" h="772160">
                <a:moveTo>
                  <a:pt x="9905" y="771906"/>
                </a:moveTo>
                <a:lnTo>
                  <a:pt x="9905" y="767333"/>
                </a:lnTo>
                <a:lnTo>
                  <a:pt x="4572" y="762000"/>
                </a:lnTo>
                <a:lnTo>
                  <a:pt x="4572" y="771906"/>
                </a:lnTo>
                <a:lnTo>
                  <a:pt x="9905" y="771906"/>
                </a:lnTo>
                <a:close/>
              </a:path>
              <a:path w="1994535" h="772160">
                <a:moveTo>
                  <a:pt x="1490472" y="9905"/>
                </a:moveTo>
                <a:lnTo>
                  <a:pt x="1487424" y="9143"/>
                </a:lnTo>
                <a:lnTo>
                  <a:pt x="1488414" y="9905"/>
                </a:lnTo>
                <a:lnTo>
                  <a:pt x="1490472" y="9905"/>
                </a:lnTo>
                <a:close/>
              </a:path>
              <a:path w="1994535" h="772160">
                <a:moveTo>
                  <a:pt x="1488414" y="9905"/>
                </a:moveTo>
                <a:lnTo>
                  <a:pt x="1487424" y="9143"/>
                </a:lnTo>
                <a:lnTo>
                  <a:pt x="1487424" y="9905"/>
                </a:lnTo>
                <a:lnTo>
                  <a:pt x="1488414" y="9905"/>
                </a:lnTo>
                <a:close/>
              </a:path>
              <a:path w="1994535" h="772160">
                <a:moveTo>
                  <a:pt x="1490472" y="761999"/>
                </a:moveTo>
                <a:lnTo>
                  <a:pt x="1489405" y="761999"/>
                </a:lnTo>
                <a:lnTo>
                  <a:pt x="1487424" y="763523"/>
                </a:lnTo>
                <a:lnTo>
                  <a:pt x="1490472" y="761999"/>
                </a:lnTo>
                <a:close/>
              </a:path>
              <a:path w="1994535" h="772160">
                <a:moveTo>
                  <a:pt x="1490472" y="771905"/>
                </a:moveTo>
                <a:lnTo>
                  <a:pt x="1490472" y="761999"/>
                </a:lnTo>
                <a:lnTo>
                  <a:pt x="1487424" y="763523"/>
                </a:lnTo>
                <a:lnTo>
                  <a:pt x="1487424" y="771905"/>
                </a:lnTo>
                <a:lnTo>
                  <a:pt x="1490472" y="771905"/>
                </a:lnTo>
                <a:close/>
              </a:path>
              <a:path w="1994535" h="772160">
                <a:moveTo>
                  <a:pt x="1490471" y="11488"/>
                </a:moveTo>
                <a:lnTo>
                  <a:pt x="1490472" y="9905"/>
                </a:lnTo>
                <a:lnTo>
                  <a:pt x="1488414" y="9905"/>
                </a:lnTo>
                <a:lnTo>
                  <a:pt x="1490471" y="11488"/>
                </a:lnTo>
                <a:close/>
              </a:path>
              <a:path w="1994535" h="772160">
                <a:moveTo>
                  <a:pt x="1982724" y="395110"/>
                </a:moveTo>
                <a:lnTo>
                  <a:pt x="1982724" y="390143"/>
                </a:lnTo>
                <a:lnTo>
                  <a:pt x="1977771" y="386333"/>
                </a:lnTo>
                <a:lnTo>
                  <a:pt x="1489405" y="761999"/>
                </a:lnTo>
                <a:lnTo>
                  <a:pt x="1490472" y="761999"/>
                </a:lnTo>
                <a:lnTo>
                  <a:pt x="1490472" y="771905"/>
                </a:lnTo>
                <a:lnTo>
                  <a:pt x="1491996" y="771905"/>
                </a:lnTo>
                <a:lnTo>
                  <a:pt x="1982724" y="395110"/>
                </a:lnTo>
                <a:close/>
              </a:path>
              <a:path w="1994535" h="772160">
                <a:moveTo>
                  <a:pt x="1982724" y="390143"/>
                </a:moveTo>
                <a:lnTo>
                  <a:pt x="1982724" y="382523"/>
                </a:lnTo>
                <a:lnTo>
                  <a:pt x="1977771" y="386333"/>
                </a:lnTo>
                <a:lnTo>
                  <a:pt x="1982724" y="39014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88626" y="1569974"/>
            <a:ext cx="1060450" cy="50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9A"/>
                </a:solidFill>
                <a:latin typeface="Comic Sans MS"/>
                <a:cs typeface="Comic Sans MS"/>
              </a:rPr>
              <a:t>Business  Understanding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73034" y="2237232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0"/>
                </a:moveTo>
                <a:lnTo>
                  <a:pt x="0" y="133350"/>
                </a:lnTo>
              </a:path>
            </a:pathLst>
          </a:custGeom>
          <a:ln w="1143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33919" y="2612898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5" h="657860">
                <a:moveTo>
                  <a:pt x="1106424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1" y="9906"/>
                </a:lnTo>
                <a:lnTo>
                  <a:pt x="9906" y="5333"/>
                </a:lnTo>
                <a:lnTo>
                  <a:pt x="9906" y="9906"/>
                </a:lnTo>
                <a:lnTo>
                  <a:pt x="1097280" y="9906"/>
                </a:lnTo>
                <a:lnTo>
                  <a:pt x="1097280" y="5333"/>
                </a:lnTo>
                <a:lnTo>
                  <a:pt x="1101851" y="9906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5" h="657860">
                <a:moveTo>
                  <a:pt x="9906" y="9906"/>
                </a:moveTo>
                <a:lnTo>
                  <a:pt x="9906" y="5333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106805" h="657860">
                <a:moveTo>
                  <a:pt x="9906" y="6477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47700"/>
                </a:lnTo>
                <a:lnTo>
                  <a:pt x="9906" y="647700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4571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9906" y="657605"/>
                </a:moveTo>
                <a:lnTo>
                  <a:pt x="9906" y="653034"/>
                </a:lnTo>
                <a:lnTo>
                  <a:pt x="4571" y="647700"/>
                </a:lnTo>
                <a:lnTo>
                  <a:pt x="4572" y="657605"/>
                </a:lnTo>
                <a:lnTo>
                  <a:pt x="9906" y="657605"/>
                </a:lnTo>
                <a:close/>
              </a:path>
              <a:path w="1106805" h="657860">
                <a:moveTo>
                  <a:pt x="1101851" y="9906"/>
                </a:moveTo>
                <a:lnTo>
                  <a:pt x="1097280" y="5333"/>
                </a:lnTo>
                <a:lnTo>
                  <a:pt x="1097280" y="9906"/>
                </a:lnTo>
                <a:lnTo>
                  <a:pt x="1101851" y="9906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1101851" y="9906"/>
                </a:lnTo>
                <a:lnTo>
                  <a:pt x="1097280" y="9906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33919" y="35272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5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1" y="657605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1097280" y="9905"/>
                </a:lnTo>
                <a:lnTo>
                  <a:pt x="1097280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5" h="657860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106805" h="657860">
                <a:moveTo>
                  <a:pt x="9906" y="6477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647700"/>
                </a:lnTo>
                <a:lnTo>
                  <a:pt x="9906" y="647700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4571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9906" y="657605"/>
                </a:moveTo>
                <a:lnTo>
                  <a:pt x="9906" y="653034"/>
                </a:lnTo>
                <a:lnTo>
                  <a:pt x="4571" y="647700"/>
                </a:lnTo>
                <a:lnTo>
                  <a:pt x="4571" y="657605"/>
                </a:lnTo>
                <a:lnTo>
                  <a:pt x="9906" y="657605"/>
                </a:lnTo>
                <a:close/>
              </a:path>
              <a:path w="1106805" h="657860">
                <a:moveTo>
                  <a:pt x="1101852" y="9905"/>
                </a:moveTo>
                <a:lnTo>
                  <a:pt x="1097280" y="5334"/>
                </a:lnTo>
                <a:lnTo>
                  <a:pt x="1097280" y="9905"/>
                </a:lnTo>
                <a:lnTo>
                  <a:pt x="1101852" y="9905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1101852" y="9905"/>
                </a:lnTo>
                <a:lnTo>
                  <a:pt x="1097280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33919" y="45178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5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1" y="657605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1097280" y="9905"/>
                </a:lnTo>
                <a:lnTo>
                  <a:pt x="1097280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5" h="657860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106805" h="657860">
                <a:moveTo>
                  <a:pt x="9906" y="6477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647700"/>
                </a:lnTo>
                <a:lnTo>
                  <a:pt x="9906" y="647700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4571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9906" y="657605"/>
                </a:moveTo>
                <a:lnTo>
                  <a:pt x="9906" y="653034"/>
                </a:lnTo>
                <a:lnTo>
                  <a:pt x="4571" y="647700"/>
                </a:lnTo>
                <a:lnTo>
                  <a:pt x="4571" y="657605"/>
                </a:lnTo>
                <a:lnTo>
                  <a:pt x="9906" y="657605"/>
                </a:lnTo>
                <a:close/>
              </a:path>
              <a:path w="1106805" h="657860">
                <a:moveTo>
                  <a:pt x="1101852" y="9905"/>
                </a:moveTo>
                <a:lnTo>
                  <a:pt x="1097280" y="5334"/>
                </a:lnTo>
                <a:lnTo>
                  <a:pt x="1097280" y="9905"/>
                </a:lnTo>
                <a:lnTo>
                  <a:pt x="1101852" y="9905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1101852" y="9905"/>
                </a:lnTo>
                <a:lnTo>
                  <a:pt x="1097280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33919" y="55084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5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1" y="657605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1097280" y="9905"/>
                </a:lnTo>
                <a:lnTo>
                  <a:pt x="1097280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5" h="657860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106805" h="657860">
                <a:moveTo>
                  <a:pt x="9906" y="6477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647700"/>
                </a:lnTo>
                <a:lnTo>
                  <a:pt x="9906" y="647700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4571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9906" y="657605"/>
                </a:moveTo>
                <a:lnTo>
                  <a:pt x="9906" y="653034"/>
                </a:lnTo>
                <a:lnTo>
                  <a:pt x="4571" y="647700"/>
                </a:lnTo>
                <a:lnTo>
                  <a:pt x="4571" y="657605"/>
                </a:lnTo>
                <a:lnTo>
                  <a:pt x="9906" y="657605"/>
                </a:lnTo>
                <a:close/>
              </a:path>
              <a:path w="1106805" h="657860">
                <a:moveTo>
                  <a:pt x="1101852" y="9905"/>
                </a:moveTo>
                <a:lnTo>
                  <a:pt x="1097280" y="5334"/>
                </a:lnTo>
                <a:lnTo>
                  <a:pt x="1097280" y="9905"/>
                </a:lnTo>
                <a:lnTo>
                  <a:pt x="1101852" y="9905"/>
                </a:lnTo>
                <a:close/>
              </a:path>
              <a:path w="1106805" h="657860">
                <a:moveTo>
                  <a:pt x="1101852" y="647700"/>
                </a:moveTo>
                <a:lnTo>
                  <a:pt x="1101852" y="9905"/>
                </a:lnTo>
                <a:lnTo>
                  <a:pt x="1097280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5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84025" y="2618479"/>
            <a:ext cx="8387080" cy="44176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110"/>
              </a:spcBef>
              <a:tabLst>
                <a:tab pos="4638040" algn="l"/>
              </a:tabLst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Determine	Select</a:t>
            </a:r>
            <a:endParaRPr sz="1100">
              <a:latin typeface="Comic Sans MS"/>
              <a:cs typeface="Comic Sans MS"/>
            </a:endParaRPr>
          </a:p>
          <a:p>
            <a:pPr marL="125730">
              <a:lnSpc>
                <a:spcPct val="100000"/>
              </a:lnSpc>
              <a:spcBef>
                <a:spcPts val="395"/>
              </a:spcBef>
              <a:tabLst>
                <a:tab pos="4531360" algn="l"/>
                <a:tab pos="5987415" algn="l"/>
                <a:tab pos="7616825" algn="l"/>
              </a:tabLst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Business	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Modeling	</a:t>
            </a:r>
            <a:r>
              <a:rPr dirty="0" baseline="42929" sz="1650" spc="-7" b="1">
                <a:solidFill>
                  <a:srgbClr val="33339A"/>
                </a:solidFill>
                <a:latin typeface="Comic Sans MS"/>
                <a:cs typeface="Comic Sans MS"/>
              </a:rPr>
              <a:t>Evaluate	Plan</a:t>
            </a:r>
            <a:endParaRPr baseline="42929" sz="1650">
              <a:latin typeface="Comic Sans MS"/>
              <a:cs typeface="Comic Sans MS"/>
            </a:endParaRPr>
          </a:p>
          <a:p>
            <a:pPr marL="43180">
              <a:lnSpc>
                <a:spcPct val="100000"/>
              </a:lnSpc>
              <a:spcBef>
                <a:spcPts val="395"/>
              </a:spcBef>
              <a:tabLst>
                <a:tab pos="4490720" algn="l"/>
                <a:tab pos="5999480" algn="l"/>
                <a:tab pos="7334884" algn="l"/>
              </a:tabLst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Objectives	Technique	</a:t>
            </a:r>
            <a:r>
              <a:rPr dirty="0" baseline="42929" sz="1650" spc="-15" b="1">
                <a:solidFill>
                  <a:srgbClr val="33339A"/>
                </a:solidFill>
                <a:latin typeface="Comic Sans MS"/>
                <a:cs typeface="Comic Sans MS"/>
              </a:rPr>
              <a:t>Results	Deployment</a:t>
            </a:r>
            <a:endParaRPr baseline="42929" sz="16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4516755">
              <a:lnSpc>
                <a:spcPct val="100000"/>
              </a:lnSpc>
              <a:tabLst>
                <a:tab pos="7554595" algn="l"/>
              </a:tabLst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Generate	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Plan</a:t>
            </a:r>
            <a:endParaRPr sz="1100">
              <a:latin typeface="Comic Sans MS"/>
              <a:cs typeface="Comic Sans MS"/>
            </a:endParaRPr>
          </a:p>
          <a:p>
            <a:pPr marL="176530">
              <a:lnSpc>
                <a:spcPct val="100000"/>
              </a:lnSpc>
              <a:spcBef>
                <a:spcPts val="395"/>
              </a:spcBef>
              <a:tabLst>
                <a:tab pos="4668520" algn="l"/>
                <a:tab pos="6047105" algn="l"/>
                <a:tab pos="7290434" algn="l"/>
              </a:tabLst>
            </a:pPr>
            <a:r>
              <a:rPr dirty="0" baseline="42929" sz="1650" spc="-15" b="1">
                <a:solidFill>
                  <a:srgbClr val="33339A"/>
                </a:solidFill>
                <a:latin typeface="Comic Sans MS"/>
                <a:cs typeface="Comic Sans MS"/>
              </a:rPr>
              <a:t>Assess	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Test	</a:t>
            </a:r>
            <a:r>
              <a:rPr dirty="0" baseline="42929" sz="1650" spc="-15" b="1">
                <a:solidFill>
                  <a:srgbClr val="33339A"/>
                </a:solidFill>
                <a:latin typeface="Comic Sans MS"/>
                <a:cs typeface="Comic Sans MS"/>
              </a:rPr>
              <a:t>Review	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Monitoring</a:t>
            </a:r>
            <a:r>
              <a:rPr dirty="0" sz="1100" spc="-55" b="1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&amp;</a:t>
            </a:r>
            <a:endParaRPr sz="1100">
              <a:latin typeface="Comic Sans MS"/>
              <a:cs typeface="Comic Sans MS"/>
            </a:endParaRPr>
          </a:p>
          <a:p>
            <a:pPr marL="100965">
              <a:lnSpc>
                <a:spcPct val="100000"/>
              </a:lnSpc>
              <a:spcBef>
                <a:spcPts val="395"/>
              </a:spcBef>
              <a:tabLst>
                <a:tab pos="4605655" algn="l"/>
                <a:tab pos="6020435" algn="l"/>
                <a:tab pos="7301865" algn="l"/>
              </a:tabLst>
            </a:pPr>
            <a:r>
              <a:rPr dirty="0" baseline="42929" sz="1650" spc="-15" b="1">
                <a:solidFill>
                  <a:srgbClr val="33339A"/>
                </a:solidFill>
                <a:latin typeface="Comic Sans MS"/>
                <a:cs typeface="Comic Sans MS"/>
              </a:rPr>
              <a:t>Situation	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Design	</a:t>
            </a:r>
            <a:r>
              <a:rPr dirty="0" baseline="42929" sz="1650" spc="-15" b="1">
                <a:solidFill>
                  <a:srgbClr val="33339A"/>
                </a:solidFill>
                <a:latin typeface="Comic Sans MS"/>
                <a:cs typeface="Comic Sans MS"/>
              </a:rPr>
              <a:t>Process	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Maintenance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tabLst>
                <a:tab pos="4662805" algn="l"/>
                <a:tab pos="5895975" algn="l"/>
                <a:tab pos="7428230" algn="l"/>
              </a:tabLst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Determine	</a:t>
            </a:r>
            <a:r>
              <a:rPr dirty="0" baseline="-42929" sz="1650" spc="-7" b="1">
                <a:solidFill>
                  <a:srgbClr val="33339A"/>
                </a:solidFill>
                <a:latin typeface="Comic Sans MS"/>
                <a:cs typeface="Comic Sans MS"/>
              </a:rPr>
              <a:t>Build	</a:t>
            </a:r>
            <a:r>
              <a:rPr dirty="0" baseline="-42929" sz="1650" spc="-15" b="1">
                <a:solidFill>
                  <a:srgbClr val="33339A"/>
                </a:solidFill>
                <a:latin typeface="Comic Sans MS"/>
                <a:cs typeface="Comic Sans MS"/>
              </a:rPr>
              <a:t>Determine	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Produce</a:t>
            </a:r>
            <a:endParaRPr sz="1100">
              <a:latin typeface="Comic Sans MS"/>
              <a:cs typeface="Comic Sans MS"/>
            </a:endParaRPr>
          </a:p>
          <a:p>
            <a:pPr marL="226060" marR="436880" indent="-226695">
              <a:lnSpc>
                <a:spcPct val="130000"/>
              </a:lnSpc>
              <a:tabLst>
                <a:tab pos="4624705" algn="l"/>
                <a:tab pos="5878195" algn="l"/>
                <a:tab pos="7493634" algn="l"/>
                <a:tab pos="7561580" algn="l"/>
              </a:tabLst>
            </a:pP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r>
              <a:rPr dirty="0" sz="1100" spc="15" b="1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Mining	</a:t>
            </a:r>
            <a:r>
              <a:rPr dirty="0" baseline="-42929" sz="1650" spc="-7" b="1">
                <a:solidFill>
                  <a:srgbClr val="33339A"/>
                </a:solidFill>
                <a:latin typeface="Comic Sans MS"/>
                <a:cs typeface="Comic Sans MS"/>
              </a:rPr>
              <a:t>Model	Next</a:t>
            </a:r>
            <a:r>
              <a:rPr dirty="0" baseline="-42929" sz="1650" spc="15" b="1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dirty="0" baseline="-42929" sz="1650" spc="-15" b="1">
                <a:solidFill>
                  <a:srgbClr val="33339A"/>
                </a:solidFill>
                <a:latin typeface="Comic Sans MS"/>
                <a:cs typeface="Comic Sans MS"/>
              </a:rPr>
              <a:t>Steps		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Final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Goal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s</a:t>
            </a:r>
            <a:r>
              <a:rPr dirty="0" sz="1100" b="1">
                <a:solidFill>
                  <a:srgbClr val="33339A"/>
                </a:solidFill>
                <a:latin typeface="Comic Sans MS"/>
                <a:cs typeface="Comic Sans MS"/>
              </a:rPr>
              <a:t>			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Report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tabLst>
                <a:tab pos="4596765" algn="l"/>
                <a:tab pos="7494905" algn="l"/>
              </a:tabLst>
            </a:pPr>
            <a:r>
              <a:rPr dirty="0" baseline="42929" sz="1650" spc="-15" b="1">
                <a:solidFill>
                  <a:srgbClr val="33339A"/>
                </a:solidFill>
                <a:latin typeface="Comic Sans MS"/>
                <a:cs typeface="Comic Sans MS"/>
              </a:rPr>
              <a:t>Produce	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Assess	Review</a:t>
            </a:r>
            <a:endParaRPr sz="1100">
              <a:latin typeface="Comic Sans MS"/>
              <a:cs typeface="Comic Sans MS"/>
            </a:endParaRPr>
          </a:p>
          <a:p>
            <a:pPr marL="159385">
              <a:lnSpc>
                <a:spcPts val="1090"/>
              </a:lnSpc>
              <a:spcBef>
                <a:spcPts val="395"/>
              </a:spcBef>
              <a:tabLst>
                <a:tab pos="4624705" algn="l"/>
                <a:tab pos="7474584" algn="l"/>
              </a:tabLst>
            </a:pPr>
            <a:r>
              <a:rPr dirty="0" baseline="42929" sz="1650" spc="-15" b="1">
                <a:solidFill>
                  <a:srgbClr val="33339A"/>
                </a:solidFill>
                <a:latin typeface="Comic Sans MS"/>
                <a:cs typeface="Comic Sans MS"/>
              </a:rPr>
              <a:t>Project	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Model	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Project</a:t>
            </a:r>
            <a:endParaRPr sz="1100">
              <a:latin typeface="Comic Sans MS"/>
              <a:cs typeface="Comic Sans MS"/>
            </a:endParaRPr>
          </a:p>
          <a:p>
            <a:pPr marL="271145">
              <a:lnSpc>
                <a:spcPts val="1090"/>
              </a:lnSpc>
            </a:pP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Plan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dirty="0" sz="1200" spc="-5">
                <a:latin typeface="Comic Sans MS"/>
                <a:cs typeface="Comic Sans MS"/>
              </a:rPr>
              <a:t>11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4839" y="2370582"/>
            <a:ext cx="9144000" cy="4836795"/>
          </a:xfrm>
          <a:custGeom>
            <a:avLst/>
            <a:gdLst/>
            <a:ahLst/>
            <a:cxnLst/>
            <a:rect l="l" t="t" r="r" b="b"/>
            <a:pathLst>
              <a:path w="9144000" h="4836795">
                <a:moveTo>
                  <a:pt x="0" y="0"/>
                </a:moveTo>
                <a:lnTo>
                  <a:pt x="0" y="4836414"/>
                </a:lnTo>
                <a:lnTo>
                  <a:pt x="9144000" y="4836414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1D1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478151" y="756919"/>
            <a:ext cx="579120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CRISP-DM Phases and</a:t>
            </a:r>
            <a:r>
              <a:rPr dirty="0" spc="10"/>
              <a:t> </a:t>
            </a:r>
            <a:r>
              <a:rPr dirty="0" spc="-5"/>
              <a:t>Tasks</a:t>
            </a:r>
          </a:p>
        </p:txBody>
      </p:sp>
      <p:sp>
        <p:nvSpPr>
          <p:cNvPr id="37" name="object 37"/>
          <p:cNvSpPr/>
          <p:nvPr/>
        </p:nvSpPr>
        <p:spPr>
          <a:xfrm>
            <a:off x="2257691" y="1475232"/>
            <a:ext cx="1981200" cy="762000"/>
          </a:xfrm>
          <a:custGeom>
            <a:avLst/>
            <a:gdLst/>
            <a:ahLst/>
            <a:cxnLst/>
            <a:rect l="l" t="t" r="r" b="b"/>
            <a:pathLst>
              <a:path w="1981200" h="762000">
                <a:moveTo>
                  <a:pt x="1981200" y="380999"/>
                </a:moveTo>
                <a:lnTo>
                  <a:pt x="1485900" y="0"/>
                </a:lnTo>
                <a:lnTo>
                  <a:pt x="0" y="0"/>
                </a:lnTo>
                <a:lnTo>
                  <a:pt x="495300" y="380999"/>
                </a:lnTo>
                <a:lnTo>
                  <a:pt x="495300" y="762000"/>
                </a:lnTo>
                <a:lnTo>
                  <a:pt x="1485900" y="761999"/>
                </a:lnTo>
                <a:lnTo>
                  <a:pt x="1981200" y="380999"/>
                </a:lnTo>
                <a:close/>
              </a:path>
              <a:path w="1981200" h="762000">
                <a:moveTo>
                  <a:pt x="495300" y="762000"/>
                </a:moveTo>
                <a:lnTo>
                  <a:pt x="495300" y="380999"/>
                </a:lnTo>
                <a:lnTo>
                  <a:pt x="0" y="762000"/>
                </a:lnTo>
                <a:lnTo>
                  <a:pt x="495300" y="76200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43975" y="1469897"/>
            <a:ext cx="2003425" cy="772160"/>
          </a:xfrm>
          <a:custGeom>
            <a:avLst/>
            <a:gdLst/>
            <a:ahLst/>
            <a:cxnLst/>
            <a:rect l="l" t="t" r="r" b="b"/>
            <a:pathLst>
              <a:path w="2003425" h="772160">
                <a:moveTo>
                  <a:pt x="2003298" y="386333"/>
                </a:moveTo>
                <a:lnTo>
                  <a:pt x="1501140" y="0"/>
                </a:lnTo>
                <a:lnTo>
                  <a:pt x="0" y="0"/>
                </a:lnTo>
                <a:lnTo>
                  <a:pt x="13716" y="10576"/>
                </a:lnTo>
                <a:lnTo>
                  <a:pt x="13716" y="9905"/>
                </a:lnTo>
                <a:lnTo>
                  <a:pt x="16764" y="1523"/>
                </a:lnTo>
                <a:lnTo>
                  <a:pt x="27668" y="9905"/>
                </a:lnTo>
                <a:lnTo>
                  <a:pt x="1496568" y="9905"/>
                </a:lnTo>
                <a:lnTo>
                  <a:pt x="1496568" y="9143"/>
                </a:lnTo>
                <a:lnTo>
                  <a:pt x="1499616" y="9905"/>
                </a:lnTo>
                <a:lnTo>
                  <a:pt x="1499615" y="11488"/>
                </a:lnTo>
                <a:lnTo>
                  <a:pt x="1986914" y="386333"/>
                </a:lnTo>
                <a:lnTo>
                  <a:pt x="1991868" y="382523"/>
                </a:lnTo>
                <a:lnTo>
                  <a:pt x="1991868" y="395110"/>
                </a:lnTo>
                <a:lnTo>
                  <a:pt x="2003298" y="386333"/>
                </a:lnTo>
                <a:close/>
              </a:path>
              <a:path w="2003425" h="772160">
                <a:moveTo>
                  <a:pt x="505968" y="395119"/>
                </a:moveTo>
                <a:lnTo>
                  <a:pt x="505968" y="390143"/>
                </a:lnTo>
                <a:lnTo>
                  <a:pt x="501022" y="386330"/>
                </a:lnTo>
                <a:lnTo>
                  <a:pt x="0" y="771906"/>
                </a:lnTo>
                <a:lnTo>
                  <a:pt x="13716" y="771906"/>
                </a:lnTo>
                <a:lnTo>
                  <a:pt x="13716" y="762000"/>
                </a:lnTo>
                <a:lnTo>
                  <a:pt x="28660" y="762000"/>
                </a:lnTo>
                <a:lnTo>
                  <a:pt x="505968" y="395119"/>
                </a:lnTo>
                <a:close/>
              </a:path>
              <a:path w="2003425" h="772160">
                <a:moveTo>
                  <a:pt x="27668" y="9905"/>
                </a:moveTo>
                <a:lnTo>
                  <a:pt x="16764" y="1523"/>
                </a:lnTo>
                <a:lnTo>
                  <a:pt x="13716" y="9905"/>
                </a:lnTo>
                <a:lnTo>
                  <a:pt x="27668" y="9905"/>
                </a:lnTo>
                <a:close/>
              </a:path>
              <a:path w="2003425" h="772160">
                <a:moveTo>
                  <a:pt x="517398" y="386334"/>
                </a:moveTo>
                <a:lnTo>
                  <a:pt x="27668" y="9905"/>
                </a:lnTo>
                <a:lnTo>
                  <a:pt x="13716" y="9905"/>
                </a:lnTo>
                <a:lnTo>
                  <a:pt x="13716" y="10576"/>
                </a:lnTo>
                <a:lnTo>
                  <a:pt x="501022" y="386330"/>
                </a:lnTo>
                <a:lnTo>
                  <a:pt x="505968" y="382523"/>
                </a:lnTo>
                <a:lnTo>
                  <a:pt x="505968" y="395119"/>
                </a:lnTo>
                <a:lnTo>
                  <a:pt x="517398" y="386334"/>
                </a:lnTo>
                <a:close/>
              </a:path>
              <a:path w="2003425" h="772160">
                <a:moveTo>
                  <a:pt x="28660" y="762000"/>
                </a:moveTo>
                <a:lnTo>
                  <a:pt x="13716" y="762000"/>
                </a:lnTo>
                <a:lnTo>
                  <a:pt x="16764" y="771144"/>
                </a:lnTo>
                <a:lnTo>
                  <a:pt x="28660" y="762000"/>
                </a:lnTo>
                <a:close/>
              </a:path>
              <a:path w="2003425" h="772160">
                <a:moveTo>
                  <a:pt x="1498549" y="761999"/>
                </a:moveTo>
                <a:lnTo>
                  <a:pt x="28660" y="762000"/>
                </a:lnTo>
                <a:lnTo>
                  <a:pt x="16764" y="771144"/>
                </a:lnTo>
                <a:lnTo>
                  <a:pt x="13716" y="762000"/>
                </a:lnTo>
                <a:lnTo>
                  <a:pt x="13716" y="771906"/>
                </a:lnTo>
                <a:lnTo>
                  <a:pt x="1496568" y="771905"/>
                </a:lnTo>
                <a:lnTo>
                  <a:pt x="1496568" y="763523"/>
                </a:lnTo>
                <a:lnTo>
                  <a:pt x="1498549" y="761999"/>
                </a:lnTo>
                <a:close/>
              </a:path>
              <a:path w="2003425" h="772160">
                <a:moveTo>
                  <a:pt x="505968" y="390143"/>
                </a:moveTo>
                <a:lnTo>
                  <a:pt x="505968" y="382523"/>
                </a:lnTo>
                <a:lnTo>
                  <a:pt x="501022" y="386330"/>
                </a:lnTo>
                <a:lnTo>
                  <a:pt x="505968" y="390143"/>
                </a:lnTo>
                <a:close/>
              </a:path>
              <a:path w="2003425" h="772160">
                <a:moveTo>
                  <a:pt x="1499616" y="9905"/>
                </a:moveTo>
                <a:lnTo>
                  <a:pt x="1496568" y="9143"/>
                </a:lnTo>
                <a:lnTo>
                  <a:pt x="1497558" y="9905"/>
                </a:lnTo>
                <a:lnTo>
                  <a:pt x="1499616" y="9905"/>
                </a:lnTo>
                <a:close/>
              </a:path>
              <a:path w="2003425" h="772160">
                <a:moveTo>
                  <a:pt x="1497558" y="9905"/>
                </a:moveTo>
                <a:lnTo>
                  <a:pt x="1496568" y="9143"/>
                </a:lnTo>
                <a:lnTo>
                  <a:pt x="1496568" y="9905"/>
                </a:lnTo>
                <a:lnTo>
                  <a:pt x="1497558" y="9905"/>
                </a:lnTo>
                <a:close/>
              </a:path>
              <a:path w="2003425" h="772160">
                <a:moveTo>
                  <a:pt x="1499616" y="761999"/>
                </a:moveTo>
                <a:lnTo>
                  <a:pt x="1498549" y="761999"/>
                </a:lnTo>
                <a:lnTo>
                  <a:pt x="1496568" y="763523"/>
                </a:lnTo>
                <a:lnTo>
                  <a:pt x="1499616" y="761999"/>
                </a:lnTo>
                <a:close/>
              </a:path>
              <a:path w="2003425" h="772160">
                <a:moveTo>
                  <a:pt x="1499616" y="771905"/>
                </a:moveTo>
                <a:lnTo>
                  <a:pt x="1499616" y="761999"/>
                </a:lnTo>
                <a:lnTo>
                  <a:pt x="1496568" y="763523"/>
                </a:lnTo>
                <a:lnTo>
                  <a:pt x="1496568" y="771905"/>
                </a:lnTo>
                <a:lnTo>
                  <a:pt x="1499616" y="771905"/>
                </a:lnTo>
                <a:close/>
              </a:path>
              <a:path w="2003425" h="772160">
                <a:moveTo>
                  <a:pt x="1499615" y="11488"/>
                </a:moveTo>
                <a:lnTo>
                  <a:pt x="1499616" y="9905"/>
                </a:lnTo>
                <a:lnTo>
                  <a:pt x="1497558" y="9905"/>
                </a:lnTo>
                <a:lnTo>
                  <a:pt x="1499615" y="11488"/>
                </a:lnTo>
                <a:close/>
              </a:path>
              <a:path w="2003425" h="772160">
                <a:moveTo>
                  <a:pt x="1991868" y="395110"/>
                </a:moveTo>
                <a:lnTo>
                  <a:pt x="1991868" y="390143"/>
                </a:lnTo>
                <a:lnTo>
                  <a:pt x="1986914" y="386333"/>
                </a:lnTo>
                <a:lnTo>
                  <a:pt x="1498549" y="761999"/>
                </a:lnTo>
                <a:lnTo>
                  <a:pt x="1499616" y="761999"/>
                </a:lnTo>
                <a:lnTo>
                  <a:pt x="1499616" y="771905"/>
                </a:lnTo>
                <a:lnTo>
                  <a:pt x="1501140" y="771905"/>
                </a:lnTo>
                <a:lnTo>
                  <a:pt x="1991868" y="395110"/>
                </a:lnTo>
                <a:close/>
              </a:path>
              <a:path w="2003425" h="772160">
                <a:moveTo>
                  <a:pt x="1991868" y="390143"/>
                </a:moveTo>
                <a:lnTo>
                  <a:pt x="1991868" y="382523"/>
                </a:lnTo>
                <a:lnTo>
                  <a:pt x="1986914" y="386333"/>
                </a:lnTo>
                <a:lnTo>
                  <a:pt x="1991868" y="39014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831719" y="1569974"/>
            <a:ext cx="1060450" cy="50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9A"/>
                </a:solidFill>
                <a:latin typeface="Comic Sans MS"/>
                <a:cs typeface="Comic Sans MS"/>
              </a:rPr>
              <a:t>Data  Understanding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05491" y="1475232"/>
            <a:ext cx="1981200" cy="762000"/>
          </a:xfrm>
          <a:custGeom>
            <a:avLst/>
            <a:gdLst/>
            <a:ahLst/>
            <a:cxnLst/>
            <a:rect l="l" t="t" r="r" b="b"/>
            <a:pathLst>
              <a:path w="1981200" h="762000">
                <a:moveTo>
                  <a:pt x="1981200" y="380999"/>
                </a:moveTo>
                <a:lnTo>
                  <a:pt x="1485900" y="0"/>
                </a:lnTo>
                <a:lnTo>
                  <a:pt x="0" y="0"/>
                </a:lnTo>
                <a:lnTo>
                  <a:pt x="495300" y="380999"/>
                </a:lnTo>
                <a:lnTo>
                  <a:pt x="495300" y="762000"/>
                </a:lnTo>
                <a:lnTo>
                  <a:pt x="1485900" y="761999"/>
                </a:lnTo>
                <a:lnTo>
                  <a:pt x="1981200" y="380999"/>
                </a:lnTo>
                <a:close/>
              </a:path>
              <a:path w="1981200" h="762000">
                <a:moveTo>
                  <a:pt x="495300" y="762000"/>
                </a:moveTo>
                <a:lnTo>
                  <a:pt x="495300" y="380999"/>
                </a:lnTo>
                <a:lnTo>
                  <a:pt x="0" y="762000"/>
                </a:lnTo>
                <a:lnTo>
                  <a:pt x="495300" y="76200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91775" y="1469897"/>
            <a:ext cx="2003425" cy="772160"/>
          </a:xfrm>
          <a:custGeom>
            <a:avLst/>
            <a:gdLst/>
            <a:ahLst/>
            <a:cxnLst/>
            <a:rect l="l" t="t" r="r" b="b"/>
            <a:pathLst>
              <a:path w="2003425" h="772160">
                <a:moveTo>
                  <a:pt x="2003298" y="386333"/>
                </a:moveTo>
                <a:lnTo>
                  <a:pt x="1501140" y="0"/>
                </a:lnTo>
                <a:lnTo>
                  <a:pt x="0" y="0"/>
                </a:lnTo>
                <a:lnTo>
                  <a:pt x="13716" y="10576"/>
                </a:lnTo>
                <a:lnTo>
                  <a:pt x="13716" y="9905"/>
                </a:lnTo>
                <a:lnTo>
                  <a:pt x="16764" y="1523"/>
                </a:lnTo>
                <a:lnTo>
                  <a:pt x="27668" y="9905"/>
                </a:lnTo>
                <a:lnTo>
                  <a:pt x="1496568" y="9905"/>
                </a:lnTo>
                <a:lnTo>
                  <a:pt x="1496568" y="9143"/>
                </a:lnTo>
                <a:lnTo>
                  <a:pt x="1499616" y="9905"/>
                </a:lnTo>
                <a:lnTo>
                  <a:pt x="1499615" y="11488"/>
                </a:lnTo>
                <a:lnTo>
                  <a:pt x="1986914" y="386333"/>
                </a:lnTo>
                <a:lnTo>
                  <a:pt x="1991868" y="382523"/>
                </a:lnTo>
                <a:lnTo>
                  <a:pt x="1991868" y="395110"/>
                </a:lnTo>
                <a:lnTo>
                  <a:pt x="2003298" y="386333"/>
                </a:lnTo>
                <a:close/>
              </a:path>
              <a:path w="2003425" h="772160">
                <a:moveTo>
                  <a:pt x="505968" y="395119"/>
                </a:moveTo>
                <a:lnTo>
                  <a:pt x="505968" y="390143"/>
                </a:lnTo>
                <a:lnTo>
                  <a:pt x="501022" y="386330"/>
                </a:lnTo>
                <a:lnTo>
                  <a:pt x="0" y="771906"/>
                </a:lnTo>
                <a:lnTo>
                  <a:pt x="13716" y="771906"/>
                </a:lnTo>
                <a:lnTo>
                  <a:pt x="13716" y="762000"/>
                </a:lnTo>
                <a:lnTo>
                  <a:pt x="28660" y="762000"/>
                </a:lnTo>
                <a:lnTo>
                  <a:pt x="505968" y="395119"/>
                </a:lnTo>
                <a:close/>
              </a:path>
              <a:path w="2003425" h="772160">
                <a:moveTo>
                  <a:pt x="27668" y="9905"/>
                </a:moveTo>
                <a:lnTo>
                  <a:pt x="16764" y="1523"/>
                </a:lnTo>
                <a:lnTo>
                  <a:pt x="13716" y="9905"/>
                </a:lnTo>
                <a:lnTo>
                  <a:pt x="27668" y="9905"/>
                </a:lnTo>
                <a:close/>
              </a:path>
              <a:path w="2003425" h="772160">
                <a:moveTo>
                  <a:pt x="517398" y="386334"/>
                </a:moveTo>
                <a:lnTo>
                  <a:pt x="27668" y="9905"/>
                </a:lnTo>
                <a:lnTo>
                  <a:pt x="13716" y="9905"/>
                </a:lnTo>
                <a:lnTo>
                  <a:pt x="13716" y="10576"/>
                </a:lnTo>
                <a:lnTo>
                  <a:pt x="501022" y="386330"/>
                </a:lnTo>
                <a:lnTo>
                  <a:pt x="505968" y="382523"/>
                </a:lnTo>
                <a:lnTo>
                  <a:pt x="505968" y="395119"/>
                </a:lnTo>
                <a:lnTo>
                  <a:pt x="517398" y="386334"/>
                </a:lnTo>
                <a:close/>
              </a:path>
              <a:path w="2003425" h="772160">
                <a:moveTo>
                  <a:pt x="28660" y="762000"/>
                </a:moveTo>
                <a:lnTo>
                  <a:pt x="13716" y="762000"/>
                </a:lnTo>
                <a:lnTo>
                  <a:pt x="16764" y="771144"/>
                </a:lnTo>
                <a:lnTo>
                  <a:pt x="28660" y="762000"/>
                </a:lnTo>
                <a:close/>
              </a:path>
              <a:path w="2003425" h="772160">
                <a:moveTo>
                  <a:pt x="1498549" y="761999"/>
                </a:moveTo>
                <a:lnTo>
                  <a:pt x="28660" y="762000"/>
                </a:lnTo>
                <a:lnTo>
                  <a:pt x="16764" y="771144"/>
                </a:lnTo>
                <a:lnTo>
                  <a:pt x="13716" y="762000"/>
                </a:lnTo>
                <a:lnTo>
                  <a:pt x="13716" y="771906"/>
                </a:lnTo>
                <a:lnTo>
                  <a:pt x="1496568" y="771905"/>
                </a:lnTo>
                <a:lnTo>
                  <a:pt x="1496568" y="763523"/>
                </a:lnTo>
                <a:lnTo>
                  <a:pt x="1498549" y="761999"/>
                </a:lnTo>
                <a:close/>
              </a:path>
              <a:path w="2003425" h="772160">
                <a:moveTo>
                  <a:pt x="505968" y="390143"/>
                </a:moveTo>
                <a:lnTo>
                  <a:pt x="505968" y="382523"/>
                </a:lnTo>
                <a:lnTo>
                  <a:pt x="501022" y="386330"/>
                </a:lnTo>
                <a:lnTo>
                  <a:pt x="505968" y="390143"/>
                </a:lnTo>
                <a:close/>
              </a:path>
              <a:path w="2003425" h="772160">
                <a:moveTo>
                  <a:pt x="1499616" y="9905"/>
                </a:moveTo>
                <a:lnTo>
                  <a:pt x="1496568" y="9143"/>
                </a:lnTo>
                <a:lnTo>
                  <a:pt x="1497558" y="9905"/>
                </a:lnTo>
                <a:lnTo>
                  <a:pt x="1499616" y="9905"/>
                </a:lnTo>
                <a:close/>
              </a:path>
              <a:path w="2003425" h="772160">
                <a:moveTo>
                  <a:pt x="1497558" y="9905"/>
                </a:moveTo>
                <a:lnTo>
                  <a:pt x="1496568" y="9143"/>
                </a:lnTo>
                <a:lnTo>
                  <a:pt x="1496568" y="9905"/>
                </a:lnTo>
                <a:lnTo>
                  <a:pt x="1497558" y="9905"/>
                </a:lnTo>
                <a:close/>
              </a:path>
              <a:path w="2003425" h="772160">
                <a:moveTo>
                  <a:pt x="1499616" y="761999"/>
                </a:moveTo>
                <a:lnTo>
                  <a:pt x="1498549" y="761999"/>
                </a:lnTo>
                <a:lnTo>
                  <a:pt x="1496568" y="763523"/>
                </a:lnTo>
                <a:lnTo>
                  <a:pt x="1499616" y="761999"/>
                </a:lnTo>
                <a:close/>
              </a:path>
              <a:path w="2003425" h="772160">
                <a:moveTo>
                  <a:pt x="1499616" y="771905"/>
                </a:moveTo>
                <a:lnTo>
                  <a:pt x="1499616" y="761999"/>
                </a:lnTo>
                <a:lnTo>
                  <a:pt x="1496568" y="763523"/>
                </a:lnTo>
                <a:lnTo>
                  <a:pt x="1496568" y="771905"/>
                </a:lnTo>
                <a:lnTo>
                  <a:pt x="1499616" y="771905"/>
                </a:lnTo>
                <a:close/>
              </a:path>
              <a:path w="2003425" h="772160">
                <a:moveTo>
                  <a:pt x="1499615" y="11488"/>
                </a:moveTo>
                <a:lnTo>
                  <a:pt x="1499616" y="9905"/>
                </a:lnTo>
                <a:lnTo>
                  <a:pt x="1497558" y="9905"/>
                </a:lnTo>
                <a:lnTo>
                  <a:pt x="1499615" y="11488"/>
                </a:lnTo>
                <a:close/>
              </a:path>
              <a:path w="2003425" h="772160">
                <a:moveTo>
                  <a:pt x="1991868" y="395110"/>
                </a:moveTo>
                <a:lnTo>
                  <a:pt x="1991868" y="390143"/>
                </a:lnTo>
                <a:lnTo>
                  <a:pt x="1986914" y="386333"/>
                </a:lnTo>
                <a:lnTo>
                  <a:pt x="1498549" y="761999"/>
                </a:lnTo>
                <a:lnTo>
                  <a:pt x="1499616" y="761999"/>
                </a:lnTo>
                <a:lnTo>
                  <a:pt x="1499616" y="771905"/>
                </a:lnTo>
                <a:lnTo>
                  <a:pt x="1501140" y="771905"/>
                </a:lnTo>
                <a:lnTo>
                  <a:pt x="1991868" y="395110"/>
                </a:lnTo>
                <a:close/>
              </a:path>
              <a:path w="2003425" h="772160">
                <a:moveTo>
                  <a:pt x="1991868" y="390143"/>
                </a:moveTo>
                <a:lnTo>
                  <a:pt x="1991868" y="382523"/>
                </a:lnTo>
                <a:lnTo>
                  <a:pt x="1986914" y="386333"/>
                </a:lnTo>
                <a:lnTo>
                  <a:pt x="1991868" y="390143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279519" y="1569974"/>
            <a:ext cx="847090" cy="50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9A"/>
                </a:solidFill>
                <a:latin typeface="Comic Sans MS"/>
                <a:cs typeface="Comic Sans MS"/>
              </a:rPr>
              <a:t>Data  </a:t>
            </a:r>
            <a:r>
              <a:rPr dirty="0" sz="1200">
                <a:solidFill>
                  <a:srgbClr val="33339A"/>
                </a:solidFill>
                <a:latin typeface="Comic Sans MS"/>
                <a:cs typeface="Comic Sans MS"/>
              </a:rPr>
              <a:t>Preparation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20072" y="2237232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6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20072" y="3265932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20072" y="41803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20072" y="51709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86291" y="2618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81719" y="2612898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6"/>
                </a:moveTo>
                <a:lnTo>
                  <a:pt x="1106424" y="0"/>
                </a:lnTo>
                <a:lnTo>
                  <a:pt x="0" y="0"/>
                </a:lnTo>
                <a:lnTo>
                  <a:pt x="0" y="657606"/>
                </a:lnTo>
                <a:lnTo>
                  <a:pt x="4572" y="657606"/>
                </a:lnTo>
                <a:lnTo>
                  <a:pt x="4571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097279" y="9906"/>
                </a:lnTo>
                <a:lnTo>
                  <a:pt x="1097279" y="5334"/>
                </a:lnTo>
                <a:lnTo>
                  <a:pt x="1101852" y="9906"/>
                </a:lnTo>
                <a:lnTo>
                  <a:pt x="1101852" y="657606"/>
                </a:lnTo>
                <a:lnTo>
                  <a:pt x="1106424" y="657606"/>
                </a:lnTo>
                <a:close/>
              </a:path>
              <a:path w="1106804" h="657860">
                <a:moveTo>
                  <a:pt x="9905" y="9906"/>
                </a:moveTo>
                <a:lnTo>
                  <a:pt x="9905" y="5334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1106804" h="657860">
                <a:moveTo>
                  <a:pt x="9906" y="647700"/>
                </a:moveTo>
                <a:lnTo>
                  <a:pt x="9905" y="9906"/>
                </a:lnTo>
                <a:lnTo>
                  <a:pt x="4571" y="9906"/>
                </a:lnTo>
                <a:lnTo>
                  <a:pt x="4572" y="647700"/>
                </a:lnTo>
                <a:lnTo>
                  <a:pt x="9906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6" y="653034"/>
                </a:lnTo>
                <a:lnTo>
                  <a:pt x="9906" y="657606"/>
                </a:lnTo>
                <a:lnTo>
                  <a:pt x="1097279" y="657606"/>
                </a:lnTo>
                <a:lnTo>
                  <a:pt x="1097279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6" y="657606"/>
                </a:moveTo>
                <a:lnTo>
                  <a:pt x="9906" y="653034"/>
                </a:lnTo>
                <a:lnTo>
                  <a:pt x="4572" y="647700"/>
                </a:lnTo>
                <a:lnTo>
                  <a:pt x="4572" y="657606"/>
                </a:lnTo>
                <a:lnTo>
                  <a:pt x="9906" y="657606"/>
                </a:lnTo>
                <a:close/>
              </a:path>
              <a:path w="1106804" h="657860">
                <a:moveTo>
                  <a:pt x="1101852" y="9906"/>
                </a:moveTo>
                <a:lnTo>
                  <a:pt x="1097279" y="5334"/>
                </a:lnTo>
                <a:lnTo>
                  <a:pt x="1097279" y="9906"/>
                </a:lnTo>
                <a:lnTo>
                  <a:pt x="1101852" y="9906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6"/>
                </a:lnTo>
                <a:lnTo>
                  <a:pt x="1097279" y="9906"/>
                </a:lnTo>
                <a:lnTo>
                  <a:pt x="1097279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6"/>
                </a:moveTo>
                <a:lnTo>
                  <a:pt x="1101852" y="647700"/>
                </a:lnTo>
                <a:lnTo>
                  <a:pt x="1097279" y="653034"/>
                </a:lnTo>
                <a:lnTo>
                  <a:pt x="1097279" y="657606"/>
                </a:lnTo>
                <a:lnTo>
                  <a:pt x="1101852" y="65760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796667" y="2569418"/>
            <a:ext cx="47625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3655" marR="5080" indent="-21590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Collect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Initial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86291" y="35326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79" y="647700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81719" y="35272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3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5"/>
                </a:lnTo>
                <a:lnTo>
                  <a:pt x="4571" y="657605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1097279" y="9905"/>
                </a:lnTo>
                <a:lnTo>
                  <a:pt x="1097279" y="5334"/>
                </a:lnTo>
                <a:lnTo>
                  <a:pt x="1101851" y="9905"/>
                </a:lnTo>
                <a:lnTo>
                  <a:pt x="1101851" y="657605"/>
                </a:lnTo>
                <a:lnTo>
                  <a:pt x="1106423" y="657605"/>
                </a:lnTo>
                <a:close/>
              </a:path>
              <a:path w="1106804" h="657860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106804" h="657860">
                <a:moveTo>
                  <a:pt x="9906" y="6477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647700"/>
                </a:lnTo>
                <a:lnTo>
                  <a:pt x="9906" y="647700"/>
                </a:lnTo>
                <a:close/>
              </a:path>
              <a:path w="1106804" h="657860">
                <a:moveTo>
                  <a:pt x="1101851" y="647700"/>
                </a:moveTo>
                <a:lnTo>
                  <a:pt x="4571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79" y="657605"/>
                </a:lnTo>
                <a:lnTo>
                  <a:pt x="1097279" y="653034"/>
                </a:lnTo>
                <a:lnTo>
                  <a:pt x="1101851" y="647700"/>
                </a:lnTo>
                <a:close/>
              </a:path>
              <a:path w="1106804" h="657860">
                <a:moveTo>
                  <a:pt x="9906" y="657605"/>
                </a:moveTo>
                <a:lnTo>
                  <a:pt x="9906" y="653034"/>
                </a:lnTo>
                <a:lnTo>
                  <a:pt x="4571" y="647700"/>
                </a:lnTo>
                <a:lnTo>
                  <a:pt x="4571" y="657605"/>
                </a:lnTo>
                <a:lnTo>
                  <a:pt x="9906" y="657605"/>
                </a:lnTo>
                <a:close/>
              </a:path>
              <a:path w="1106804" h="657860">
                <a:moveTo>
                  <a:pt x="1101851" y="9905"/>
                </a:moveTo>
                <a:lnTo>
                  <a:pt x="1097279" y="5334"/>
                </a:lnTo>
                <a:lnTo>
                  <a:pt x="1097279" y="9905"/>
                </a:lnTo>
                <a:lnTo>
                  <a:pt x="1101851" y="9905"/>
                </a:lnTo>
                <a:close/>
              </a:path>
              <a:path w="1106804" h="657860">
                <a:moveTo>
                  <a:pt x="1101851" y="647700"/>
                </a:moveTo>
                <a:lnTo>
                  <a:pt x="1101851" y="9905"/>
                </a:lnTo>
                <a:lnTo>
                  <a:pt x="1097279" y="9905"/>
                </a:lnTo>
                <a:lnTo>
                  <a:pt x="1097279" y="647700"/>
                </a:lnTo>
                <a:lnTo>
                  <a:pt x="1101851" y="647700"/>
                </a:lnTo>
                <a:close/>
              </a:path>
              <a:path w="1106804" h="657860">
                <a:moveTo>
                  <a:pt x="1101851" y="657605"/>
                </a:moveTo>
                <a:lnTo>
                  <a:pt x="1101851" y="647700"/>
                </a:lnTo>
                <a:lnTo>
                  <a:pt x="1097279" y="653034"/>
                </a:lnTo>
                <a:lnTo>
                  <a:pt x="1097279" y="657605"/>
                </a:lnTo>
                <a:lnTo>
                  <a:pt x="1101851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729610" y="3592784"/>
            <a:ext cx="61087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145" marR="5080" indent="-132080">
              <a:lnSpc>
                <a:spcPct val="13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Describe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86291" y="4523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79" y="647700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81719" y="45178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3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5"/>
                </a:lnTo>
                <a:lnTo>
                  <a:pt x="4571" y="657605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1097279" y="9905"/>
                </a:lnTo>
                <a:lnTo>
                  <a:pt x="1097279" y="5334"/>
                </a:lnTo>
                <a:lnTo>
                  <a:pt x="1101851" y="9905"/>
                </a:lnTo>
                <a:lnTo>
                  <a:pt x="1101851" y="657605"/>
                </a:lnTo>
                <a:lnTo>
                  <a:pt x="1106423" y="657605"/>
                </a:lnTo>
                <a:close/>
              </a:path>
              <a:path w="1106804" h="657860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106804" h="657860">
                <a:moveTo>
                  <a:pt x="9906" y="6477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647700"/>
                </a:lnTo>
                <a:lnTo>
                  <a:pt x="9906" y="647700"/>
                </a:lnTo>
                <a:close/>
              </a:path>
              <a:path w="1106804" h="657860">
                <a:moveTo>
                  <a:pt x="1101851" y="647700"/>
                </a:moveTo>
                <a:lnTo>
                  <a:pt x="4571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79" y="657605"/>
                </a:lnTo>
                <a:lnTo>
                  <a:pt x="1097279" y="653034"/>
                </a:lnTo>
                <a:lnTo>
                  <a:pt x="1101851" y="647700"/>
                </a:lnTo>
                <a:close/>
              </a:path>
              <a:path w="1106804" h="657860">
                <a:moveTo>
                  <a:pt x="9906" y="657605"/>
                </a:moveTo>
                <a:lnTo>
                  <a:pt x="9906" y="653034"/>
                </a:lnTo>
                <a:lnTo>
                  <a:pt x="4571" y="647700"/>
                </a:lnTo>
                <a:lnTo>
                  <a:pt x="4571" y="657605"/>
                </a:lnTo>
                <a:lnTo>
                  <a:pt x="9906" y="657605"/>
                </a:lnTo>
                <a:close/>
              </a:path>
              <a:path w="1106804" h="657860">
                <a:moveTo>
                  <a:pt x="1101851" y="9905"/>
                </a:moveTo>
                <a:lnTo>
                  <a:pt x="1097279" y="5334"/>
                </a:lnTo>
                <a:lnTo>
                  <a:pt x="1097279" y="9905"/>
                </a:lnTo>
                <a:lnTo>
                  <a:pt x="1101851" y="9905"/>
                </a:lnTo>
                <a:close/>
              </a:path>
              <a:path w="1106804" h="657860">
                <a:moveTo>
                  <a:pt x="1101851" y="647700"/>
                </a:moveTo>
                <a:lnTo>
                  <a:pt x="1101851" y="9905"/>
                </a:lnTo>
                <a:lnTo>
                  <a:pt x="1097279" y="9905"/>
                </a:lnTo>
                <a:lnTo>
                  <a:pt x="1097279" y="647700"/>
                </a:lnTo>
                <a:lnTo>
                  <a:pt x="1101851" y="647700"/>
                </a:lnTo>
                <a:close/>
              </a:path>
              <a:path w="1106804" h="657860">
                <a:moveTo>
                  <a:pt x="1101851" y="657605"/>
                </a:moveTo>
                <a:lnTo>
                  <a:pt x="1101851" y="647700"/>
                </a:lnTo>
                <a:lnTo>
                  <a:pt x="1097279" y="653034"/>
                </a:lnTo>
                <a:lnTo>
                  <a:pt x="1097279" y="657605"/>
                </a:lnTo>
                <a:lnTo>
                  <a:pt x="1101851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741802" y="4583384"/>
            <a:ext cx="526415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080" marR="5080" indent="-120014">
              <a:lnSpc>
                <a:spcPct val="13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Explore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86291" y="55138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81719" y="55084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3" y="0"/>
                </a:lnTo>
                <a:lnTo>
                  <a:pt x="0" y="0"/>
                </a:lnTo>
                <a:lnTo>
                  <a:pt x="0" y="657605"/>
                </a:lnTo>
                <a:lnTo>
                  <a:pt x="4571" y="657605"/>
                </a:lnTo>
                <a:lnTo>
                  <a:pt x="4571" y="9905"/>
                </a:lnTo>
                <a:lnTo>
                  <a:pt x="9906" y="5334"/>
                </a:lnTo>
                <a:lnTo>
                  <a:pt x="9906" y="9905"/>
                </a:lnTo>
                <a:lnTo>
                  <a:pt x="1097279" y="9905"/>
                </a:lnTo>
                <a:lnTo>
                  <a:pt x="1097279" y="5334"/>
                </a:lnTo>
                <a:lnTo>
                  <a:pt x="1101851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906" y="9905"/>
                </a:moveTo>
                <a:lnTo>
                  <a:pt x="9906" y="5334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106804" h="657860">
                <a:moveTo>
                  <a:pt x="9906" y="6477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647700"/>
                </a:lnTo>
                <a:lnTo>
                  <a:pt x="9906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1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6" y="657605"/>
                </a:moveTo>
                <a:lnTo>
                  <a:pt x="9906" y="653034"/>
                </a:lnTo>
                <a:lnTo>
                  <a:pt x="4571" y="647700"/>
                </a:lnTo>
                <a:lnTo>
                  <a:pt x="4571" y="657605"/>
                </a:lnTo>
                <a:lnTo>
                  <a:pt x="9906" y="657605"/>
                </a:lnTo>
                <a:close/>
              </a:path>
              <a:path w="1106804" h="657860">
                <a:moveTo>
                  <a:pt x="1101851" y="9905"/>
                </a:moveTo>
                <a:lnTo>
                  <a:pt x="1097279" y="5334"/>
                </a:lnTo>
                <a:lnTo>
                  <a:pt x="1097279" y="9905"/>
                </a:lnTo>
                <a:lnTo>
                  <a:pt x="1101851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1" y="9905"/>
                </a:lnTo>
                <a:lnTo>
                  <a:pt x="1097279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776092" y="5465019"/>
            <a:ext cx="516890" cy="67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1594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Verify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  </a:t>
            </a: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Quality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544072" y="2237232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44072" y="3265932"/>
            <a:ext cx="0" cy="266700"/>
          </a:xfrm>
          <a:custGeom>
            <a:avLst/>
            <a:gdLst/>
            <a:ahLst/>
            <a:cxnLst/>
            <a:rect l="l" t="t" r="r" b="b"/>
            <a:pathLst>
              <a:path w="0"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544072" y="41803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544072" y="517093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10291" y="2618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05719" y="2612898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6"/>
                </a:moveTo>
                <a:lnTo>
                  <a:pt x="1106424" y="0"/>
                </a:lnTo>
                <a:lnTo>
                  <a:pt x="0" y="0"/>
                </a:lnTo>
                <a:lnTo>
                  <a:pt x="0" y="657606"/>
                </a:lnTo>
                <a:lnTo>
                  <a:pt x="4572" y="657606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097279" y="9906"/>
                </a:lnTo>
                <a:lnTo>
                  <a:pt x="1097279" y="5334"/>
                </a:lnTo>
                <a:lnTo>
                  <a:pt x="1101852" y="9906"/>
                </a:lnTo>
                <a:lnTo>
                  <a:pt x="1101852" y="657606"/>
                </a:lnTo>
                <a:lnTo>
                  <a:pt x="1106424" y="657606"/>
                </a:lnTo>
                <a:close/>
              </a:path>
              <a:path w="1106804" h="65786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106804" h="657860">
                <a:moveTo>
                  <a:pt x="9905" y="6477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647700"/>
                </a:lnTo>
                <a:lnTo>
                  <a:pt x="9905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5" y="653034"/>
                </a:lnTo>
                <a:lnTo>
                  <a:pt x="9905" y="657606"/>
                </a:lnTo>
                <a:lnTo>
                  <a:pt x="1097279" y="657606"/>
                </a:lnTo>
                <a:lnTo>
                  <a:pt x="1097279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5" y="657606"/>
                </a:moveTo>
                <a:lnTo>
                  <a:pt x="9905" y="653034"/>
                </a:lnTo>
                <a:lnTo>
                  <a:pt x="4572" y="647700"/>
                </a:lnTo>
                <a:lnTo>
                  <a:pt x="4572" y="657606"/>
                </a:lnTo>
                <a:lnTo>
                  <a:pt x="9905" y="657606"/>
                </a:lnTo>
                <a:close/>
              </a:path>
              <a:path w="1106804" h="657860">
                <a:moveTo>
                  <a:pt x="1101852" y="9906"/>
                </a:moveTo>
                <a:lnTo>
                  <a:pt x="1097279" y="5334"/>
                </a:lnTo>
                <a:lnTo>
                  <a:pt x="1097279" y="9906"/>
                </a:lnTo>
                <a:lnTo>
                  <a:pt x="1101852" y="9906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6"/>
                </a:lnTo>
                <a:lnTo>
                  <a:pt x="1097279" y="9906"/>
                </a:lnTo>
                <a:lnTo>
                  <a:pt x="1097279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6"/>
                </a:moveTo>
                <a:lnTo>
                  <a:pt x="1101852" y="647700"/>
                </a:lnTo>
                <a:lnTo>
                  <a:pt x="1097279" y="653034"/>
                </a:lnTo>
                <a:lnTo>
                  <a:pt x="1097279" y="657606"/>
                </a:lnTo>
                <a:lnTo>
                  <a:pt x="1101852" y="65760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332096" y="2678384"/>
            <a:ext cx="452755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405" marR="5080" indent="-53340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Select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010291" y="35326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005719" y="35272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905" y="5334"/>
                </a:lnTo>
                <a:lnTo>
                  <a:pt x="9905" y="9905"/>
                </a:lnTo>
                <a:lnTo>
                  <a:pt x="1097279" y="9905"/>
                </a:lnTo>
                <a:lnTo>
                  <a:pt x="1097279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905" y="9905"/>
                </a:moveTo>
                <a:lnTo>
                  <a:pt x="9905" y="5334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106804" h="657860">
                <a:moveTo>
                  <a:pt x="9905" y="6477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905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5" y="653034"/>
                </a:lnTo>
                <a:lnTo>
                  <a:pt x="9905" y="657605"/>
                </a:lnTo>
                <a:lnTo>
                  <a:pt x="1097279" y="657605"/>
                </a:lnTo>
                <a:lnTo>
                  <a:pt x="1097279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5" y="657605"/>
                </a:moveTo>
                <a:lnTo>
                  <a:pt x="9905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905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79" y="5334"/>
                </a:lnTo>
                <a:lnTo>
                  <a:pt x="1097279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79" y="9905"/>
                </a:lnTo>
                <a:lnTo>
                  <a:pt x="1097279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79" y="653034"/>
                </a:lnTo>
                <a:lnTo>
                  <a:pt x="1097279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4368672" y="3592784"/>
            <a:ext cx="37846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 marR="5080" indent="-16510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Clean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010291" y="4523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05719" y="45178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905" y="5334"/>
                </a:lnTo>
                <a:lnTo>
                  <a:pt x="9905" y="9905"/>
                </a:lnTo>
                <a:lnTo>
                  <a:pt x="1097279" y="9905"/>
                </a:lnTo>
                <a:lnTo>
                  <a:pt x="1097279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905" y="9905"/>
                </a:moveTo>
                <a:lnTo>
                  <a:pt x="9905" y="5334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106804" h="657860">
                <a:moveTo>
                  <a:pt x="9905" y="6477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905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5" y="653034"/>
                </a:lnTo>
                <a:lnTo>
                  <a:pt x="9905" y="657605"/>
                </a:lnTo>
                <a:lnTo>
                  <a:pt x="1097279" y="657605"/>
                </a:lnTo>
                <a:lnTo>
                  <a:pt x="1097279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5" y="657605"/>
                </a:moveTo>
                <a:lnTo>
                  <a:pt x="9905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905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79" y="5334"/>
                </a:lnTo>
                <a:lnTo>
                  <a:pt x="1097279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79" y="9905"/>
                </a:lnTo>
                <a:lnTo>
                  <a:pt x="1097279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79" y="653034"/>
                </a:lnTo>
                <a:lnTo>
                  <a:pt x="1097279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4223892" y="4583384"/>
            <a:ext cx="668655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355" marR="5080" indent="-161290">
              <a:lnSpc>
                <a:spcPct val="13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Construct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010291" y="55138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005719" y="55084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60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905" y="5334"/>
                </a:lnTo>
                <a:lnTo>
                  <a:pt x="9905" y="9905"/>
                </a:lnTo>
                <a:lnTo>
                  <a:pt x="1097279" y="9905"/>
                </a:lnTo>
                <a:lnTo>
                  <a:pt x="1097279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60">
                <a:moveTo>
                  <a:pt x="9905" y="9905"/>
                </a:moveTo>
                <a:lnTo>
                  <a:pt x="9905" y="5334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106804" h="657860">
                <a:moveTo>
                  <a:pt x="9906" y="6477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906" y="647700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4572" y="647700"/>
                </a:lnTo>
                <a:lnTo>
                  <a:pt x="9906" y="653034"/>
                </a:lnTo>
                <a:lnTo>
                  <a:pt x="9906" y="657605"/>
                </a:lnTo>
                <a:lnTo>
                  <a:pt x="1097280" y="657605"/>
                </a:lnTo>
                <a:lnTo>
                  <a:pt x="1097280" y="653034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9906" y="657605"/>
                </a:moveTo>
                <a:lnTo>
                  <a:pt x="9906" y="653034"/>
                </a:lnTo>
                <a:lnTo>
                  <a:pt x="4572" y="647700"/>
                </a:lnTo>
                <a:lnTo>
                  <a:pt x="4572" y="657605"/>
                </a:lnTo>
                <a:lnTo>
                  <a:pt x="9906" y="657605"/>
                </a:lnTo>
                <a:close/>
              </a:path>
              <a:path w="1106804" h="657860">
                <a:moveTo>
                  <a:pt x="1101852" y="9905"/>
                </a:moveTo>
                <a:lnTo>
                  <a:pt x="1097279" y="5334"/>
                </a:lnTo>
                <a:lnTo>
                  <a:pt x="1097279" y="9905"/>
                </a:lnTo>
                <a:lnTo>
                  <a:pt x="1101852" y="9905"/>
                </a:lnTo>
                <a:close/>
              </a:path>
              <a:path w="1106804" h="657860">
                <a:moveTo>
                  <a:pt x="1101852" y="647700"/>
                </a:moveTo>
                <a:lnTo>
                  <a:pt x="1101852" y="9905"/>
                </a:lnTo>
                <a:lnTo>
                  <a:pt x="1097279" y="9905"/>
                </a:lnTo>
                <a:lnTo>
                  <a:pt x="1097280" y="647700"/>
                </a:lnTo>
                <a:lnTo>
                  <a:pt x="1101852" y="647700"/>
                </a:lnTo>
                <a:close/>
              </a:path>
              <a:path w="1106804" h="657860">
                <a:moveTo>
                  <a:pt x="1101852" y="657605"/>
                </a:moveTo>
                <a:lnTo>
                  <a:pt x="1101852" y="647700"/>
                </a:lnTo>
                <a:lnTo>
                  <a:pt x="1097280" y="653034"/>
                </a:lnTo>
                <a:lnTo>
                  <a:pt x="1097280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4217796" y="5573984"/>
            <a:ext cx="680085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9070" marR="5080" indent="-167005">
              <a:lnSpc>
                <a:spcPct val="13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33339A"/>
                </a:solidFill>
                <a:latin typeface="Comic Sans MS"/>
                <a:cs typeface="Comic Sans MS"/>
              </a:rPr>
              <a:t>Integrate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544072" y="6123432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90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010291" y="6428232"/>
            <a:ext cx="1097280" cy="647700"/>
          </a:xfrm>
          <a:custGeom>
            <a:avLst/>
            <a:gdLst/>
            <a:ahLst/>
            <a:cxnLst/>
            <a:rect l="l" t="t" r="r" b="b"/>
            <a:pathLst>
              <a:path w="1097279" h="647700">
                <a:moveTo>
                  <a:pt x="0" y="0"/>
                </a:moveTo>
                <a:lnTo>
                  <a:pt x="0" y="647700"/>
                </a:lnTo>
                <a:lnTo>
                  <a:pt x="1097280" y="647700"/>
                </a:lnTo>
                <a:lnTo>
                  <a:pt x="1097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05719" y="6422897"/>
            <a:ext cx="1106805" cy="657860"/>
          </a:xfrm>
          <a:custGeom>
            <a:avLst/>
            <a:gdLst/>
            <a:ahLst/>
            <a:cxnLst/>
            <a:rect l="l" t="t" r="r" b="b"/>
            <a:pathLst>
              <a:path w="1106804" h="657859">
                <a:moveTo>
                  <a:pt x="1106424" y="657605"/>
                </a:moveTo>
                <a:lnTo>
                  <a:pt x="1106424" y="0"/>
                </a:lnTo>
                <a:lnTo>
                  <a:pt x="0" y="0"/>
                </a:lnTo>
                <a:lnTo>
                  <a:pt x="0" y="657605"/>
                </a:lnTo>
                <a:lnTo>
                  <a:pt x="4572" y="657605"/>
                </a:lnTo>
                <a:lnTo>
                  <a:pt x="4572" y="9905"/>
                </a:lnTo>
                <a:lnTo>
                  <a:pt x="9905" y="5334"/>
                </a:lnTo>
                <a:lnTo>
                  <a:pt x="9905" y="9905"/>
                </a:lnTo>
                <a:lnTo>
                  <a:pt x="1097279" y="9905"/>
                </a:lnTo>
                <a:lnTo>
                  <a:pt x="1097279" y="5334"/>
                </a:lnTo>
                <a:lnTo>
                  <a:pt x="1101852" y="9905"/>
                </a:lnTo>
                <a:lnTo>
                  <a:pt x="1101852" y="657605"/>
                </a:lnTo>
                <a:lnTo>
                  <a:pt x="1106424" y="657605"/>
                </a:lnTo>
                <a:close/>
              </a:path>
              <a:path w="1106804" h="657859">
                <a:moveTo>
                  <a:pt x="9905" y="9905"/>
                </a:moveTo>
                <a:lnTo>
                  <a:pt x="9905" y="5334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106804" h="657859">
                <a:moveTo>
                  <a:pt x="9905" y="6477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47700"/>
                </a:lnTo>
                <a:lnTo>
                  <a:pt x="9905" y="647700"/>
                </a:lnTo>
                <a:close/>
              </a:path>
              <a:path w="1106804" h="657859">
                <a:moveTo>
                  <a:pt x="1101852" y="647700"/>
                </a:moveTo>
                <a:lnTo>
                  <a:pt x="4572" y="647700"/>
                </a:lnTo>
                <a:lnTo>
                  <a:pt x="9905" y="653033"/>
                </a:lnTo>
                <a:lnTo>
                  <a:pt x="9905" y="657605"/>
                </a:lnTo>
                <a:lnTo>
                  <a:pt x="1097279" y="657605"/>
                </a:lnTo>
                <a:lnTo>
                  <a:pt x="1097279" y="653033"/>
                </a:lnTo>
                <a:lnTo>
                  <a:pt x="1101852" y="647700"/>
                </a:lnTo>
                <a:close/>
              </a:path>
              <a:path w="1106804" h="657859">
                <a:moveTo>
                  <a:pt x="9905" y="657605"/>
                </a:moveTo>
                <a:lnTo>
                  <a:pt x="9905" y="653033"/>
                </a:lnTo>
                <a:lnTo>
                  <a:pt x="4572" y="647700"/>
                </a:lnTo>
                <a:lnTo>
                  <a:pt x="4572" y="657605"/>
                </a:lnTo>
                <a:lnTo>
                  <a:pt x="9905" y="657605"/>
                </a:lnTo>
                <a:close/>
              </a:path>
              <a:path w="1106804" h="657859">
                <a:moveTo>
                  <a:pt x="1101852" y="9905"/>
                </a:moveTo>
                <a:lnTo>
                  <a:pt x="1097279" y="5334"/>
                </a:lnTo>
                <a:lnTo>
                  <a:pt x="1097279" y="9905"/>
                </a:lnTo>
                <a:lnTo>
                  <a:pt x="1101852" y="9905"/>
                </a:lnTo>
                <a:close/>
              </a:path>
              <a:path w="1106804" h="657859">
                <a:moveTo>
                  <a:pt x="1101852" y="647700"/>
                </a:moveTo>
                <a:lnTo>
                  <a:pt x="1101852" y="9905"/>
                </a:lnTo>
                <a:lnTo>
                  <a:pt x="1097279" y="9905"/>
                </a:lnTo>
                <a:lnTo>
                  <a:pt x="1097279" y="647700"/>
                </a:lnTo>
                <a:lnTo>
                  <a:pt x="1101852" y="647700"/>
                </a:lnTo>
                <a:close/>
              </a:path>
              <a:path w="1106804" h="657859">
                <a:moveTo>
                  <a:pt x="1101852" y="657605"/>
                </a:moveTo>
                <a:lnTo>
                  <a:pt x="1101852" y="647700"/>
                </a:lnTo>
                <a:lnTo>
                  <a:pt x="1097279" y="653033"/>
                </a:lnTo>
                <a:lnTo>
                  <a:pt x="1097279" y="657605"/>
                </a:lnTo>
                <a:lnTo>
                  <a:pt x="1101852" y="65760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307713" y="6488384"/>
            <a:ext cx="502284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 marR="5080" indent="-78105">
              <a:lnSpc>
                <a:spcPct val="13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Format  </a:t>
            </a:r>
            <a:r>
              <a:rPr dirty="0" sz="1100" spc="-5" b="1">
                <a:solidFill>
                  <a:srgbClr val="33339A"/>
                </a:solidFill>
                <a:latin typeface="Comic Sans MS"/>
                <a:cs typeface="Comic Sans MS"/>
              </a:rPr>
              <a:t>Data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202065" y="1295400"/>
            <a:ext cx="3210560" cy="5880735"/>
          </a:xfrm>
          <a:custGeom>
            <a:avLst/>
            <a:gdLst/>
            <a:ahLst/>
            <a:cxnLst/>
            <a:rect l="l" t="t" r="r" b="b"/>
            <a:pathLst>
              <a:path w="3210560" h="5880734">
                <a:moveTo>
                  <a:pt x="3210306" y="5851398"/>
                </a:moveTo>
                <a:lnTo>
                  <a:pt x="3210306" y="28956"/>
                </a:lnTo>
                <a:lnTo>
                  <a:pt x="3181350" y="0"/>
                </a:lnTo>
                <a:lnTo>
                  <a:pt x="28956" y="0"/>
                </a:lnTo>
                <a:lnTo>
                  <a:pt x="17680" y="2274"/>
                </a:lnTo>
                <a:lnTo>
                  <a:pt x="8477" y="8477"/>
                </a:lnTo>
                <a:lnTo>
                  <a:pt x="2274" y="17680"/>
                </a:lnTo>
                <a:lnTo>
                  <a:pt x="0" y="28956"/>
                </a:lnTo>
                <a:lnTo>
                  <a:pt x="0" y="5851398"/>
                </a:lnTo>
                <a:lnTo>
                  <a:pt x="2274" y="5862673"/>
                </a:lnTo>
                <a:lnTo>
                  <a:pt x="8477" y="5871876"/>
                </a:lnTo>
                <a:lnTo>
                  <a:pt x="17680" y="5878079"/>
                </a:lnTo>
                <a:lnTo>
                  <a:pt x="28956" y="5880354"/>
                </a:lnTo>
                <a:lnTo>
                  <a:pt x="28956" y="57150"/>
                </a:lnTo>
                <a:lnTo>
                  <a:pt x="57150" y="28956"/>
                </a:lnTo>
                <a:lnTo>
                  <a:pt x="57149" y="57150"/>
                </a:lnTo>
                <a:lnTo>
                  <a:pt x="3153155" y="57150"/>
                </a:lnTo>
                <a:lnTo>
                  <a:pt x="3153155" y="28955"/>
                </a:lnTo>
                <a:lnTo>
                  <a:pt x="3181350" y="57150"/>
                </a:lnTo>
                <a:lnTo>
                  <a:pt x="3181350" y="5880354"/>
                </a:lnTo>
                <a:lnTo>
                  <a:pt x="3192625" y="5878079"/>
                </a:lnTo>
                <a:lnTo>
                  <a:pt x="3201828" y="5871876"/>
                </a:lnTo>
                <a:lnTo>
                  <a:pt x="3208031" y="5862673"/>
                </a:lnTo>
                <a:lnTo>
                  <a:pt x="3210306" y="5851398"/>
                </a:lnTo>
                <a:close/>
              </a:path>
              <a:path w="3210560" h="5880734">
                <a:moveTo>
                  <a:pt x="57150" y="57150"/>
                </a:moveTo>
                <a:lnTo>
                  <a:pt x="57150" y="28956"/>
                </a:lnTo>
                <a:lnTo>
                  <a:pt x="28956" y="57150"/>
                </a:lnTo>
                <a:lnTo>
                  <a:pt x="57150" y="57150"/>
                </a:lnTo>
                <a:close/>
              </a:path>
              <a:path w="3210560" h="5880734">
                <a:moveTo>
                  <a:pt x="57150" y="5823204"/>
                </a:moveTo>
                <a:lnTo>
                  <a:pt x="57150" y="57150"/>
                </a:lnTo>
                <a:lnTo>
                  <a:pt x="28956" y="57150"/>
                </a:lnTo>
                <a:lnTo>
                  <a:pt x="28956" y="5823204"/>
                </a:lnTo>
                <a:lnTo>
                  <a:pt x="57150" y="5823204"/>
                </a:lnTo>
                <a:close/>
              </a:path>
              <a:path w="3210560" h="5880734">
                <a:moveTo>
                  <a:pt x="3181350" y="5823204"/>
                </a:moveTo>
                <a:lnTo>
                  <a:pt x="28956" y="5823204"/>
                </a:lnTo>
                <a:lnTo>
                  <a:pt x="57150" y="5851398"/>
                </a:lnTo>
                <a:lnTo>
                  <a:pt x="57150" y="5880354"/>
                </a:lnTo>
                <a:lnTo>
                  <a:pt x="3153156" y="5880354"/>
                </a:lnTo>
                <a:lnTo>
                  <a:pt x="3153156" y="5851398"/>
                </a:lnTo>
                <a:lnTo>
                  <a:pt x="3181350" y="5823204"/>
                </a:lnTo>
                <a:close/>
              </a:path>
              <a:path w="3210560" h="5880734">
                <a:moveTo>
                  <a:pt x="57150" y="5880354"/>
                </a:moveTo>
                <a:lnTo>
                  <a:pt x="57150" y="5851398"/>
                </a:lnTo>
                <a:lnTo>
                  <a:pt x="28956" y="5823204"/>
                </a:lnTo>
                <a:lnTo>
                  <a:pt x="28956" y="5880354"/>
                </a:lnTo>
                <a:lnTo>
                  <a:pt x="57150" y="5880354"/>
                </a:lnTo>
                <a:close/>
              </a:path>
              <a:path w="3210560" h="5880734">
                <a:moveTo>
                  <a:pt x="3181350" y="57150"/>
                </a:moveTo>
                <a:lnTo>
                  <a:pt x="3153155" y="28955"/>
                </a:lnTo>
                <a:lnTo>
                  <a:pt x="3153155" y="57150"/>
                </a:lnTo>
                <a:lnTo>
                  <a:pt x="3181350" y="57150"/>
                </a:lnTo>
                <a:close/>
              </a:path>
              <a:path w="3210560" h="5880734">
                <a:moveTo>
                  <a:pt x="3181350" y="5823204"/>
                </a:moveTo>
                <a:lnTo>
                  <a:pt x="3181350" y="57150"/>
                </a:lnTo>
                <a:lnTo>
                  <a:pt x="3153155" y="57150"/>
                </a:lnTo>
                <a:lnTo>
                  <a:pt x="3153156" y="5823204"/>
                </a:lnTo>
                <a:lnTo>
                  <a:pt x="3181350" y="5823204"/>
                </a:lnTo>
                <a:close/>
              </a:path>
              <a:path w="3210560" h="5880734">
                <a:moveTo>
                  <a:pt x="3181350" y="5880354"/>
                </a:moveTo>
                <a:lnTo>
                  <a:pt x="3181350" y="5823204"/>
                </a:lnTo>
                <a:lnTo>
                  <a:pt x="3153156" y="5851398"/>
                </a:lnTo>
                <a:lnTo>
                  <a:pt x="3153156" y="5880354"/>
                </a:lnTo>
                <a:lnTo>
                  <a:pt x="3181350" y="58803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879" y="1627124"/>
            <a:ext cx="7865745" cy="477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Comic Sans MS"/>
              <a:buChar char="•"/>
              <a:tabLst>
                <a:tab pos="354965" algn="l"/>
                <a:tab pos="356235" algn="l"/>
              </a:tabLst>
            </a:pPr>
            <a:r>
              <a:rPr dirty="0" sz="2000" spc="-5" b="1">
                <a:solidFill>
                  <a:srgbClr val="008000"/>
                </a:solidFill>
                <a:latin typeface="Comic Sans MS"/>
                <a:cs typeface="Comic Sans MS"/>
              </a:rPr>
              <a:t>Collect</a:t>
            </a:r>
            <a:r>
              <a:rPr dirty="0" sz="2000" spc="-10" b="1">
                <a:solidFill>
                  <a:srgbClr val="008000"/>
                </a:solidFill>
                <a:latin typeface="Comic Sans MS"/>
                <a:cs typeface="Comic Sans MS"/>
              </a:rPr>
              <a:t> data</a:t>
            </a:r>
            <a:endParaRPr sz="2000">
              <a:latin typeface="Comic Sans MS"/>
              <a:cs typeface="Comic Sans MS"/>
            </a:endParaRPr>
          </a:p>
          <a:p>
            <a:pPr lvl="1" marL="755650" marR="392430" indent="-285750">
              <a:lnSpc>
                <a:spcPct val="120000"/>
              </a:lnSpc>
              <a:spcBef>
                <a:spcPts val="219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List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datasets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acquired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(locations,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methods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used to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acquire,  problems encountered and solutions</a:t>
            </a:r>
            <a:r>
              <a:rPr dirty="0" sz="1800" spc="-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achieved).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645"/>
              </a:spcBef>
              <a:buClr>
                <a:srgbClr val="FF0000"/>
              </a:buClr>
              <a:buFont typeface="Comic Sans MS"/>
              <a:buChar char="•"/>
              <a:tabLst>
                <a:tab pos="354965" algn="l"/>
                <a:tab pos="356235" algn="l"/>
              </a:tabLst>
            </a:pPr>
            <a:r>
              <a:rPr dirty="0" sz="2000" spc="-5" b="1">
                <a:solidFill>
                  <a:srgbClr val="008000"/>
                </a:solidFill>
                <a:latin typeface="Comic Sans MS"/>
                <a:cs typeface="Comic Sans MS"/>
              </a:rPr>
              <a:t>Describe</a:t>
            </a:r>
            <a:r>
              <a:rPr dirty="0" sz="2000" spc="-10" b="1">
                <a:solidFill>
                  <a:srgbClr val="008000"/>
                </a:solidFill>
                <a:latin typeface="Comic Sans MS"/>
                <a:cs typeface="Comic Sans MS"/>
              </a:rPr>
              <a:t> data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Comic Sans MS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Check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data volume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and examine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its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gross</a:t>
            </a:r>
            <a:r>
              <a:rPr dirty="0" sz="1800" spc="-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properties.</a:t>
            </a:r>
            <a:endParaRPr sz="1800">
              <a:latin typeface="Comic Sans MS"/>
              <a:cs typeface="Comic Sans MS"/>
            </a:endParaRPr>
          </a:p>
          <a:p>
            <a:pPr lvl="1" marL="755650" marR="5080" indent="-285750">
              <a:lnSpc>
                <a:spcPct val="120000"/>
              </a:lnSpc>
              <a:spcBef>
                <a:spcPts val="108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Accessibility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and availability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attributes.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Attribute types, range, 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correlations,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identities.</a:t>
            </a:r>
            <a:endParaRPr sz="1800">
              <a:latin typeface="Comic Sans MS"/>
              <a:cs typeface="Comic Sans MS"/>
            </a:endParaRPr>
          </a:p>
          <a:p>
            <a:pPr lvl="1" marL="755650" marR="221615" indent="-285750">
              <a:lnSpc>
                <a:spcPct val="120000"/>
              </a:lnSpc>
              <a:spcBef>
                <a:spcPts val="108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Understand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meaning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each attribute and attribute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value in  business</a:t>
            </a:r>
            <a:r>
              <a:rPr dirty="0" sz="1800" spc="-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terms.</a:t>
            </a:r>
            <a:endParaRPr sz="1800">
              <a:latin typeface="Comic Sans MS"/>
              <a:cs typeface="Comic Sans MS"/>
            </a:endParaRPr>
          </a:p>
          <a:p>
            <a:pPr lvl="1" marL="755650" marR="142875" indent="-285750">
              <a:lnSpc>
                <a:spcPct val="120000"/>
              </a:lnSpc>
              <a:spcBef>
                <a:spcPts val="108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For each attribute, compute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basic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statistics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(e.g., distribution, 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average, max, min, standard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deviation, variance,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mode,</a:t>
            </a:r>
            <a:r>
              <a:rPr dirty="0" sz="1800" spc="-6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skewness).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1158" y="820927"/>
            <a:ext cx="640715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CRISP-DM: Data</a:t>
            </a:r>
            <a:r>
              <a:rPr dirty="0" spc="25"/>
              <a:t> </a:t>
            </a:r>
            <a:r>
              <a:rPr dirty="0" spc="-5"/>
              <a:t>Understanding</a:t>
            </a:r>
          </a:p>
        </p:txBody>
      </p:sp>
      <p:sp>
        <p:nvSpPr>
          <p:cNvPr id="4" name="object 4"/>
          <p:cNvSpPr/>
          <p:nvPr/>
        </p:nvSpPr>
        <p:spPr>
          <a:xfrm>
            <a:off x="8588375" y="1167383"/>
            <a:ext cx="1239011" cy="1226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85327" y="1162050"/>
            <a:ext cx="1247140" cy="1238250"/>
          </a:xfrm>
          <a:custGeom>
            <a:avLst/>
            <a:gdLst/>
            <a:ahLst/>
            <a:cxnLst/>
            <a:rect l="l" t="t" r="r" b="b"/>
            <a:pathLst>
              <a:path w="1247140" h="1238250">
                <a:moveTo>
                  <a:pt x="1246631" y="1238250"/>
                </a:moveTo>
                <a:lnTo>
                  <a:pt x="1246631" y="0"/>
                </a:lnTo>
                <a:lnTo>
                  <a:pt x="0" y="0"/>
                </a:lnTo>
                <a:lnTo>
                  <a:pt x="0" y="1238250"/>
                </a:lnTo>
                <a:lnTo>
                  <a:pt x="5346" y="1238250"/>
                </a:lnTo>
                <a:lnTo>
                  <a:pt x="5346" y="9906"/>
                </a:lnTo>
                <a:lnTo>
                  <a:pt x="9918" y="4572"/>
                </a:lnTo>
                <a:lnTo>
                  <a:pt x="9918" y="9906"/>
                </a:lnTo>
                <a:lnTo>
                  <a:pt x="1236738" y="9906"/>
                </a:lnTo>
                <a:lnTo>
                  <a:pt x="1236738" y="4572"/>
                </a:lnTo>
                <a:lnTo>
                  <a:pt x="1242072" y="9906"/>
                </a:lnTo>
                <a:lnTo>
                  <a:pt x="1242072" y="1238250"/>
                </a:lnTo>
                <a:lnTo>
                  <a:pt x="1246631" y="1238250"/>
                </a:lnTo>
                <a:close/>
              </a:path>
              <a:path w="1247140" h="1238250">
                <a:moveTo>
                  <a:pt x="9918" y="9906"/>
                </a:moveTo>
                <a:lnTo>
                  <a:pt x="9918" y="4572"/>
                </a:lnTo>
                <a:lnTo>
                  <a:pt x="5346" y="9906"/>
                </a:lnTo>
                <a:lnTo>
                  <a:pt x="9918" y="9906"/>
                </a:lnTo>
                <a:close/>
              </a:path>
              <a:path w="1247140" h="1238250">
                <a:moveTo>
                  <a:pt x="9918" y="1229106"/>
                </a:moveTo>
                <a:lnTo>
                  <a:pt x="9918" y="9906"/>
                </a:lnTo>
                <a:lnTo>
                  <a:pt x="5346" y="9906"/>
                </a:lnTo>
                <a:lnTo>
                  <a:pt x="5346" y="1229106"/>
                </a:lnTo>
                <a:lnTo>
                  <a:pt x="9918" y="1229106"/>
                </a:lnTo>
                <a:close/>
              </a:path>
              <a:path w="1247140" h="1238250">
                <a:moveTo>
                  <a:pt x="1242072" y="1229106"/>
                </a:moveTo>
                <a:lnTo>
                  <a:pt x="5346" y="1229106"/>
                </a:lnTo>
                <a:lnTo>
                  <a:pt x="9918" y="1233678"/>
                </a:lnTo>
                <a:lnTo>
                  <a:pt x="9918" y="1238250"/>
                </a:lnTo>
                <a:lnTo>
                  <a:pt x="1236738" y="1238250"/>
                </a:lnTo>
                <a:lnTo>
                  <a:pt x="1236738" y="1233677"/>
                </a:lnTo>
                <a:lnTo>
                  <a:pt x="1242072" y="1229106"/>
                </a:lnTo>
                <a:close/>
              </a:path>
              <a:path w="1247140" h="1238250">
                <a:moveTo>
                  <a:pt x="9918" y="1238250"/>
                </a:moveTo>
                <a:lnTo>
                  <a:pt x="9918" y="1233678"/>
                </a:lnTo>
                <a:lnTo>
                  <a:pt x="5346" y="1229106"/>
                </a:lnTo>
                <a:lnTo>
                  <a:pt x="5346" y="1238250"/>
                </a:lnTo>
                <a:lnTo>
                  <a:pt x="9918" y="1238250"/>
                </a:lnTo>
                <a:close/>
              </a:path>
              <a:path w="1247140" h="1238250">
                <a:moveTo>
                  <a:pt x="1242072" y="9906"/>
                </a:moveTo>
                <a:lnTo>
                  <a:pt x="1236738" y="4572"/>
                </a:lnTo>
                <a:lnTo>
                  <a:pt x="1236738" y="9906"/>
                </a:lnTo>
                <a:lnTo>
                  <a:pt x="1242072" y="9906"/>
                </a:lnTo>
                <a:close/>
              </a:path>
              <a:path w="1247140" h="1238250">
                <a:moveTo>
                  <a:pt x="1242072" y="1229106"/>
                </a:moveTo>
                <a:lnTo>
                  <a:pt x="1242072" y="9906"/>
                </a:lnTo>
                <a:lnTo>
                  <a:pt x="1236738" y="9906"/>
                </a:lnTo>
                <a:lnTo>
                  <a:pt x="1236738" y="1229106"/>
                </a:lnTo>
                <a:lnTo>
                  <a:pt x="1242072" y="1229106"/>
                </a:lnTo>
                <a:close/>
              </a:path>
              <a:path w="1247140" h="1238250">
                <a:moveTo>
                  <a:pt x="1242072" y="1238250"/>
                </a:moveTo>
                <a:lnTo>
                  <a:pt x="1242072" y="1229106"/>
                </a:lnTo>
                <a:lnTo>
                  <a:pt x="1236738" y="1233677"/>
                </a:lnTo>
                <a:lnTo>
                  <a:pt x="1236738" y="1238250"/>
                </a:lnTo>
                <a:lnTo>
                  <a:pt x="1242072" y="12382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01619" y="1282446"/>
            <a:ext cx="309880" cy="238760"/>
          </a:xfrm>
          <a:custGeom>
            <a:avLst/>
            <a:gdLst/>
            <a:ahLst/>
            <a:cxnLst/>
            <a:rect l="l" t="t" r="r" b="b"/>
            <a:pathLst>
              <a:path w="309879" h="238759">
                <a:moveTo>
                  <a:pt x="309372" y="209550"/>
                </a:moveTo>
                <a:lnTo>
                  <a:pt x="309372" y="28956"/>
                </a:lnTo>
                <a:lnTo>
                  <a:pt x="307216" y="17680"/>
                </a:lnTo>
                <a:lnTo>
                  <a:pt x="301275" y="8477"/>
                </a:lnTo>
                <a:lnTo>
                  <a:pt x="292334" y="2274"/>
                </a:lnTo>
                <a:lnTo>
                  <a:pt x="281178" y="0"/>
                </a:lnTo>
                <a:lnTo>
                  <a:pt x="28956" y="0"/>
                </a:lnTo>
                <a:lnTo>
                  <a:pt x="17680" y="2274"/>
                </a:lnTo>
                <a:lnTo>
                  <a:pt x="8477" y="8477"/>
                </a:lnTo>
                <a:lnTo>
                  <a:pt x="2274" y="17680"/>
                </a:lnTo>
                <a:lnTo>
                  <a:pt x="0" y="28956"/>
                </a:lnTo>
                <a:lnTo>
                  <a:pt x="0" y="209550"/>
                </a:lnTo>
                <a:lnTo>
                  <a:pt x="2274" y="220825"/>
                </a:lnTo>
                <a:lnTo>
                  <a:pt x="8477" y="230028"/>
                </a:lnTo>
                <a:lnTo>
                  <a:pt x="17680" y="236231"/>
                </a:lnTo>
                <a:lnTo>
                  <a:pt x="28956" y="238506"/>
                </a:lnTo>
                <a:lnTo>
                  <a:pt x="28956" y="57150"/>
                </a:lnTo>
                <a:lnTo>
                  <a:pt x="57149" y="28956"/>
                </a:lnTo>
                <a:lnTo>
                  <a:pt x="57149" y="57150"/>
                </a:lnTo>
                <a:lnTo>
                  <a:pt x="252222" y="57150"/>
                </a:lnTo>
                <a:lnTo>
                  <a:pt x="252222" y="28956"/>
                </a:lnTo>
                <a:lnTo>
                  <a:pt x="281178" y="57150"/>
                </a:lnTo>
                <a:lnTo>
                  <a:pt x="281178" y="238506"/>
                </a:lnTo>
                <a:lnTo>
                  <a:pt x="292334" y="236231"/>
                </a:lnTo>
                <a:lnTo>
                  <a:pt x="301275" y="230028"/>
                </a:lnTo>
                <a:lnTo>
                  <a:pt x="307216" y="220825"/>
                </a:lnTo>
                <a:lnTo>
                  <a:pt x="309372" y="209550"/>
                </a:lnTo>
                <a:close/>
              </a:path>
              <a:path w="309879" h="238759">
                <a:moveTo>
                  <a:pt x="57149" y="57150"/>
                </a:moveTo>
                <a:lnTo>
                  <a:pt x="57149" y="28956"/>
                </a:lnTo>
                <a:lnTo>
                  <a:pt x="28956" y="57150"/>
                </a:lnTo>
                <a:lnTo>
                  <a:pt x="57149" y="57150"/>
                </a:lnTo>
                <a:close/>
              </a:path>
              <a:path w="309879" h="238759">
                <a:moveTo>
                  <a:pt x="57149" y="181356"/>
                </a:moveTo>
                <a:lnTo>
                  <a:pt x="57149" y="57150"/>
                </a:lnTo>
                <a:lnTo>
                  <a:pt x="28956" y="57150"/>
                </a:lnTo>
                <a:lnTo>
                  <a:pt x="28956" y="181356"/>
                </a:lnTo>
                <a:lnTo>
                  <a:pt x="57149" y="181356"/>
                </a:lnTo>
                <a:close/>
              </a:path>
              <a:path w="309879" h="238759">
                <a:moveTo>
                  <a:pt x="281178" y="181356"/>
                </a:moveTo>
                <a:lnTo>
                  <a:pt x="28956" y="181356"/>
                </a:lnTo>
                <a:lnTo>
                  <a:pt x="57149" y="209550"/>
                </a:lnTo>
                <a:lnTo>
                  <a:pt x="57149" y="238506"/>
                </a:lnTo>
                <a:lnTo>
                  <a:pt x="252222" y="238506"/>
                </a:lnTo>
                <a:lnTo>
                  <a:pt x="252222" y="209550"/>
                </a:lnTo>
                <a:lnTo>
                  <a:pt x="281178" y="181356"/>
                </a:lnTo>
                <a:close/>
              </a:path>
              <a:path w="309879" h="238759">
                <a:moveTo>
                  <a:pt x="57149" y="238506"/>
                </a:moveTo>
                <a:lnTo>
                  <a:pt x="57149" y="209550"/>
                </a:lnTo>
                <a:lnTo>
                  <a:pt x="28956" y="181356"/>
                </a:lnTo>
                <a:lnTo>
                  <a:pt x="28956" y="238506"/>
                </a:lnTo>
                <a:lnTo>
                  <a:pt x="57149" y="238506"/>
                </a:lnTo>
                <a:close/>
              </a:path>
              <a:path w="309879" h="238759">
                <a:moveTo>
                  <a:pt x="281178" y="57150"/>
                </a:moveTo>
                <a:lnTo>
                  <a:pt x="252222" y="28956"/>
                </a:lnTo>
                <a:lnTo>
                  <a:pt x="252222" y="57150"/>
                </a:lnTo>
                <a:lnTo>
                  <a:pt x="281178" y="57150"/>
                </a:lnTo>
                <a:close/>
              </a:path>
              <a:path w="309879" h="238759">
                <a:moveTo>
                  <a:pt x="281178" y="181356"/>
                </a:moveTo>
                <a:lnTo>
                  <a:pt x="281178" y="57150"/>
                </a:lnTo>
                <a:lnTo>
                  <a:pt x="252222" y="57150"/>
                </a:lnTo>
                <a:lnTo>
                  <a:pt x="252222" y="181356"/>
                </a:lnTo>
                <a:lnTo>
                  <a:pt x="281178" y="181356"/>
                </a:lnTo>
                <a:close/>
              </a:path>
              <a:path w="309879" h="238759">
                <a:moveTo>
                  <a:pt x="281178" y="238506"/>
                </a:moveTo>
                <a:lnTo>
                  <a:pt x="281178" y="181356"/>
                </a:lnTo>
                <a:lnTo>
                  <a:pt x="252222" y="209550"/>
                </a:lnTo>
                <a:lnTo>
                  <a:pt x="252222" y="238506"/>
                </a:lnTo>
                <a:lnTo>
                  <a:pt x="281178" y="2385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95841" y="6810697"/>
            <a:ext cx="21272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z="1200">
                <a:latin typeface="Comic Sans MS"/>
                <a:cs typeface="Comic Sans MS"/>
              </a:rPr>
              <a:t>13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257" y="1378711"/>
            <a:ext cx="8392795" cy="5391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775" indent="-9207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4444"/>
              <a:buFont typeface="Comic Sans MS"/>
              <a:buChar char="•"/>
              <a:tabLst>
                <a:tab pos="105410" algn="l"/>
              </a:tabLst>
            </a:pPr>
            <a:r>
              <a:rPr dirty="0" sz="1800" b="1">
                <a:solidFill>
                  <a:srgbClr val="008000"/>
                </a:solidFill>
                <a:latin typeface="Comic Sans MS"/>
                <a:cs typeface="Comic Sans MS"/>
              </a:rPr>
              <a:t>Explore</a:t>
            </a:r>
            <a:r>
              <a:rPr dirty="0" sz="1800" spc="-5" b="1">
                <a:solidFill>
                  <a:srgbClr val="008000"/>
                </a:solidFill>
                <a:latin typeface="Comic Sans MS"/>
                <a:cs typeface="Comic Sans MS"/>
              </a:rPr>
              <a:t> data</a:t>
            </a:r>
            <a:endParaRPr sz="1800">
              <a:latin typeface="Comic Sans MS"/>
              <a:cs typeface="Comic Sans MS"/>
            </a:endParaRPr>
          </a:p>
          <a:p>
            <a:pPr lvl="1" marL="463550" indent="-179705">
              <a:lnSpc>
                <a:spcPct val="100000"/>
              </a:lnSpc>
              <a:spcBef>
                <a:spcPts val="2050"/>
              </a:spcBef>
              <a:buClr>
                <a:srgbClr val="FF0000"/>
              </a:buClr>
              <a:buChar char="•"/>
              <a:tabLst>
                <a:tab pos="464184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Analyze properties of interesting attributes in</a:t>
            </a:r>
            <a:r>
              <a:rPr dirty="0" sz="1800" spc="-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detail.</a:t>
            </a:r>
            <a:endParaRPr sz="1800">
              <a:latin typeface="Comic Sans MS"/>
              <a:cs typeface="Comic Sans MS"/>
            </a:endParaRPr>
          </a:p>
          <a:p>
            <a:pPr lvl="2" marL="822325" marR="5080" indent="-179705">
              <a:lnSpc>
                <a:spcPct val="108300"/>
              </a:lnSpc>
              <a:spcBef>
                <a:spcPts val="715"/>
              </a:spcBef>
              <a:buClr>
                <a:srgbClr val="FF0000"/>
              </a:buClr>
              <a:buSzPct val="82352"/>
              <a:buFont typeface="Comic Sans MS"/>
              <a:buChar char="•"/>
              <a:tabLst>
                <a:tab pos="822960" algn="l"/>
              </a:tabLst>
            </a:pPr>
            <a:r>
              <a:rPr dirty="0" sz="1700" spc="-45" i="1">
                <a:solidFill>
                  <a:srgbClr val="3333CC"/>
                </a:solidFill>
                <a:latin typeface="Comic Sans MS"/>
                <a:cs typeface="Comic Sans MS"/>
              </a:rPr>
              <a:t>Distribution,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relations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between </a:t>
            </a:r>
            <a:r>
              <a:rPr dirty="0" sz="1700" spc="-45" i="1">
                <a:solidFill>
                  <a:srgbClr val="3333CC"/>
                </a:solidFill>
                <a:latin typeface="Comic Sans MS"/>
                <a:cs typeface="Comic Sans MS"/>
              </a:rPr>
              <a:t>pairs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or small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numbers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attributes, properties 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dirty="0" sz="1700" spc="-45" i="1">
                <a:solidFill>
                  <a:srgbClr val="3333CC"/>
                </a:solidFill>
                <a:latin typeface="Comic Sans MS"/>
                <a:cs typeface="Comic Sans MS"/>
              </a:rPr>
              <a:t>significant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sub-populations, simple </a:t>
            </a:r>
            <a:r>
              <a:rPr dirty="0" sz="1700" spc="-45" i="1">
                <a:solidFill>
                  <a:srgbClr val="3333CC"/>
                </a:solidFill>
                <a:latin typeface="Comic Sans MS"/>
                <a:cs typeface="Comic Sans MS"/>
              </a:rPr>
              <a:t>statistical</a:t>
            </a:r>
            <a:r>
              <a:rPr dirty="0" sz="1700" spc="-35" i="1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700" spc="-45" i="1">
                <a:solidFill>
                  <a:srgbClr val="3333CC"/>
                </a:solidFill>
                <a:latin typeface="Comic Sans MS"/>
                <a:cs typeface="Comic Sans MS"/>
              </a:rPr>
              <a:t>analyses</a:t>
            </a:r>
            <a:r>
              <a:rPr dirty="0" sz="1800" spc="-45">
                <a:solidFill>
                  <a:srgbClr val="3333CC"/>
                </a:solidFill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104775" indent="-92075">
              <a:lnSpc>
                <a:spcPct val="100000"/>
              </a:lnSpc>
              <a:spcBef>
                <a:spcPts val="1190"/>
              </a:spcBef>
              <a:buClr>
                <a:srgbClr val="FF0000"/>
              </a:buClr>
              <a:buSzPct val="94444"/>
              <a:buFont typeface="Comic Sans MS"/>
              <a:buChar char="•"/>
              <a:tabLst>
                <a:tab pos="105410" algn="l"/>
              </a:tabLst>
            </a:pPr>
            <a:r>
              <a:rPr dirty="0" sz="1800" b="1">
                <a:solidFill>
                  <a:srgbClr val="008000"/>
                </a:solidFill>
                <a:latin typeface="Comic Sans MS"/>
                <a:cs typeface="Comic Sans MS"/>
              </a:rPr>
              <a:t>Verify </a:t>
            </a:r>
            <a:r>
              <a:rPr dirty="0" sz="1800" spc="-5" b="1">
                <a:solidFill>
                  <a:srgbClr val="008000"/>
                </a:solidFill>
                <a:latin typeface="Comic Sans MS"/>
                <a:cs typeface="Comic Sans MS"/>
              </a:rPr>
              <a:t>data</a:t>
            </a:r>
            <a:r>
              <a:rPr dirty="0" sz="1800" spc="-10" b="1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Comic Sans MS"/>
                <a:cs typeface="Comic Sans MS"/>
              </a:rPr>
              <a:t>quality</a:t>
            </a:r>
            <a:endParaRPr sz="1800">
              <a:latin typeface="Comic Sans MS"/>
              <a:cs typeface="Comic Sans MS"/>
            </a:endParaRPr>
          </a:p>
          <a:p>
            <a:pPr lvl="1" marL="463550" indent="-179705">
              <a:lnSpc>
                <a:spcPct val="100000"/>
              </a:lnSpc>
              <a:spcBef>
                <a:spcPts val="2050"/>
              </a:spcBef>
              <a:buClr>
                <a:srgbClr val="FF0000"/>
              </a:buClr>
              <a:buChar char="•"/>
              <a:tabLst>
                <a:tab pos="464184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Identify special values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and catalogue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their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meaning.</a:t>
            </a:r>
            <a:endParaRPr sz="1800">
              <a:latin typeface="Comic Sans MS"/>
              <a:cs typeface="Comic Sans MS"/>
            </a:endParaRPr>
          </a:p>
          <a:p>
            <a:pPr lvl="1" marL="463550" marR="681990" indent="-179705">
              <a:lnSpc>
                <a:spcPct val="110000"/>
              </a:lnSpc>
              <a:spcBef>
                <a:spcPts val="865"/>
              </a:spcBef>
              <a:buClr>
                <a:srgbClr val="FF0000"/>
              </a:buClr>
              <a:buChar char="•"/>
              <a:tabLst>
                <a:tab pos="464184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Does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it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cover all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cases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required?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Does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it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contain errors and how  common are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 they?</a:t>
            </a:r>
            <a:endParaRPr sz="1800">
              <a:latin typeface="Comic Sans MS"/>
              <a:cs typeface="Comic Sans MS"/>
            </a:endParaRPr>
          </a:p>
          <a:p>
            <a:pPr lvl="1" marL="463550" indent="-1797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Char char="•"/>
              <a:tabLst>
                <a:tab pos="464184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Identify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missing attributes and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blank fields.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Meaning of missing</a:t>
            </a:r>
            <a:r>
              <a:rPr dirty="0" sz="1800" spc="-10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data.</a:t>
            </a:r>
            <a:endParaRPr sz="1800">
              <a:latin typeface="Comic Sans MS"/>
              <a:cs typeface="Comic Sans MS"/>
            </a:endParaRPr>
          </a:p>
          <a:p>
            <a:pPr lvl="1" marL="463550" indent="-17970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Char char="•"/>
              <a:tabLst>
                <a:tab pos="464184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Do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meanings of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attributes and contained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values fit</a:t>
            </a:r>
            <a:r>
              <a:rPr dirty="0" sz="1800" spc="-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together?</a:t>
            </a:r>
            <a:endParaRPr sz="1800">
              <a:latin typeface="Comic Sans MS"/>
              <a:cs typeface="Comic Sans MS"/>
            </a:endParaRPr>
          </a:p>
          <a:p>
            <a:pPr lvl="1" marL="463550" marR="341630" indent="-179705">
              <a:lnSpc>
                <a:spcPct val="105500"/>
              </a:lnSpc>
              <a:spcBef>
                <a:spcPts val="960"/>
              </a:spcBef>
              <a:buClr>
                <a:srgbClr val="FF0000"/>
              </a:buClr>
              <a:buChar char="•"/>
              <a:tabLst>
                <a:tab pos="464184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Check spelling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of values </a:t>
            </a:r>
            <a:r>
              <a:rPr dirty="0" sz="1700" spc="-45" i="1">
                <a:solidFill>
                  <a:srgbClr val="3333CC"/>
                </a:solidFill>
                <a:latin typeface="Comic Sans MS"/>
                <a:cs typeface="Comic Sans MS"/>
              </a:rPr>
              <a:t>(e.g.,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same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value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but sometime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beginning with a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lower 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case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letter,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sometimes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with an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upper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case</a:t>
            </a:r>
            <a:r>
              <a:rPr dirty="0" sz="1700" spc="45" i="1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letter).</a:t>
            </a:r>
            <a:endParaRPr sz="1700">
              <a:latin typeface="Comic Sans MS"/>
              <a:cs typeface="Comic Sans MS"/>
            </a:endParaRPr>
          </a:p>
          <a:p>
            <a:pPr lvl="1" marL="463550" marR="112395" indent="-179705">
              <a:lnSpc>
                <a:spcPct val="110000"/>
              </a:lnSpc>
              <a:spcBef>
                <a:spcPts val="819"/>
              </a:spcBef>
              <a:buClr>
                <a:srgbClr val="FF0000"/>
              </a:buClr>
              <a:buChar char="•"/>
              <a:tabLst>
                <a:tab pos="464184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Check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for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plausibility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of values,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e.g. all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fields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have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same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or nearly the 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same values.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1158" y="686054"/>
            <a:ext cx="640715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CRISP-DM: Data</a:t>
            </a:r>
            <a:r>
              <a:rPr dirty="0" spc="25"/>
              <a:t> </a:t>
            </a:r>
            <a:r>
              <a:rPr dirty="0" spc="-5"/>
              <a:t>Understanding</a:t>
            </a:r>
          </a:p>
        </p:txBody>
      </p:sp>
      <p:sp>
        <p:nvSpPr>
          <p:cNvPr id="4" name="object 4"/>
          <p:cNvSpPr/>
          <p:nvPr/>
        </p:nvSpPr>
        <p:spPr>
          <a:xfrm>
            <a:off x="8605139" y="1096518"/>
            <a:ext cx="1235202" cy="1226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98293" y="1090422"/>
            <a:ext cx="1247140" cy="1236980"/>
          </a:xfrm>
          <a:custGeom>
            <a:avLst/>
            <a:gdLst/>
            <a:ahLst/>
            <a:cxnLst/>
            <a:rect l="l" t="t" r="r" b="b"/>
            <a:pathLst>
              <a:path w="1247140" h="1236980">
                <a:moveTo>
                  <a:pt x="1246631" y="1236726"/>
                </a:moveTo>
                <a:lnTo>
                  <a:pt x="1246631" y="0"/>
                </a:lnTo>
                <a:lnTo>
                  <a:pt x="0" y="0"/>
                </a:lnTo>
                <a:lnTo>
                  <a:pt x="0" y="1236726"/>
                </a:lnTo>
                <a:lnTo>
                  <a:pt x="4572" y="1236726"/>
                </a:lnTo>
                <a:lnTo>
                  <a:pt x="4572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1236726" y="9906"/>
                </a:lnTo>
                <a:lnTo>
                  <a:pt x="1236726" y="5334"/>
                </a:lnTo>
                <a:lnTo>
                  <a:pt x="1241298" y="9906"/>
                </a:lnTo>
                <a:lnTo>
                  <a:pt x="1241298" y="1236726"/>
                </a:lnTo>
                <a:lnTo>
                  <a:pt x="1246631" y="1236726"/>
                </a:lnTo>
                <a:close/>
              </a:path>
              <a:path w="1247140" h="1236980">
                <a:moveTo>
                  <a:pt x="9906" y="9906"/>
                </a:moveTo>
                <a:lnTo>
                  <a:pt x="9906" y="5334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1247140" h="1236980">
                <a:moveTo>
                  <a:pt x="9906" y="122758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227582"/>
                </a:lnTo>
                <a:lnTo>
                  <a:pt x="9906" y="1227582"/>
                </a:lnTo>
                <a:close/>
              </a:path>
              <a:path w="1247140" h="1236980">
                <a:moveTo>
                  <a:pt x="1241298" y="1227582"/>
                </a:moveTo>
                <a:lnTo>
                  <a:pt x="4572" y="1227582"/>
                </a:lnTo>
                <a:lnTo>
                  <a:pt x="9906" y="1232154"/>
                </a:lnTo>
                <a:lnTo>
                  <a:pt x="9906" y="1236726"/>
                </a:lnTo>
                <a:lnTo>
                  <a:pt x="1236726" y="1236726"/>
                </a:lnTo>
                <a:lnTo>
                  <a:pt x="1236726" y="1232153"/>
                </a:lnTo>
                <a:lnTo>
                  <a:pt x="1241298" y="1227582"/>
                </a:lnTo>
                <a:close/>
              </a:path>
              <a:path w="1247140" h="1236980">
                <a:moveTo>
                  <a:pt x="9906" y="1236726"/>
                </a:moveTo>
                <a:lnTo>
                  <a:pt x="9906" y="1232154"/>
                </a:lnTo>
                <a:lnTo>
                  <a:pt x="4572" y="1227582"/>
                </a:lnTo>
                <a:lnTo>
                  <a:pt x="4572" y="1236726"/>
                </a:lnTo>
                <a:lnTo>
                  <a:pt x="9906" y="1236726"/>
                </a:lnTo>
                <a:close/>
              </a:path>
              <a:path w="1247140" h="1236980">
                <a:moveTo>
                  <a:pt x="1241298" y="9906"/>
                </a:moveTo>
                <a:lnTo>
                  <a:pt x="1236726" y="5334"/>
                </a:lnTo>
                <a:lnTo>
                  <a:pt x="1236726" y="9906"/>
                </a:lnTo>
                <a:lnTo>
                  <a:pt x="1241298" y="9906"/>
                </a:lnTo>
                <a:close/>
              </a:path>
              <a:path w="1247140" h="1236980">
                <a:moveTo>
                  <a:pt x="1241298" y="1227582"/>
                </a:moveTo>
                <a:lnTo>
                  <a:pt x="1241298" y="9906"/>
                </a:lnTo>
                <a:lnTo>
                  <a:pt x="1236726" y="9906"/>
                </a:lnTo>
                <a:lnTo>
                  <a:pt x="1236726" y="1227582"/>
                </a:lnTo>
                <a:lnTo>
                  <a:pt x="1241298" y="1227582"/>
                </a:lnTo>
                <a:close/>
              </a:path>
              <a:path w="1247140" h="1236980">
                <a:moveTo>
                  <a:pt x="1241298" y="1236726"/>
                </a:moveTo>
                <a:lnTo>
                  <a:pt x="1241298" y="1227582"/>
                </a:lnTo>
                <a:lnTo>
                  <a:pt x="1236726" y="1232153"/>
                </a:lnTo>
                <a:lnTo>
                  <a:pt x="1236726" y="1236726"/>
                </a:lnTo>
                <a:lnTo>
                  <a:pt x="1241298" y="123672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13049" y="1211580"/>
            <a:ext cx="309880" cy="238125"/>
          </a:xfrm>
          <a:custGeom>
            <a:avLst/>
            <a:gdLst/>
            <a:ahLst/>
            <a:cxnLst/>
            <a:rect l="l" t="t" r="r" b="b"/>
            <a:pathLst>
              <a:path w="309879" h="238125">
                <a:moveTo>
                  <a:pt x="309372" y="209550"/>
                </a:moveTo>
                <a:lnTo>
                  <a:pt x="309372" y="28194"/>
                </a:lnTo>
                <a:lnTo>
                  <a:pt x="307097" y="17359"/>
                </a:lnTo>
                <a:lnTo>
                  <a:pt x="300894" y="8382"/>
                </a:lnTo>
                <a:lnTo>
                  <a:pt x="291691" y="2262"/>
                </a:lnTo>
                <a:lnTo>
                  <a:pt x="280416" y="0"/>
                </a:lnTo>
                <a:lnTo>
                  <a:pt x="28194" y="0"/>
                </a:lnTo>
                <a:lnTo>
                  <a:pt x="17037" y="2262"/>
                </a:lnTo>
                <a:lnTo>
                  <a:pt x="8096" y="8382"/>
                </a:lnTo>
                <a:lnTo>
                  <a:pt x="2155" y="17359"/>
                </a:lnTo>
                <a:lnTo>
                  <a:pt x="0" y="28194"/>
                </a:lnTo>
                <a:lnTo>
                  <a:pt x="0" y="209550"/>
                </a:lnTo>
                <a:lnTo>
                  <a:pt x="2155" y="220384"/>
                </a:lnTo>
                <a:lnTo>
                  <a:pt x="8096" y="229362"/>
                </a:lnTo>
                <a:lnTo>
                  <a:pt x="17037" y="235481"/>
                </a:lnTo>
                <a:lnTo>
                  <a:pt x="28194" y="237744"/>
                </a:lnTo>
                <a:lnTo>
                  <a:pt x="28194" y="57150"/>
                </a:lnTo>
                <a:lnTo>
                  <a:pt x="57150" y="28194"/>
                </a:lnTo>
                <a:lnTo>
                  <a:pt x="57150" y="57150"/>
                </a:lnTo>
                <a:lnTo>
                  <a:pt x="252222" y="57150"/>
                </a:lnTo>
                <a:lnTo>
                  <a:pt x="252222" y="28194"/>
                </a:lnTo>
                <a:lnTo>
                  <a:pt x="280416" y="57150"/>
                </a:lnTo>
                <a:lnTo>
                  <a:pt x="280416" y="237744"/>
                </a:lnTo>
                <a:lnTo>
                  <a:pt x="291691" y="235481"/>
                </a:lnTo>
                <a:lnTo>
                  <a:pt x="300894" y="229362"/>
                </a:lnTo>
                <a:lnTo>
                  <a:pt x="307097" y="220384"/>
                </a:lnTo>
                <a:lnTo>
                  <a:pt x="309372" y="209550"/>
                </a:lnTo>
                <a:close/>
              </a:path>
              <a:path w="309879" h="238125">
                <a:moveTo>
                  <a:pt x="57150" y="57150"/>
                </a:moveTo>
                <a:lnTo>
                  <a:pt x="57150" y="28194"/>
                </a:lnTo>
                <a:lnTo>
                  <a:pt x="28194" y="57150"/>
                </a:lnTo>
                <a:lnTo>
                  <a:pt x="57150" y="57150"/>
                </a:lnTo>
                <a:close/>
              </a:path>
              <a:path w="309879" h="238125">
                <a:moveTo>
                  <a:pt x="57150" y="180594"/>
                </a:moveTo>
                <a:lnTo>
                  <a:pt x="57150" y="57150"/>
                </a:lnTo>
                <a:lnTo>
                  <a:pt x="28194" y="57150"/>
                </a:lnTo>
                <a:lnTo>
                  <a:pt x="28194" y="180594"/>
                </a:lnTo>
                <a:lnTo>
                  <a:pt x="57150" y="180594"/>
                </a:lnTo>
                <a:close/>
              </a:path>
              <a:path w="309879" h="238125">
                <a:moveTo>
                  <a:pt x="280416" y="180594"/>
                </a:moveTo>
                <a:lnTo>
                  <a:pt x="28194" y="180594"/>
                </a:lnTo>
                <a:lnTo>
                  <a:pt x="57150" y="209550"/>
                </a:lnTo>
                <a:lnTo>
                  <a:pt x="57150" y="237744"/>
                </a:lnTo>
                <a:lnTo>
                  <a:pt x="252222" y="237744"/>
                </a:lnTo>
                <a:lnTo>
                  <a:pt x="252222" y="209550"/>
                </a:lnTo>
                <a:lnTo>
                  <a:pt x="280416" y="180594"/>
                </a:lnTo>
                <a:close/>
              </a:path>
              <a:path w="309879" h="238125">
                <a:moveTo>
                  <a:pt x="57150" y="237744"/>
                </a:moveTo>
                <a:lnTo>
                  <a:pt x="57150" y="209550"/>
                </a:lnTo>
                <a:lnTo>
                  <a:pt x="28194" y="180594"/>
                </a:lnTo>
                <a:lnTo>
                  <a:pt x="28193" y="237744"/>
                </a:lnTo>
                <a:lnTo>
                  <a:pt x="57150" y="237744"/>
                </a:lnTo>
                <a:close/>
              </a:path>
              <a:path w="309879" h="238125">
                <a:moveTo>
                  <a:pt x="280416" y="57150"/>
                </a:moveTo>
                <a:lnTo>
                  <a:pt x="252222" y="28194"/>
                </a:lnTo>
                <a:lnTo>
                  <a:pt x="252222" y="57150"/>
                </a:lnTo>
                <a:lnTo>
                  <a:pt x="280416" y="57150"/>
                </a:lnTo>
                <a:close/>
              </a:path>
              <a:path w="309879" h="238125">
                <a:moveTo>
                  <a:pt x="280416" y="180594"/>
                </a:moveTo>
                <a:lnTo>
                  <a:pt x="280416" y="57150"/>
                </a:lnTo>
                <a:lnTo>
                  <a:pt x="252222" y="57150"/>
                </a:lnTo>
                <a:lnTo>
                  <a:pt x="252222" y="180594"/>
                </a:lnTo>
                <a:lnTo>
                  <a:pt x="280416" y="180594"/>
                </a:lnTo>
                <a:close/>
              </a:path>
              <a:path w="309879" h="238125">
                <a:moveTo>
                  <a:pt x="280416" y="237744"/>
                </a:moveTo>
                <a:lnTo>
                  <a:pt x="280416" y="180594"/>
                </a:lnTo>
                <a:lnTo>
                  <a:pt x="252222" y="209550"/>
                </a:lnTo>
                <a:lnTo>
                  <a:pt x="252222" y="237744"/>
                </a:lnTo>
                <a:lnTo>
                  <a:pt x="280416" y="2377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95841" y="6810697"/>
            <a:ext cx="21272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z="1200">
                <a:latin typeface="Comic Sans MS"/>
                <a:cs typeface="Comic Sans MS"/>
              </a:rPr>
              <a:t>13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5" y="1728469"/>
            <a:ext cx="7529195" cy="4748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dirty="0" sz="2000" spc="-10" b="1">
                <a:solidFill>
                  <a:srgbClr val="008000"/>
                </a:solidFill>
                <a:latin typeface="Comic Sans MS"/>
                <a:cs typeface="Comic Sans MS"/>
              </a:rPr>
              <a:t>Select</a:t>
            </a:r>
            <a:r>
              <a:rPr dirty="0" sz="2000" spc="-20" b="1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z="2000" spc="-10" b="1">
                <a:solidFill>
                  <a:srgbClr val="008000"/>
                </a:solidFill>
                <a:latin typeface="Comic Sans MS"/>
                <a:cs typeface="Comic Sans MS"/>
              </a:rPr>
              <a:t>data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Reconsider data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selection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criteria.</a:t>
            </a:r>
            <a:endParaRPr sz="18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86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Decide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which dataset will be</a:t>
            </a:r>
            <a:r>
              <a:rPr dirty="0" sz="1800" spc="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used.</a:t>
            </a:r>
            <a:endParaRPr sz="18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86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Collect appropriate additional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data (internal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dirty="0" sz="18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external).</a:t>
            </a:r>
            <a:endParaRPr sz="18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8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Consider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use of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sampling</a:t>
            </a:r>
            <a:r>
              <a:rPr dirty="0" sz="1800" spc="-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techniques.</a:t>
            </a:r>
            <a:endParaRPr sz="18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86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Explain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why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certain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data was included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dirty="0" sz="1800" spc="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excluded.</a:t>
            </a:r>
            <a:endParaRPr sz="18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1065"/>
              </a:spcBef>
              <a:buClr>
                <a:srgbClr val="FF0000"/>
              </a:buClr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008000"/>
                </a:solidFill>
                <a:latin typeface="Comic Sans MS"/>
                <a:cs typeface="Comic Sans MS"/>
              </a:rPr>
              <a:t>Clean</a:t>
            </a:r>
            <a:r>
              <a:rPr dirty="0" sz="2000" spc="5" b="1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z="2000" spc="-10" b="1">
                <a:solidFill>
                  <a:srgbClr val="008000"/>
                </a:solidFill>
                <a:latin typeface="Comic Sans MS"/>
                <a:cs typeface="Comic Sans MS"/>
              </a:rPr>
              <a:t>data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Correct,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remove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or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ignore</a:t>
            </a:r>
            <a:r>
              <a:rPr dirty="0" sz="1800" spc="-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noise.</a:t>
            </a:r>
            <a:endParaRPr sz="1800">
              <a:latin typeface="Comic Sans MS"/>
              <a:cs typeface="Comic Sans MS"/>
            </a:endParaRPr>
          </a:p>
          <a:p>
            <a:pPr lvl="1" marL="755015" marR="5080" indent="-285750">
              <a:lnSpc>
                <a:spcPts val="1970"/>
              </a:lnSpc>
              <a:spcBef>
                <a:spcPts val="109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Decide how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to deal with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special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values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and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their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meaning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(99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for 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marital</a:t>
            </a:r>
            <a:r>
              <a:rPr dirty="0" sz="1700" spc="-35" i="1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700" spc="-45" i="1">
                <a:solidFill>
                  <a:srgbClr val="3333CC"/>
                </a:solidFill>
                <a:latin typeface="Comic Sans MS"/>
                <a:cs typeface="Comic Sans MS"/>
              </a:rPr>
              <a:t>status).</a:t>
            </a:r>
            <a:endParaRPr sz="17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Aggregation level,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missing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values,</a:t>
            </a:r>
            <a:r>
              <a:rPr dirty="0" sz="1800" spc="-4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etc.</a:t>
            </a:r>
            <a:endParaRPr sz="18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8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Outliers?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4717" y="820927"/>
            <a:ext cx="586041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CRISP-DM: Data</a:t>
            </a:r>
            <a:r>
              <a:rPr dirty="0" spc="15"/>
              <a:t> </a:t>
            </a:r>
            <a:r>
              <a:rPr dirty="0" spc="-5"/>
              <a:t>Preparation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588375" y="1167383"/>
            <a:ext cx="1239011" cy="1226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85327" y="1162050"/>
            <a:ext cx="1247140" cy="1238250"/>
          </a:xfrm>
          <a:custGeom>
            <a:avLst/>
            <a:gdLst/>
            <a:ahLst/>
            <a:cxnLst/>
            <a:rect l="l" t="t" r="r" b="b"/>
            <a:pathLst>
              <a:path w="1247140" h="1238250">
                <a:moveTo>
                  <a:pt x="1246631" y="1238250"/>
                </a:moveTo>
                <a:lnTo>
                  <a:pt x="1246631" y="0"/>
                </a:lnTo>
                <a:lnTo>
                  <a:pt x="0" y="0"/>
                </a:lnTo>
                <a:lnTo>
                  <a:pt x="0" y="1238250"/>
                </a:lnTo>
                <a:lnTo>
                  <a:pt x="5346" y="1238250"/>
                </a:lnTo>
                <a:lnTo>
                  <a:pt x="5346" y="9906"/>
                </a:lnTo>
                <a:lnTo>
                  <a:pt x="9918" y="4572"/>
                </a:lnTo>
                <a:lnTo>
                  <a:pt x="9918" y="9906"/>
                </a:lnTo>
                <a:lnTo>
                  <a:pt x="1236738" y="9906"/>
                </a:lnTo>
                <a:lnTo>
                  <a:pt x="1236738" y="4572"/>
                </a:lnTo>
                <a:lnTo>
                  <a:pt x="1242072" y="9906"/>
                </a:lnTo>
                <a:lnTo>
                  <a:pt x="1242072" y="1238250"/>
                </a:lnTo>
                <a:lnTo>
                  <a:pt x="1246631" y="1238250"/>
                </a:lnTo>
                <a:close/>
              </a:path>
              <a:path w="1247140" h="1238250">
                <a:moveTo>
                  <a:pt x="9918" y="9906"/>
                </a:moveTo>
                <a:lnTo>
                  <a:pt x="9918" y="4572"/>
                </a:lnTo>
                <a:lnTo>
                  <a:pt x="5346" y="9906"/>
                </a:lnTo>
                <a:lnTo>
                  <a:pt x="9918" y="9906"/>
                </a:lnTo>
                <a:close/>
              </a:path>
              <a:path w="1247140" h="1238250">
                <a:moveTo>
                  <a:pt x="9918" y="1229106"/>
                </a:moveTo>
                <a:lnTo>
                  <a:pt x="9918" y="9906"/>
                </a:lnTo>
                <a:lnTo>
                  <a:pt x="5346" y="9906"/>
                </a:lnTo>
                <a:lnTo>
                  <a:pt x="5346" y="1229106"/>
                </a:lnTo>
                <a:lnTo>
                  <a:pt x="9918" y="1229106"/>
                </a:lnTo>
                <a:close/>
              </a:path>
              <a:path w="1247140" h="1238250">
                <a:moveTo>
                  <a:pt x="1242072" y="1229106"/>
                </a:moveTo>
                <a:lnTo>
                  <a:pt x="5346" y="1229106"/>
                </a:lnTo>
                <a:lnTo>
                  <a:pt x="9918" y="1233678"/>
                </a:lnTo>
                <a:lnTo>
                  <a:pt x="9918" y="1238250"/>
                </a:lnTo>
                <a:lnTo>
                  <a:pt x="1236738" y="1238250"/>
                </a:lnTo>
                <a:lnTo>
                  <a:pt x="1236738" y="1233677"/>
                </a:lnTo>
                <a:lnTo>
                  <a:pt x="1242072" y="1229106"/>
                </a:lnTo>
                <a:close/>
              </a:path>
              <a:path w="1247140" h="1238250">
                <a:moveTo>
                  <a:pt x="9918" y="1238250"/>
                </a:moveTo>
                <a:lnTo>
                  <a:pt x="9918" y="1233678"/>
                </a:lnTo>
                <a:lnTo>
                  <a:pt x="5346" y="1229106"/>
                </a:lnTo>
                <a:lnTo>
                  <a:pt x="5346" y="1238250"/>
                </a:lnTo>
                <a:lnTo>
                  <a:pt x="9918" y="1238250"/>
                </a:lnTo>
                <a:close/>
              </a:path>
              <a:path w="1247140" h="1238250">
                <a:moveTo>
                  <a:pt x="1242072" y="9906"/>
                </a:moveTo>
                <a:lnTo>
                  <a:pt x="1236738" y="4572"/>
                </a:lnTo>
                <a:lnTo>
                  <a:pt x="1236738" y="9906"/>
                </a:lnTo>
                <a:lnTo>
                  <a:pt x="1242072" y="9906"/>
                </a:lnTo>
                <a:close/>
              </a:path>
              <a:path w="1247140" h="1238250">
                <a:moveTo>
                  <a:pt x="1242072" y="1229106"/>
                </a:moveTo>
                <a:lnTo>
                  <a:pt x="1242072" y="9906"/>
                </a:lnTo>
                <a:lnTo>
                  <a:pt x="1236738" y="9906"/>
                </a:lnTo>
                <a:lnTo>
                  <a:pt x="1236738" y="1229106"/>
                </a:lnTo>
                <a:lnTo>
                  <a:pt x="1242072" y="1229106"/>
                </a:lnTo>
                <a:close/>
              </a:path>
              <a:path w="1247140" h="1238250">
                <a:moveTo>
                  <a:pt x="1242072" y="1238250"/>
                </a:moveTo>
                <a:lnTo>
                  <a:pt x="1242072" y="1229106"/>
                </a:lnTo>
                <a:lnTo>
                  <a:pt x="1236738" y="1233677"/>
                </a:lnTo>
                <a:lnTo>
                  <a:pt x="1236738" y="1238250"/>
                </a:lnTo>
                <a:lnTo>
                  <a:pt x="1242072" y="12382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96869" y="1511046"/>
            <a:ext cx="309880" cy="238760"/>
          </a:xfrm>
          <a:custGeom>
            <a:avLst/>
            <a:gdLst/>
            <a:ahLst/>
            <a:cxnLst/>
            <a:rect l="l" t="t" r="r" b="b"/>
            <a:pathLst>
              <a:path w="309879" h="238760">
                <a:moveTo>
                  <a:pt x="309372" y="209550"/>
                </a:moveTo>
                <a:lnTo>
                  <a:pt x="309372" y="28956"/>
                </a:lnTo>
                <a:lnTo>
                  <a:pt x="307216" y="17680"/>
                </a:lnTo>
                <a:lnTo>
                  <a:pt x="301275" y="8477"/>
                </a:lnTo>
                <a:lnTo>
                  <a:pt x="292334" y="2274"/>
                </a:lnTo>
                <a:lnTo>
                  <a:pt x="281178" y="0"/>
                </a:lnTo>
                <a:lnTo>
                  <a:pt x="28956" y="0"/>
                </a:lnTo>
                <a:lnTo>
                  <a:pt x="17680" y="2274"/>
                </a:lnTo>
                <a:lnTo>
                  <a:pt x="8477" y="8477"/>
                </a:lnTo>
                <a:lnTo>
                  <a:pt x="2274" y="17680"/>
                </a:lnTo>
                <a:lnTo>
                  <a:pt x="0" y="28956"/>
                </a:lnTo>
                <a:lnTo>
                  <a:pt x="0" y="209550"/>
                </a:lnTo>
                <a:lnTo>
                  <a:pt x="2274" y="220825"/>
                </a:lnTo>
                <a:lnTo>
                  <a:pt x="8477" y="230028"/>
                </a:lnTo>
                <a:lnTo>
                  <a:pt x="17680" y="236231"/>
                </a:lnTo>
                <a:lnTo>
                  <a:pt x="28956" y="238506"/>
                </a:lnTo>
                <a:lnTo>
                  <a:pt x="28956" y="57150"/>
                </a:lnTo>
                <a:lnTo>
                  <a:pt x="57149" y="28956"/>
                </a:lnTo>
                <a:lnTo>
                  <a:pt x="57149" y="57150"/>
                </a:lnTo>
                <a:lnTo>
                  <a:pt x="252222" y="57150"/>
                </a:lnTo>
                <a:lnTo>
                  <a:pt x="252222" y="28956"/>
                </a:lnTo>
                <a:lnTo>
                  <a:pt x="281178" y="57150"/>
                </a:lnTo>
                <a:lnTo>
                  <a:pt x="281178" y="238506"/>
                </a:lnTo>
                <a:lnTo>
                  <a:pt x="292334" y="236231"/>
                </a:lnTo>
                <a:lnTo>
                  <a:pt x="301275" y="230028"/>
                </a:lnTo>
                <a:lnTo>
                  <a:pt x="307216" y="220825"/>
                </a:lnTo>
                <a:lnTo>
                  <a:pt x="309372" y="209550"/>
                </a:lnTo>
                <a:close/>
              </a:path>
              <a:path w="309879" h="238760">
                <a:moveTo>
                  <a:pt x="57149" y="57150"/>
                </a:moveTo>
                <a:lnTo>
                  <a:pt x="57149" y="28956"/>
                </a:lnTo>
                <a:lnTo>
                  <a:pt x="28956" y="57150"/>
                </a:lnTo>
                <a:lnTo>
                  <a:pt x="57149" y="57150"/>
                </a:lnTo>
                <a:close/>
              </a:path>
              <a:path w="309879" h="238760">
                <a:moveTo>
                  <a:pt x="57149" y="181356"/>
                </a:moveTo>
                <a:lnTo>
                  <a:pt x="57149" y="57150"/>
                </a:lnTo>
                <a:lnTo>
                  <a:pt x="28956" y="57150"/>
                </a:lnTo>
                <a:lnTo>
                  <a:pt x="28956" y="181356"/>
                </a:lnTo>
                <a:lnTo>
                  <a:pt x="57149" y="181356"/>
                </a:lnTo>
                <a:close/>
              </a:path>
              <a:path w="309879" h="238760">
                <a:moveTo>
                  <a:pt x="281178" y="181356"/>
                </a:moveTo>
                <a:lnTo>
                  <a:pt x="28956" y="181356"/>
                </a:lnTo>
                <a:lnTo>
                  <a:pt x="57149" y="209550"/>
                </a:lnTo>
                <a:lnTo>
                  <a:pt x="57149" y="238506"/>
                </a:lnTo>
                <a:lnTo>
                  <a:pt x="252222" y="238506"/>
                </a:lnTo>
                <a:lnTo>
                  <a:pt x="252222" y="209550"/>
                </a:lnTo>
                <a:lnTo>
                  <a:pt x="281178" y="181356"/>
                </a:lnTo>
                <a:close/>
              </a:path>
              <a:path w="309879" h="238760">
                <a:moveTo>
                  <a:pt x="57149" y="238506"/>
                </a:moveTo>
                <a:lnTo>
                  <a:pt x="57149" y="209550"/>
                </a:lnTo>
                <a:lnTo>
                  <a:pt x="28956" y="181356"/>
                </a:lnTo>
                <a:lnTo>
                  <a:pt x="28956" y="238506"/>
                </a:lnTo>
                <a:lnTo>
                  <a:pt x="57149" y="238506"/>
                </a:lnTo>
                <a:close/>
              </a:path>
              <a:path w="309879" h="238760">
                <a:moveTo>
                  <a:pt x="281178" y="57150"/>
                </a:moveTo>
                <a:lnTo>
                  <a:pt x="252222" y="28956"/>
                </a:lnTo>
                <a:lnTo>
                  <a:pt x="252222" y="57150"/>
                </a:lnTo>
                <a:lnTo>
                  <a:pt x="281178" y="57150"/>
                </a:lnTo>
                <a:close/>
              </a:path>
              <a:path w="309879" h="238760">
                <a:moveTo>
                  <a:pt x="281178" y="181356"/>
                </a:moveTo>
                <a:lnTo>
                  <a:pt x="281178" y="57150"/>
                </a:lnTo>
                <a:lnTo>
                  <a:pt x="252222" y="57150"/>
                </a:lnTo>
                <a:lnTo>
                  <a:pt x="252222" y="181356"/>
                </a:lnTo>
                <a:lnTo>
                  <a:pt x="281178" y="181356"/>
                </a:lnTo>
                <a:close/>
              </a:path>
              <a:path w="309879" h="238760">
                <a:moveTo>
                  <a:pt x="281178" y="238506"/>
                </a:moveTo>
                <a:lnTo>
                  <a:pt x="281178" y="181356"/>
                </a:lnTo>
                <a:lnTo>
                  <a:pt x="252222" y="209550"/>
                </a:lnTo>
                <a:lnTo>
                  <a:pt x="252222" y="238506"/>
                </a:lnTo>
                <a:lnTo>
                  <a:pt x="281178" y="2385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95841" y="6810697"/>
            <a:ext cx="21272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z="1200">
                <a:latin typeface="Comic Sans MS"/>
                <a:cs typeface="Comic Sans MS"/>
              </a:rPr>
              <a:t>13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8541" y="6826250"/>
            <a:ext cx="187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15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271" y="1413001"/>
            <a:ext cx="8380730" cy="5294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6055" indent="-17335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Comic Sans MS"/>
              <a:buChar char="•"/>
              <a:tabLst>
                <a:tab pos="186690" algn="l"/>
              </a:tabLst>
            </a:pPr>
            <a:r>
              <a:rPr dirty="0" sz="2000" spc="-5" b="1">
                <a:solidFill>
                  <a:srgbClr val="008000"/>
                </a:solidFill>
                <a:latin typeface="Comic Sans MS"/>
                <a:cs typeface="Comic Sans MS"/>
              </a:rPr>
              <a:t>Construct</a:t>
            </a:r>
            <a:r>
              <a:rPr dirty="0" sz="2000" spc="-10" b="1">
                <a:solidFill>
                  <a:srgbClr val="008000"/>
                </a:solidFill>
                <a:latin typeface="Comic Sans MS"/>
                <a:cs typeface="Comic Sans MS"/>
              </a:rPr>
              <a:t> data</a:t>
            </a:r>
            <a:endParaRPr sz="2000">
              <a:latin typeface="Comic Sans MS"/>
              <a:cs typeface="Comic Sans MS"/>
            </a:endParaRPr>
          </a:p>
          <a:p>
            <a:pPr lvl="1" marL="544195" indent="-179070">
              <a:lnSpc>
                <a:spcPct val="100000"/>
              </a:lnSpc>
              <a:spcBef>
                <a:spcPts val="1960"/>
              </a:spcBef>
              <a:buClr>
                <a:srgbClr val="FF0000"/>
              </a:buClr>
              <a:buChar char="•"/>
              <a:tabLst>
                <a:tab pos="54483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Derived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 attributes.</a:t>
            </a:r>
            <a:endParaRPr sz="1800">
              <a:latin typeface="Comic Sans MS"/>
              <a:cs typeface="Comic Sans MS"/>
            </a:endParaRPr>
          </a:p>
          <a:p>
            <a:pPr lvl="1" marL="544195" indent="-179070">
              <a:lnSpc>
                <a:spcPct val="100000"/>
              </a:lnSpc>
              <a:spcBef>
                <a:spcPts val="865"/>
              </a:spcBef>
              <a:buClr>
                <a:srgbClr val="FF0000"/>
              </a:buClr>
              <a:buChar char="•"/>
              <a:tabLst>
                <a:tab pos="54483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Background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knowledge.</a:t>
            </a:r>
            <a:endParaRPr sz="1800">
              <a:latin typeface="Comic Sans MS"/>
              <a:cs typeface="Comic Sans MS"/>
            </a:endParaRPr>
          </a:p>
          <a:p>
            <a:pPr lvl="1" marL="544195" indent="-179070">
              <a:lnSpc>
                <a:spcPct val="100000"/>
              </a:lnSpc>
              <a:spcBef>
                <a:spcPts val="860"/>
              </a:spcBef>
              <a:buClr>
                <a:srgbClr val="FF0000"/>
              </a:buClr>
              <a:buChar char="•"/>
              <a:tabLst>
                <a:tab pos="54483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How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can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missing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attributes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be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constructed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dirty="0" sz="1800" spc="-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imputed?</a:t>
            </a:r>
            <a:endParaRPr sz="1800">
              <a:latin typeface="Comic Sans MS"/>
              <a:cs typeface="Comic Sans MS"/>
            </a:endParaRPr>
          </a:p>
          <a:p>
            <a:pPr marL="186055" indent="-173355">
              <a:lnSpc>
                <a:spcPct val="100000"/>
              </a:lnSpc>
              <a:spcBef>
                <a:spcPts val="1070"/>
              </a:spcBef>
              <a:buClr>
                <a:srgbClr val="FF0000"/>
              </a:buClr>
              <a:buFont typeface="Comic Sans MS"/>
              <a:buChar char="•"/>
              <a:tabLst>
                <a:tab pos="186690" algn="l"/>
              </a:tabLst>
            </a:pPr>
            <a:r>
              <a:rPr dirty="0" sz="2000" spc="-10" b="1">
                <a:solidFill>
                  <a:srgbClr val="008000"/>
                </a:solidFill>
                <a:latin typeface="Comic Sans MS"/>
                <a:cs typeface="Comic Sans MS"/>
              </a:rPr>
              <a:t>Integrate</a:t>
            </a:r>
            <a:r>
              <a:rPr dirty="0" sz="2000" spc="-25" b="1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z="2000" spc="-10" b="1">
                <a:solidFill>
                  <a:srgbClr val="008000"/>
                </a:solidFill>
                <a:latin typeface="Comic Sans MS"/>
                <a:cs typeface="Comic Sans MS"/>
              </a:rPr>
              <a:t>data</a:t>
            </a:r>
            <a:endParaRPr sz="2000">
              <a:latin typeface="Comic Sans MS"/>
              <a:cs typeface="Comic Sans MS"/>
            </a:endParaRPr>
          </a:p>
          <a:p>
            <a:pPr lvl="1" marL="544195" indent="-179070">
              <a:lnSpc>
                <a:spcPct val="100000"/>
              </a:lnSpc>
              <a:spcBef>
                <a:spcPts val="1955"/>
              </a:spcBef>
              <a:buClr>
                <a:srgbClr val="FF0000"/>
              </a:buClr>
              <a:buChar char="•"/>
              <a:tabLst>
                <a:tab pos="54483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Integrate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sources and store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result (new tables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dirty="0" sz="1800" spc="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records).</a:t>
            </a:r>
            <a:endParaRPr sz="1800">
              <a:latin typeface="Comic Sans MS"/>
              <a:cs typeface="Comic Sans MS"/>
            </a:endParaRPr>
          </a:p>
          <a:p>
            <a:pPr marL="186055" indent="-173355">
              <a:lnSpc>
                <a:spcPct val="100000"/>
              </a:lnSpc>
              <a:spcBef>
                <a:spcPts val="1070"/>
              </a:spcBef>
              <a:buClr>
                <a:srgbClr val="FF0000"/>
              </a:buClr>
              <a:buFont typeface="Comic Sans MS"/>
              <a:buChar char="•"/>
              <a:tabLst>
                <a:tab pos="186690" algn="l"/>
              </a:tabLst>
            </a:pPr>
            <a:r>
              <a:rPr dirty="0" sz="2000" spc="-10" b="1">
                <a:solidFill>
                  <a:srgbClr val="008000"/>
                </a:solidFill>
                <a:latin typeface="Comic Sans MS"/>
                <a:cs typeface="Comic Sans MS"/>
              </a:rPr>
              <a:t>Format</a:t>
            </a:r>
            <a:r>
              <a:rPr dirty="0" sz="2000" spc="-15" b="1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z="2000" spc="-10" b="1">
                <a:solidFill>
                  <a:srgbClr val="008000"/>
                </a:solidFill>
                <a:latin typeface="Comic Sans MS"/>
                <a:cs typeface="Comic Sans MS"/>
              </a:rPr>
              <a:t>Data</a:t>
            </a:r>
            <a:endParaRPr sz="2000">
              <a:latin typeface="Comic Sans MS"/>
              <a:cs typeface="Comic Sans MS"/>
            </a:endParaRPr>
          </a:p>
          <a:p>
            <a:pPr lvl="1" marL="544195" marR="220345" indent="-179070">
              <a:lnSpc>
                <a:spcPct val="94800"/>
              </a:lnSpc>
              <a:spcBef>
                <a:spcPts val="2070"/>
              </a:spcBef>
              <a:buClr>
                <a:srgbClr val="FF0000"/>
              </a:buClr>
              <a:buChar char="•"/>
              <a:tabLst>
                <a:tab pos="544830" algn="l"/>
                <a:tab pos="311912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Rearranging</a:t>
            </a:r>
            <a:r>
              <a:rPr dirty="0" sz="1800" spc="-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attributes	</a:t>
            </a:r>
            <a:r>
              <a:rPr dirty="0" sz="1700" spc="-65" i="1">
                <a:solidFill>
                  <a:srgbClr val="3333CC"/>
                </a:solidFill>
                <a:latin typeface="Comic Sans MS"/>
                <a:cs typeface="Comic Sans MS"/>
              </a:rPr>
              <a:t>(Some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tools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have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requirements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on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the order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the 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attributes, </a:t>
            </a:r>
            <a:r>
              <a:rPr dirty="0" sz="1700" spc="-40" i="1">
                <a:solidFill>
                  <a:srgbClr val="3333CC"/>
                </a:solidFill>
                <a:latin typeface="Comic Sans MS"/>
                <a:cs typeface="Comic Sans MS"/>
              </a:rPr>
              <a:t>e.g.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first field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being a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unique identifier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for each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record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or </a:t>
            </a:r>
            <a:r>
              <a:rPr dirty="0" sz="1700" spc="-45" i="1">
                <a:solidFill>
                  <a:srgbClr val="3333CC"/>
                </a:solidFill>
                <a:latin typeface="Comic Sans MS"/>
                <a:cs typeface="Comic Sans MS"/>
              </a:rPr>
              <a:t>last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field 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being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outcome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field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model </a:t>
            </a:r>
            <a:r>
              <a:rPr dirty="0" sz="1700" spc="-45" i="1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dirty="0" sz="1700" spc="15" i="1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700" spc="-45" i="1">
                <a:solidFill>
                  <a:srgbClr val="3333CC"/>
                </a:solidFill>
                <a:latin typeface="Comic Sans MS"/>
                <a:cs typeface="Comic Sans MS"/>
              </a:rPr>
              <a:t>predict).</a:t>
            </a:r>
            <a:endParaRPr sz="1700">
              <a:latin typeface="Comic Sans MS"/>
              <a:cs typeface="Comic Sans MS"/>
            </a:endParaRPr>
          </a:p>
          <a:p>
            <a:pPr lvl="1" marL="544195" marR="269240" indent="-179070">
              <a:lnSpc>
                <a:spcPts val="1970"/>
              </a:lnSpc>
              <a:spcBef>
                <a:spcPts val="1060"/>
              </a:spcBef>
              <a:buClr>
                <a:srgbClr val="FF0000"/>
              </a:buClr>
              <a:buChar char="•"/>
              <a:tabLst>
                <a:tab pos="544830" algn="l"/>
                <a:tab pos="27495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Reordering</a:t>
            </a:r>
            <a:r>
              <a:rPr dirty="0" sz="18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records	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(Perhaps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modelling tool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requires that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records </a:t>
            </a:r>
            <a:r>
              <a:rPr dirty="0" sz="1700" spc="-65" i="1">
                <a:solidFill>
                  <a:srgbClr val="3333CC"/>
                </a:solidFill>
                <a:latin typeface="Comic Sans MS"/>
                <a:cs typeface="Comic Sans MS"/>
              </a:rPr>
              <a:t>be 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sorted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according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to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value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outcome</a:t>
            </a:r>
            <a:r>
              <a:rPr dirty="0" sz="1700" spc="50" i="1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700" spc="-45" i="1">
                <a:solidFill>
                  <a:srgbClr val="3333CC"/>
                </a:solidFill>
                <a:latin typeface="Comic Sans MS"/>
                <a:cs typeface="Comic Sans MS"/>
              </a:rPr>
              <a:t>attribute).</a:t>
            </a:r>
            <a:endParaRPr sz="1700">
              <a:latin typeface="Comic Sans MS"/>
              <a:cs typeface="Comic Sans MS"/>
            </a:endParaRPr>
          </a:p>
          <a:p>
            <a:pPr lvl="1" marL="544195" marR="5080" indent="-179070">
              <a:lnSpc>
                <a:spcPts val="1970"/>
              </a:lnSpc>
              <a:spcBef>
                <a:spcPts val="1000"/>
              </a:spcBef>
              <a:buClr>
                <a:srgbClr val="FF0000"/>
              </a:buClr>
              <a:buChar char="•"/>
              <a:tabLst>
                <a:tab pos="544830" algn="l"/>
                <a:tab pos="3408045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Reformatted</a:t>
            </a:r>
            <a:r>
              <a:rPr dirty="0" sz="1800" spc="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within-value	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(These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are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purely syntactic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changes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made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to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satisfy 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the requirements 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specific modelling </a:t>
            </a:r>
            <a:r>
              <a:rPr dirty="0" sz="1700" spc="-45" i="1">
                <a:solidFill>
                  <a:srgbClr val="3333CC"/>
                </a:solidFill>
                <a:latin typeface="Comic Sans MS"/>
                <a:cs typeface="Comic Sans MS"/>
              </a:rPr>
              <a:t>tool, </a:t>
            </a: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remove </a:t>
            </a:r>
            <a:r>
              <a:rPr dirty="0" sz="1700" spc="-45" i="1">
                <a:solidFill>
                  <a:srgbClr val="3333CC"/>
                </a:solidFill>
                <a:latin typeface="Comic Sans MS"/>
                <a:cs typeface="Comic Sans MS"/>
              </a:rPr>
              <a:t>illegal</a:t>
            </a:r>
            <a:r>
              <a:rPr dirty="0" sz="1700" spc="60" i="1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characters,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6130" y="6667620"/>
            <a:ext cx="2091689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60" i="1">
                <a:solidFill>
                  <a:srgbClr val="3333CC"/>
                </a:solidFill>
                <a:latin typeface="Comic Sans MS"/>
                <a:cs typeface="Comic Sans MS"/>
              </a:rPr>
              <a:t>uppercase</a:t>
            </a:r>
            <a:r>
              <a:rPr dirty="0" sz="1700" spc="-55" i="1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700" spc="-50" i="1">
                <a:solidFill>
                  <a:srgbClr val="3333CC"/>
                </a:solidFill>
                <a:latin typeface="Comic Sans MS"/>
                <a:cs typeface="Comic Sans MS"/>
              </a:rPr>
              <a:t>lowercase).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4717" y="820927"/>
            <a:ext cx="586041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CRISP-DM: Data</a:t>
            </a:r>
            <a:r>
              <a:rPr dirty="0" spc="15"/>
              <a:t> </a:t>
            </a:r>
            <a:r>
              <a:rPr dirty="0" spc="-5"/>
              <a:t>Preparation</a:t>
            </a:r>
          </a:p>
        </p:txBody>
      </p:sp>
      <p:sp>
        <p:nvSpPr>
          <p:cNvPr id="6" name="object 6"/>
          <p:cNvSpPr/>
          <p:nvPr/>
        </p:nvSpPr>
        <p:spPr>
          <a:xfrm>
            <a:off x="8588375" y="1167383"/>
            <a:ext cx="1239011" cy="1226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85327" y="1162050"/>
            <a:ext cx="1247140" cy="1238250"/>
          </a:xfrm>
          <a:custGeom>
            <a:avLst/>
            <a:gdLst/>
            <a:ahLst/>
            <a:cxnLst/>
            <a:rect l="l" t="t" r="r" b="b"/>
            <a:pathLst>
              <a:path w="1247140" h="1238250">
                <a:moveTo>
                  <a:pt x="1246631" y="1238250"/>
                </a:moveTo>
                <a:lnTo>
                  <a:pt x="1246631" y="0"/>
                </a:lnTo>
                <a:lnTo>
                  <a:pt x="0" y="0"/>
                </a:lnTo>
                <a:lnTo>
                  <a:pt x="0" y="1238250"/>
                </a:lnTo>
                <a:lnTo>
                  <a:pt x="5346" y="1238250"/>
                </a:lnTo>
                <a:lnTo>
                  <a:pt x="5346" y="9906"/>
                </a:lnTo>
                <a:lnTo>
                  <a:pt x="9918" y="4572"/>
                </a:lnTo>
                <a:lnTo>
                  <a:pt x="9918" y="9906"/>
                </a:lnTo>
                <a:lnTo>
                  <a:pt x="1236738" y="9906"/>
                </a:lnTo>
                <a:lnTo>
                  <a:pt x="1236738" y="4572"/>
                </a:lnTo>
                <a:lnTo>
                  <a:pt x="1242072" y="9906"/>
                </a:lnTo>
                <a:lnTo>
                  <a:pt x="1242072" y="1238250"/>
                </a:lnTo>
                <a:lnTo>
                  <a:pt x="1246631" y="1238250"/>
                </a:lnTo>
                <a:close/>
              </a:path>
              <a:path w="1247140" h="1238250">
                <a:moveTo>
                  <a:pt x="9918" y="9906"/>
                </a:moveTo>
                <a:lnTo>
                  <a:pt x="9918" y="4572"/>
                </a:lnTo>
                <a:lnTo>
                  <a:pt x="5346" y="9906"/>
                </a:lnTo>
                <a:lnTo>
                  <a:pt x="9918" y="9906"/>
                </a:lnTo>
                <a:close/>
              </a:path>
              <a:path w="1247140" h="1238250">
                <a:moveTo>
                  <a:pt x="9918" y="1229106"/>
                </a:moveTo>
                <a:lnTo>
                  <a:pt x="9918" y="9906"/>
                </a:lnTo>
                <a:lnTo>
                  <a:pt x="5346" y="9906"/>
                </a:lnTo>
                <a:lnTo>
                  <a:pt x="5346" y="1229106"/>
                </a:lnTo>
                <a:lnTo>
                  <a:pt x="9918" y="1229106"/>
                </a:lnTo>
                <a:close/>
              </a:path>
              <a:path w="1247140" h="1238250">
                <a:moveTo>
                  <a:pt x="1242072" y="1229106"/>
                </a:moveTo>
                <a:lnTo>
                  <a:pt x="5346" y="1229106"/>
                </a:lnTo>
                <a:lnTo>
                  <a:pt x="9918" y="1233678"/>
                </a:lnTo>
                <a:lnTo>
                  <a:pt x="9918" y="1238250"/>
                </a:lnTo>
                <a:lnTo>
                  <a:pt x="1236738" y="1238250"/>
                </a:lnTo>
                <a:lnTo>
                  <a:pt x="1236738" y="1233677"/>
                </a:lnTo>
                <a:lnTo>
                  <a:pt x="1242072" y="1229106"/>
                </a:lnTo>
                <a:close/>
              </a:path>
              <a:path w="1247140" h="1238250">
                <a:moveTo>
                  <a:pt x="9918" y="1238250"/>
                </a:moveTo>
                <a:lnTo>
                  <a:pt x="9918" y="1233678"/>
                </a:lnTo>
                <a:lnTo>
                  <a:pt x="5346" y="1229106"/>
                </a:lnTo>
                <a:lnTo>
                  <a:pt x="5346" y="1238250"/>
                </a:lnTo>
                <a:lnTo>
                  <a:pt x="9918" y="1238250"/>
                </a:lnTo>
                <a:close/>
              </a:path>
              <a:path w="1247140" h="1238250">
                <a:moveTo>
                  <a:pt x="1242072" y="9906"/>
                </a:moveTo>
                <a:lnTo>
                  <a:pt x="1236738" y="4572"/>
                </a:lnTo>
                <a:lnTo>
                  <a:pt x="1236738" y="9906"/>
                </a:lnTo>
                <a:lnTo>
                  <a:pt x="1242072" y="9906"/>
                </a:lnTo>
                <a:close/>
              </a:path>
              <a:path w="1247140" h="1238250">
                <a:moveTo>
                  <a:pt x="1242072" y="1229106"/>
                </a:moveTo>
                <a:lnTo>
                  <a:pt x="1242072" y="9906"/>
                </a:lnTo>
                <a:lnTo>
                  <a:pt x="1236738" y="9906"/>
                </a:lnTo>
                <a:lnTo>
                  <a:pt x="1236738" y="1229106"/>
                </a:lnTo>
                <a:lnTo>
                  <a:pt x="1242072" y="1229106"/>
                </a:lnTo>
                <a:close/>
              </a:path>
              <a:path w="1247140" h="1238250">
                <a:moveTo>
                  <a:pt x="1242072" y="1238250"/>
                </a:moveTo>
                <a:lnTo>
                  <a:pt x="1242072" y="1229106"/>
                </a:lnTo>
                <a:lnTo>
                  <a:pt x="1236738" y="1233677"/>
                </a:lnTo>
                <a:lnTo>
                  <a:pt x="1236738" y="1238250"/>
                </a:lnTo>
                <a:lnTo>
                  <a:pt x="1242072" y="12382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96869" y="1511046"/>
            <a:ext cx="309880" cy="238760"/>
          </a:xfrm>
          <a:custGeom>
            <a:avLst/>
            <a:gdLst/>
            <a:ahLst/>
            <a:cxnLst/>
            <a:rect l="l" t="t" r="r" b="b"/>
            <a:pathLst>
              <a:path w="309879" h="238760">
                <a:moveTo>
                  <a:pt x="309372" y="209550"/>
                </a:moveTo>
                <a:lnTo>
                  <a:pt x="309372" y="28956"/>
                </a:lnTo>
                <a:lnTo>
                  <a:pt x="307216" y="17680"/>
                </a:lnTo>
                <a:lnTo>
                  <a:pt x="301275" y="8477"/>
                </a:lnTo>
                <a:lnTo>
                  <a:pt x="292334" y="2274"/>
                </a:lnTo>
                <a:lnTo>
                  <a:pt x="281178" y="0"/>
                </a:lnTo>
                <a:lnTo>
                  <a:pt x="28956" y="0"/>
                </a:lnTo>
                <a:lnTo>
                  <a:pt x="17680" y="2274"/>
                </a:lnTo>
                <a:lnTo>
                  <a:pt x="8477" y="8477"/>
                </a:lnTo>
                <a:lnTo>
                  <a:pt x="2274" y="17680"/>
                </a:lnTo>
                <a:lnTo>
                  <a:pt x="0" y="28956"/>
                </a:lnTo>
                <a:lnTo>
                  <a:pt x="0" y="209550"/>
                </a:lnTo>
                <a:lnTo>
                  <a:pt x="2274" y="220825"/>
                </a:lnTo>
                <a:lnTo>
                  <a:pt x="8477" y="230028"/>
                </a:lnTo>
                <a:lnTo>
                  <a:pt x="17680" y="236231"/>
                </a:lnTo>
                <a:lnTo>
                  <a:pt x="28956" y="238506"/>
                </a:lnTo>
                <a:lnTo>
                  <a:pt x="28956" y="57150"/>
                </a:lnTo>
                <a:lnTo>
                  <a:pt x="57149" y="28956"/>
                </a:lnTo>
                <a:lnTo>
                  <a:pt x="57149" y="57150"/>
                </a:lnTo>
                <a:lnTo>
                  <a:pt x="252222" y="57150"/>
                </a:lnTo>
                <a:lnTo>
                  <a:pt x="252222" y="28956"/>
                </a:lnTo>
                <a:lnTo>
                  <a:pt x="281178" y="57150"/>
                </a:lnTo>
                <a:lnTo>
                  <a:pt x="281178" y="238506"/>
                </a:lnTo>
                <a:lnTo>
                  <a:pt x="292334" y="236231"/>
                </a:lnTo>
                <a:lnTo>
                  <a:pt x="301275" y="230028"/>
                </a:lnTo>
                <a:lnTo>
                  <a:pt x="307216" y="220825"/>
                </a:lnTo>
                <a:lnTo>
                  <a:pt x="309372" y="209550"/>
                </a:lnTo>
                <a:close/>
              </a:path>
              <a:path w="309879" h="238760">
                <a:moveTo>
                  <a:pt x="57149" y="57150"/>
                </a:moveTo>
                <a:lnTo>
                  <a:pt x="57149" y="28956"/>
                </a:lnTo>
                <a:lnTo>
                  <a:pt x="28956" y="57150"/>
                </a:lnTo>
                <a:lnTo>
                  <a:pt x="57149" y="57150"/>
                </a:lnTo>
                <a:close/>
              </a:path>
              <a:path w="309879" h="238760">
                <a:moveTo>
                  <a:pt x="57149" y="181356"/>
                </a:moveTo>
                <a:lnTo>
                  <a:pt x="57149" y="57150"/>
                </a:lnTo>
                <a:lnTo>
                  <a:pt x="28956" y="57150"/>
                </a:lnTo>
                <a:lnTo>
                  <a:pt x="28956" y="181356"/>
                </a:lnTo>
                <a:lnTo>
                  <a:pt x="57149" y="181356"/>
                </a:lnTo>
                <a:close/>
              </a:path>
              <a:path w="309879" h="238760">
                <a:moveTo>
                  <a:pt x="281178" y="181356"/>
                </a:moveTo>
                <a:lnTo>
                  <a:pt x="28956" y="181356"/>
                </a:lnTo>
                <a:lnTo>
                  <a:pt x="57149" y="209550"/>
                </a:lnTo>
                <a:lnTo>
                  <a:pt x="57149" y="238506"/>
                </a:lnTo>
                <a:lnTo>
                  <a:pt x="252222" y="238506"/>
                </a:lnTo>
                <a:lnTo>
                  <a:pt x="252222" y="209550"/>
                </a:lnTo>
                <a:lnTo>
                  <a:pt x="281178" y="181356"/>
                </a:lnTo>
                <a:close/>
              </a:path>
              <a:path w="309879" h="238760">
                <a:moveTo>
                  <a:pt x="57149" y="238506"/>
                </a:moveTo>
                <a:lnTo>
                  <a:pt x="57149" y="209550"/>
                </a:lnTo>
                <a:lnTo>
                  <a:pt x="28956" y="181356"/>
                </a:lnTo>
                <a:lnTo>
                  <a:pt x="28956" y="238506"/>
                </a:lnTo>
                <a:lnTo>
                  <a:pt x="57149" y="238506"/>
                </a:lnTo>
                <a:close/>
              </a:path>
              <a:path w="309879" h="238760">
                <a:moveTo>
                  <a:pt x="281178" y="57150"/>
                </a:moveTo>
                <a:lnTo>
                  <a:pt x="252222" y="28956"/>
                </a:lnTo>
                <a:lnTo>
                  <a:pt x="252222" y="57150"/>
                </a:lnTo>
                <a:lnTo>
                  <a:pt x="281178" y="57150"/>
                </a:lnTo>
                <a:close/>
              </a:path>
              <a:path w="309879" h="238760">
                <a:moveTo>
                  <a:pt x="281178" y="181356"/>
                </a:moveTo>
                <a:lnTo>
                  <a:pt x="281178" y="57150"/>
                </a:lnTo>
                <a:lnTo>
                  <a:pt x="252222" y="57150"/>
                </a:lnTo>
                <a:lnTo>
                  <a:pt x="252222" y="181356"/>
                </a:lnTo>
                <a:lnTo>
                  <a:pt x="281178" y="181356"/>
                </a:lnTo>
                <a:close/>
              </a:path>
              <a:path w="309879" h="238760">
                <a:moveTo>
                  <a:pt x="281178" y="238506"/>
                </a:moveTo>
                <a:lnTo>
                  <a:pt x="281178" y="181356"/>
                </a:lnTo>
                <a:lnTo>
                  <a:pt x="252222" y="209550"/>
                </a:lnTo>
                <a:lnTo>
                  <a:pt x="252222" y="238506"/>
                </a:lnTo>
                <a:lnTo>
                  <a:pt x="281178" y="2385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866" y="4553966"/>
            <a:ext cx="425958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TYPES </a:t>
            </a:r>
            <a:r>
              <a:rPr dirty="0" sz="4000" spc="-5"/>
              <a:t>OF</a:t>
            </a:r>
            <a:r>
              <a:rPr dirty="0" sz="4000" spc="-95"/>
              <a:t> </a:t>
            </a:r>
            <a:r>
              <a:rPr dirty="0" sz="4000"/>
              <a:t>DATA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395841" y="6810697"/>
            <a:ext cx="21272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z="1200">
                <a:latin typeface="Comic Sans MS"/>
                <a:cs typeface="Comic Sans MS"/>
              </a:rPr>
              <a:t>18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785" y="903986"/>
            <a:ext cx="473900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Types of Measurements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9379" y="1903730"/>
            <a:ext cx="2372995" cy="2768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Nominal</a:t>
            </a:r>
            <a:r>
              <a:rPr dirty="0" sz="2000" spc="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scale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Categorical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 scale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Ordinal</a:t>
            </a:r>
            <a:r>
              <a:rPr dirty="0" sz="2000" spc="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scale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Interval</a:t>
            </a:r>
            <a:r>
              <a:rPr dirty="0" sz="2000" spc="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scale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Ratio</a:t>
            </a:r>
            <a:r>
              <a:rPr dirty="0" sz="200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scale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2771" y="2067305"/>
            <a:ext cx="309880" cy="1609725"/>
          </a:xfrm>
          <a:custGeom>
            <a:avLst/>
            <a:gdLst/>
            <a:ahLst/>
            <a:cxnLst/>
            <a:rect l="l" t="t" r="r" b="b"/>
            <a:pathLst>
              <a:path w="309879" h="1609725">
                <a:moveTo>
                  <a:pt x="304800" y="800100"/>
                </a:moveTo>
                <a:lnTo>
                  <a:pt x="297180" y="799338"/>
                </a:lnTo>
                <a:lnTo>
                  <a:pt x="289560" y="799338"/>
                </a:lnTo>
                <a:lnTo>
                  <a:pt x="240237" y="786702"/>
                </a:lnTo>
                <a:lnTo>
                  <a:pt x="197934" y="759861"/>
                </a:lnTo>
                <a:lnTo>
                  <a:pt x="168296" y="720754"/>
                </a:lnTo>
                <a:lnTo>
                  <a:pt x="156972" y="671322"/>
                </a:lnTo>
                <a:lnTo>
                  <a:pt x="156972" y="130302"/>
                </a:lnTo>
                <a:lnTo>
                  <a:pt x="142805" y="80025"/>
                </a:lnTo>
                <a:lnTo>
                  <a:pt x="111056" y="40090"/>
                </a:lnTo>
                <a:lnTo>
                  <a:pt x="67023" y="12876"/>
                </a:lnTo>
                <a:lnTo>
                  <a:pt x="16002" y="761"/>
                </a:lnTo>
                <a:lnTo>
                  <a:pt x="0" y="0"/>
                </a:lnTo>
                <a:lnTo>
                  <a:pt x="0" y="9144"/>
                </a:lnTo>
                <a:lnTo>
                  <a:pt x="8382" y="9220"/>
                </a:lnTo>
                <a:lnTo>
                  <a:pt x="15240" y="9905"/>
                </a:lnTo>
                <a:lnTo>
                  <a:pt x="65148" y="22641"/>
                </a:lnTo>
                <a:lnTo>
                  <a:pt x="107056" y="49201"/>
                </a:lnTo>
                <a:lnTo>
                  <a:pt x="136203" y="88117"/>
                </a:lnTo>
                <a:lnTo>
                  <a:pt x="147828" y="137922"/>
                </a:lnTo>
                <a:lnTo>
                  <a:pt x="147828" y="678180"/>
                </a:lnTo>
                <a:lnTo>
                  <a:pt x="161635" y="728404"/>
                </a:lnTo>
                <a:lnTo>
                  <a:pt x="193719" y="768629"/>
                </a:lnTo>
                <a:lnTo>
                  <a:pt x="238099" y="796205"/>
                </a:lnTo>
                <a:lnTo>
                  <a:pt x="271863" y="804381"/>
                </a:lnTo>
                <a:lnTo>
                  <a:pt x="288798" y="800862"/>
                </a:lnTo>
                <a:lnTo>
                  <a:pt x="296418" y="800100"/>
                </a:lnTo>
                <a:lnTo>
                  <a:pt x="304800" y="800100"/>
                </a:lnTo>
                <a:close/>
              </a:path>
              <a:path w="309879" h="1609725">
                <a:moveTo>
                  <a:pt x="297180" y="809244"/>
                </a:moveTo>
                <a:lnTo>
                  <a:pt x="296418" y="809244"/>
                </a:lnTo>
                <a:lnTo>
                  <a:pt x="288798" y="808482"/>
                </a:lnTo>
                <a:lnTo>
                  <a:pt x="271863" y="804381"/>
                </a:lnTo>
                <a:lnTo>
                  <a:pt x="246217" y="809710"/>
                </a:lnTo>
                <a:lnTo>
                  <a:pt x="207611" y="829356"/>
                </a:lnTo>
                <a:lnTo>
                  <a:pt x="176198" y="858293"/>
                </a:lnTo>
                <a:lnTo>
                  <a:pt x="155198" y="895017"/>
                </a:lnTo>
                <a:lnTo>
                  <a:pt x="147828" y="938022"/>
                </a:lnTo>
                <a:lnTo>
                  <a:pt x="147828" y="1471422"/>
                </a:lnTo>
                <a:lnTo>
                  <a:pt x="147066" y="1478280"/>
                </a:lnTo>
                <a:lnTo>
                  <a:pt x="134295" y="1524889"/>
                </a:lnTo>
                <a:lnTo>
                  <a:pt x="104036" y="1562100"/>
                </a:lnTo>
                <a:lnTo>
                  <a:pt x="62335" y="1587690"/>
                </a:lnTo>
                <a:lnTo>
                  <a:pt x="15240" y="1599438"/>
                </a:lnTo>
                <a:lnTo>
                  <a:pt x="7620" y="1599438"/>
                </a:lnTo>
                <a:lnTo>
                  <a:pt x="0" y="1600200"/>
                </a:lnTo>
                <a:lnTo>
                  <a:pt x="0" y="1609344"/>
                </a:lnTo>
                <a:lnTo>
                  <a:pt x="8382" y="1609344"/>
                </a:lnTo>
                <a:lnTo>
                  <a:pt x="58388" y="1599472"/>
                </a:lnTo>
                <a:lnTo>
                  <a:pt x="96936" y="1579771"/>
                </a:lnTo>
                <a:lnTo>
                  <a:pt x="128387" y="1550908"/>
                </a:lnTo>
                <a:lnTo>
                  <a:pt x="149484" y="1514315"/>
                </a:lnTo>
                <a:lnTo>
                  <a:pt x="156972" y="1471422"/>
                </a:lnTo>
                <a:lnTo>
                  <a:pt x="156972" y="931163"/>
                </a:lnTo>
                <a:lnTo>
                  <a:pt x="170854" y="883658"/>
                </a:lnTo>
                <a:lnTo>
                  <a:pt x="200286" y="846943"/>
                </a:lnTo>
                <a:lnTo>
                  <a:pt x="241209" y="822050"/>
                </a:lnTo>
                <a:lnTo>
                  <a:pt x="289560" y="810006"/>
                </a:lnTo>
                <a:lnTo>
                  <a:pt x="297180" y="809244"/>
                </a:lnTo>
                <a:close/>
              </a:path>
              <a:path w="309879" h="1609725">
                <a:moveTo>
                  <a:pt x="309372" y="806958"/>
                </a:moveTo>
                <a:lnTo>
                  <a:pt x="309372" y="802386"/>
                </a:lnTo>
                <a:lnTo>
                  <a:pt x="307086" y="800100"/>
                </a:lnTo>
                <a:lnTo>
                  <a:pt x="296418" y="800100"/>
                </a:lnTo>
                <a:lnTo>
                  <a:pt x="288798" y="800862"/>
                </a:lnTo>
                <a:lnTo>
                  <a:pt x="271863" y="804381"/>
                </a:lnTo>
                <a:lnTo>
                  <a:pt x="288798" y="808482"/>
                </a:lnTo>
                <a:lnTo>
                  <a:pt x="296418" y="809244"/>
                </a:lnTo>
                <a:lnTo>
                  <a:pt x="307086" y="809244"/>
                </a:lnTo>
                <a:lnTo>
                  <a:pt x="309372" y="806958"/>
                </a:lnTo>
                <a:close/>
              </a:path>
            </a:pathLst>
          </a:custGeom>
          <a:solidFill>
            <a:srgbClr val="66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02771" y="3854196"/>
            <a:ext cx="309880" cy="1126490"/>
          </a:xfrm>
          <a:custGeom>
            <a:avLst/>
            <a:gdLst/>
            <a:ahLst/>
            <a:cxnLst/>
            <a:rect l="l" t="t" r="r" b="b"/>
            <a:pathLst>
              <a:path w="309879" h="1126489">
                <a:moveTo>
                  <a:pt x="304800" y="558546"/>
                </a:moveTo>
                <a:lnTo>
                  <a:pt x="237776" y="548413"/>
                </a:lnTo>
                <a:lnTo>
                  <a:pt x="199791" y="531904"/>
                </a:lnTo>
                <a:lnTo>
                  <a:pt x="169924" y="506046"/>
                </a:lnTo>
                <a:lnTo>
                  <a:pt x="156972" y="470154"/>
                </a:lnTo>
                <a:lnTo>
                  <a:pt x="156972" y="92963"/>
                </a:lnTo>
                <a:lnTo>
                  <a:pt x="141752" y="55828"/>
                </a:lnTo>
                <a:lnTo>
                  <a:pt x="110128" y="28384"/>
                </a:lnTo>
                <a:lnTo>
                  <a:pt x="70493" y="10560"/>
                </a:lnTo>
                <a:lnTo>
                  <a:pt x="31242" y="2285"/>
                </a:lnTo>
                <a:lnTo>
                  <a:pt x="0" y="0"/>
                </a:lnTo>
                <a:lnTo>
                  <a:pt x="0" y="9906"/>
                </a:lnTo>
                <a:lnTo>
                  <a:pt x="30480" y="11429"/>
                </a:lnTo>
                <a:lnTo>
                  <a:pt x="67769" y="19513"/>
                </a:lnTo>
                <a:lnTo>
                  <a:pt x="105436" y="36395"/>
                </a:lnTo>
                <a:lnTo>
                  <a:pt x="134962" y="62511"/>
                </a:lnTo>
                <a:lnTo>
                  <a:pt x="147828" y="98297"/>
                </a:lnTo>
                <a:lnTo>
                  <a:pt x="147828" y="475488"/>
                </a:lnTo>
                <a:lnTo>
                  <a:pt x="162878" y="512625"/>
                </a:lnTo>
                <a:lnTo>
                  <a:pt x="194686" y="539900"/>
                </a:lnTo>
                <a:lnTo>
                  <a:pt x="234497" y="557639"/>
                </a:lnTo>
                <a:lnTo>
                  <a:pt x="259591" y="563117"/>
                </a:lnTo>
                <a:lnTo>
                  <a:pt x="273558" y="560070"/>
                </a:lnTo>
                <a:lnTo>
                  <a:pt x="288798" y="558546"/>
                </a:lnTo>
                <a:lnTo>
                  <a:pt x="304800" y="558546"/>
                </a:lnTo>
                <a:close/>
              </a:path>
              <a:path w="309879" h="1126489">
                <a:moveTo>
                  <a:pt x="304800" y="567690"/>
                </a:moveTo>
                <a:lnTo>
                  <a:pt x="288798" y="567690"/>
                </a:lnTo>
                <a:lnTo>
                  <a:pt x="273558" y="566166"/>
                </a:lnTo>
                <a:lnTo>
                  <a:pt x="259591" y="563117"/>
                </a:lnTo>
                <a:lnTo>
                  <a:pt x="232979" y="568922"/>
                </a:lnTo>
                <a:lnTo>
                  <a:pt x="192276" y="587649"/>
                </a:lnTo>
                <a:lnTo>
                  <a:pt x="160781" y="616589"/>
                </a:lnTo>
                <a:lnTo>
                  <a:pt x="147828" y="656082"/>
                </a:lnTo>
                <a:lnTo>
                  <a:pt x="147828" y="1027938"/>
                </a:lnTo>
                <a:lnTo>
                  <a:pt x="147066" y="1032510"/>
                </a:lnTo>
                <a:lnTo>
                  <a:pt x="102822" y="1090998"/>
                </a:lnTo>
                <a:lnTo>
                  <a:pt x="65180" y="1107496"/>
                </a:lnTo>
                <a:lnTo>
                  <a:pt x="15240" y="1115568"/>
                </a:lnTo>
                <a:lnTo>
                  <a:pt x="0" y="1116330"/>
                </a:lnTo>
                <a:lnTo>
                  <a:pt x="0" y="1126236"/>
                </a:lnTo>
                <a:lnTo>
                  <a:pt x="72050" y="1114975"/>
                </a:lnTo>
                <a:lnTo>
                  <a:pt x="112623" y="1096427"/>
                </a:lnTo>
                <a:lnTo>
                  <a:pt x="143938" y="1067637"/>
                </a:lnTo>
                <a:lnTo>
                  <a:pt x="156972" y="1027938"/>
                </a:lnTo>
                <a:lnTo>
                  <a:pt x="156972" y="652272"/>
                </a:lnTo>
                <a:lnTo>
                  <a:pt x="171671" y="617944"/>
                </a:lnTo>
                <a:lnTo>
                  <a:pt x="201120" y="593402"/>
                </a:lnTo>
                <a:lnTo>
                  <a:pt x="237832" y="577721"/>
                </a:lnTo>
                <a:lnTo>
                  <a:pt x="274320" y="569976"/>
                </a:lnTo>
                <a:lnTo>
                  <a:pt x="289560" y="568452"/>
                </a:lnTo>
                <a:lnTo>
                  <a:pt x="304800" y="567690"/>
                </a:lnTo>
                <a:close/>
              </a:path>
              <a:path w="309879" h="1126489">
                <a:moveTo>
                  <a:pt x="309372" y="565404"/>
                </a:moveTo>
                <a:lnTo>
                  <a:pt x="309372" y="560832"/>
                </a:lnTo>
                <a:lnTo>
                  <a:pt x="307086" y="558546"/>
                </a:lnTo>
                <a:lnTo>
                  <a:pt x="288798" y="558546"/>
                </a:lnTo>
                <a:lnTo>
                  <a:pt x="273558" y="560070"/>
                </a:lnTo>
                <a:lnTo>
                  <a:pt x="259591" y="563117"/>
                </a:lnTo>
                <a:lnTo>
                  <a:pt x="273558" y="566166"/>
                </a:lnTo>
                <a:lnTo>
                  <a:pt x="288798" y="567690"/>
                </a:lnTo>
                <a:lnTo>
                  <a:pt x="307086" y="567690"/>
                </a:lnTo>
                <a:lnTo>
                  <a:pt x="309372" y="565404"/>
                </a:lnTo>
                <a:close/>
              </a:path>
            </a:pathLst>
          </a:custGeom>
          <a:solidFill>
            <a:srgbClr val="66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5463" y="2702305"/>
            <a:ext cx="1220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6500CC"/>
                </a:solidFill>
                <a:latin typeface="Comic Sans MS"/>
                <a:cs typeface="Comic Sans MS"/>
              </a:rPr>
              <a:t>Qualitative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5463" y="4249173"/>
            <a:ext cx="1384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6500CC"/>
                </a:solidFill>
                <a:latin typeface="Comic Sans MS"/>
                <a:cs typeface="Comic Sans MS"/>
              </a:rPr>
              <a:t>Quantitative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2467" y="1888998"/>
            <a:ext cx="114300" cy="3075940"/>
          </a:xfrm>
          <a:custGeom>
            <a:avLst/>
            <a:gdLst/>
            <a:ahLst/>
            <a:cxnLst/>
            <a:rect l="l" t="t" r="r" b="b"/>
            <a:pathLst>
              <a:path w="114300" h="3075940">
                <a:moveTo>
                  <a:pt x="114300" y="2961131"/>
                </a:moveTo>
                <a:lnTo>
                  <a:pt x="0" y="2961131"/>
                </a:lnTo>
                <a:lnTo>
                  <a:pt x="38100" y="3037331"/>
                </a:lnTo>
                <a:lnTo>
                  <a:pt x="38100" y="2980181"/>
                </a:lnTo>
                <a:lnTo>
                  <a:pt x="76200" y="2980181"/>
                </a:lnTo>
                <a:lnTo>
                  <a:pt x="76200" y="3037331"/>
                </a:lnTo>
                <a:lnTo>
                  <a:pt x="114300" y="2961131"/>
                </a:lnTo>
                <a:close/>
              </a:path>
              <a:path w="114300" h="3075940">
                <a:moveTo>
                  <a:pt x="76200" y="2961131"/>
                </a:moveTo>
                <a:lnTo>
                  <a:pt x="76200" y="0"/>
                </a:lnTo>
                <a:lnTo>
                  <a:pt x="38100" y="0"/>
                </a:lnTo>
                <a:lnTo>
                  <a:pt x="38100" y="2961131"/>
                </a:lnTo>
                <a:lnTo>
                  <a:pt x="76200" y="2961131"/>
                </a:lnTo>
                <a:close/>
              </a:path>
              <a:path w="114300" h="3075940">
                <a:moveTo>
                  <a:pt x="76200" y="3037331"/>
                </a:moveTo>
                <a:lnTo>
                  <a:pt x="76200" y="2980181"/>
                </a:lnTo>
                <a:lnTo>
                  <a:pt x="38100" y="2980181"/>
                </a:lnTo>
                <a:lnTo>
                  <a:pt x="38100" y="3037331"/>
                </a:lnTo>
                <a:lnTo>
                  <a:pt x="57150" y="3075431"/>
                </a:lnTo>
                <a:lnTo>
                  <a:pt x="76200" y="3037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168389" y="2263394"/>
            <a:ext cx="309245" cy="2466975"/>
          </a:xfrm>
          <a:prstGeom prst="rect">
            <a:avLst/>
          </a:prstGeom>
        </p:spPr>
        <p:txBody>
          <a:bodyPr wrap="square" lIns="0" tIns="3365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600">
                <a:latin typeface="Comic Sans MS"/>
                <a:cs typeface="Comic Sans MS"/>
              </a:rPr>
              <a:t>More </a:t>
            </a:r>
            <a:r>
              <a:rPr dirty="0" sz="1600" spc="-5">
                <a:latin typeface="Comic Sans MS"/>
                <a:cs typeface="Comic Sans MS"/>
              </a:rPr>
              <a:t>information</a:t>
            </a:r>
            <a:r>
              <a:rPr dirty="0" sz="1600" spc="-9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content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8722" y="5252720"/>
            <a:ext cx="8502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6500CC"/>
                </a:solidFill>
                <a:latin typeface="Comic Sans MS"/>
                <a:cs typeface="Comic Sans MS"/>
              </a:rPr>
              <a:t>Discrete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3364" y="5252720"/>
            <a:ext cx="14262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415" algn="l"/>
              </a:tabLst>
            </a:pPr>
            <a:r>
              <a:rPr dirty="0" sz="1600" spc="-5">
                <a:solidFill>
                  <a:srgbClr val="6500CC"/>
                </a:solidFill>
                <a:latin typeface="Comic Sans MS"/>
                <a:cs typeface="Comic Sans MS"/>
              </a:rPr>
              <a:t>o</a:t>
            </a:r>
            <a:r>
              <a:rPr dirty="0" sz="1600">
                <a:solidFill>
                  <a:srgbClr val="6500CC"/>
                </a:solidFill>
                <a:latin typeface="Comic Sans MS"/>
                <a:cs typeface="Comic Sans MS"/>
              </a:rPr>
              <a:t>r</a:t>
            </a:r>
            <a:r>
              <a:rPr dirty="0" sz="1600">
                <a:solidFill>
                  <a:srgbClr val="6500CC"/>
                </a:solidFill>
                <a:latin typeface="Comic Sans MS"/>
                <a:cs typeface="Comic Sans MS"/>
              </a:rPr>
              <a:t>	</a:t>
            </a:r>
            <a:r>
              <a:rPr dirty="0" sz="1600">
                <a:solidFill>
                  <a:srgbClr val="6500CC"/>
                </a:solidFill>
                <a:latin typeface="Comic Sans MS"/>
                <a:cs typeface="Comic Sans MS"/>
              </a:rPr>
              <a:t>Continuous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97893" y="4546853"/>
            <a:ext cx="565785" cy="685800"/>
          </a:xfrm>
          <a:custGeom>
            <a:avLst/>
            <a:gdLst/>
            <a:ahLst/>
            <a:cxnLst/>
            <a:rect l="l" t="t" r="r" b="b"/>
            <a:pathLst>
              <a:path w="565785" h="685800">
                <a:moveTo>
                  <a:pt x="44521" y="623582"/>
                </a:moveTo>
                <a:lnTo>
                  <a:pt x="19050" y="602742"/>
                </a:lnTo>
                <a:lnTo>
                  <a:pt x="0" y="685800"/>
                </a:lnTo>
                <a:lnTo>
                  <a:pt x="36576" y="669304"/>
                </a:lnTo>
                <a:lnTo>
                  <a:pt x="36576" y="633222"/>
                </a:lnTo>
                <a:lnTo>
                  <a:pt x="44521" y="623582"/>
                </a:lnTo>
                <a:close/>
              </a:path>
              <a:path w="565785" h="685800">
                <a:moveTo>
                  <a:pt x="52066" y="629755"/>
                </a:moveTo>
                <a:lnTo>
                  <a:pt x="44521" y="623582"/>
                </a:lnTo>
                <a:lnTo>
                  <a:pt x="36576" y="633222"/>
                </a:lnTo>
                <a:lnTo>
                  <a:pt x="44196" y="639318"/>
                </a:lnTo>
                <a:lnTo>
                  <a:pt x="52066" y="629755"/>
                </a:lnTo>
                <a:close/>
              </a:path>
              <a:path w="565785" h="685800">
                <a:moveTo>
                  <a:pt x="77724" y="650748"/>
                </a:moveTo>
                <a:lnTo>
                  <a:pt x="52066" y="629755"/>
                </a:lnTo>
                <a:lnTo>
                  <a:pt x="44196" y="639318"/>
                </a:lnTo>
                <a:lnTo>
                  <a:pt x="36576" y="633222"/>
                </a:lnTo>
                <a:lnTo>
                  <a:pt x="36576" y="669304"/>
                </a:lnTo>
                <a:lnTo>
                  <a:pt x="77724" y="650748"/>
                </a:lnTo>
                <a:close/>
              </a:path>
              <a:path w="565785" h="685800">
                <a:moveTo>
                  <a:pt x="565404" y="6095"/>
                </a:moveTo>
                <a:lnTo>
                  <a:pt x="558546" y="0"/>
                </a:lnTo>
                <a:lnTo>
                  <a:pt x="44521" y="623582"/>
                </a:lnTo>
                <a:lnTo>
                  <a:pt x="52066" y="629755"/>
                </a:lnTo>
                <a:lnTo>
                  <a:pt x="565404" y="6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37211" y="4586478"/>
            <a:ext cx="466090" cy="646430"/>
          </a:xfrm>
          <a:custGeom>
            <a:avLst/>
            <a:gdLst/>
            <a:ahLst/>
            <a:cxnLst/>
            <a:rect l="l" t="t" r="r" b="b"/>
            <a:pathLst>
              <a:path w="466090" h="646429">
                <a:moveTo>
                  <a:pt x="425340" y="580915"/>
                </a:moveTo>
                <a:lnTo>
                  <a:pt x="7620" y="0"/>
                </a:lnTo>
                <a:lnTo>
                  <a:pt x="0" y="6096"/>
                </a:lnTo>
                <a:lnTo>
                  <a:pt x="416971" y="587011"/>
                </a:lnTo>
                <a:lnTo>
                  <a:pt x="425340" y="580915"/>
                </a:lnTo>
                <a:close/>
              </a:path>
              <a:path w="466090" h="646429">
                <a:moveTo>
                  <a:pt x="432816" y="628965"/>
                </a:moveTo>
                <a:lnTo>
                  <a:pt x="432816" y="591312"/>
                </a:lnTo>
                <a:lnTo>
                  <a:pt x="424434" y="597408"/>
                </a:lnTo>
                <a:lnTo>
                  <a:pt x="416971" y="587011"/>
                </a:lnTo>
                <a:lnTo>
                  <a:pt x="390144" y="606552"/>
                </a:lnTo>
                <a:lnTo>
                  <a:pt x="432816" y="628965"/>
                </a:lnTo>
                <a:close/>
              </a:path>
              <a:path w="466090" h="646429">
                <a:moveTo>
                  <a:pt x="432816" y="591312"/>
                </a:moveTo>
                <a:lnTo>
                  <a:pt x="425340" y="580915"/>
                </a:lnTo>
                <a:lnTo>
                  <a:pt x="416971" y="587011"/>
                </a:lnTo>
                <a:lnTo>
                  <a:pt x="424434" y="597408"/>
                </a:lnTo>
                <a:lnTo>
                  <a:pt x="432816" y="591312"/>
                </a:lnTo>
                <a:close/>
              </a:path>
              <a:path w="466090" h="646429">
                <a:moveTo>
                  <a:pt x="465582" y="646176"/>
                </a:moveTo>
                <a:lnTo>
                  <a:pt x="451866" y="561594"/>
                </a:lnTo>
                <a:lnTo>
                  <a:pt x="425340" y="580915"/>
                </a:lnTo>
                <a:lnTo>
                  <a:pt x="432816" y="591312"/>
                </a:lnTo>
                <a:lnTo>
                  <a:pt x="432816" y="628965"/>
                </a:lnTo>
                <a:lnTo>
                  <a:pt x="465582" y="6461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395841" y="6810697"/>
            <a:ext cx="21272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z="1200">
                <a:latin typeface="Comic Sans MS"/>
                <a:cs typeface="Comic Sans MS"/>
              </a:rPr>
              <a:t>18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665" y="942848"/>
            <a:ext cx="688530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Types of Measurements:</a:t>
            </a:r>
            <a:r>
              <a:rPr dirty="0" spc="60"/>
              <a:t> </a:t>
            </a:r>
            <a:r>
              <a:rPr dirty="0" spc="-5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5841" y="6810697"/>
            <a:ext cx="21272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z="1200">
                <a:latin typeface="Comic Sans MS"/>
                <a:cs typeface="Comic Sans MS"/>
              </a:rPr>
              <a:t>18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255" y="1629410"/>
            <a:ext cx="7746365" cy="5254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008000"/>
                </a:solidFill>
                <a:latin typeface="Comic Sans MS"/>
                <a:cs typeface="Comic Sans MS"/>
              </a:rPr>
              <a:t>Nominal: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ID numbers,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Names of people</a:t>
            </a:r>
            <a:endParaRPr sz="18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106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Categorical: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eye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color,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zip</a:t>
            </a:r>
            <a:r>
              <a:rPr dirty="0" sz="1800" spc="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codes</a:t>
            </a:r>
            <a:endParaRPr sz="18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106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008000"/>
                </a:solidFill>
                <a:latin typeface="Comic Sans MS"/>
                <a:cs typeface="Comic Sans MS"/>
              </a:rPr>
              <a:t>Ordinal:</a:t>
            </a:r>
            <a:endParaRPr sz="2000">
              <a:latin typeface="Comic Sans MS"/>
              <a:cs typeface="Comic Sans MS"/>
            </a:endParaRPr>
          </a:p>
          <a:p>
            <a:pPr lvl="1" marL="755015" marR="5080" indent="-285750">
              <a:lnSpc>
                <a:spcPct val="100000"/>
              </a:lnSpc>
              <a:spcBef>
                <a:spcPts val="195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rankings (e.g., taste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of potato chips on a scale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from 1-10),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grades,  height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 {tall, medium,</a:t>
            </a:r>
            <a:r>
              <a:rPr dirty="0" sz="18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short}</a:t>
            </a:r>
            <a:endParaRPr sz="18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107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008000"/>
                </a:solidFill>
                <a:latin typeface="Comic Sans MS"/>
                <a:cs typeface="Comic Sans MS"/>
              </a:rPr>
              <a:t>Interval:</a:t>
            </a:r>
            <a:endParaRPr sz="2000">
              <a:latin typeface="Comic Sans MS"/>
              <a:cs typeface="Comic Sans MS"/>
            </a:endParaRPr>
          </a:p>
          <a:p>
            <a:pPr lvl="1" marL="755015" marR="662305" indent="-285750">
              <a:lnSpc>
                <a:spcPct val="100000"/>
              </a:lnSpc>
              <a:spcBef>
                <a:spcPts val="195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calendar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dates, temperatures in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Celsius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or Fahrenheit,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GRE 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(Graduate Record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Examination) and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IQ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scores</a:t>
            </a:r>
            <a:endParaRPr sz="18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106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008000"/>
                </a:solidFill>
                <a:latin typeface="Comic Sans MS"/>
                <a:cs typeface="Comic Sans MS"/>
              </a:rPr>
              <a:t>Ratio: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temperature in Kelvin, length, time,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 counts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073" y="14638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2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8219" y="1463802"/>
            <a:ext cx="558800" cy="269240"/>
          </a:xfrm>
          <a:custGeom>
            <a:avLst/>
            <a:gdLst/>
            <a:ahLst/>
            <a:cxnLst/>
            <a:rect l="l" t="t" r="r" b="b"/>
            <a:pathLst>
              <a:path w="558800" h="269239">
                <a:moveTo>
                  <a:pt x="0" y="0"/>
                </a:moveTo>
                <a:lnTo>
                  <a:pt x="0" y="268986"/>
                </a:lnTo>
                <a:lnTo>
                  <a:pt x="558545" y="268986"/>
                </a:lnTo>
                <a:lnTo>
                  <a:pt x="558545" y="0"/>
                </a:lnTo>
                <a:lnTo>
                  <a:pt x="0" y="0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38769" y="14638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2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63915" y="1463802"/>
            <a:ext cx="1065530" cy="269240"/>
          </a:xfrm>
          <a:custGeom>
            <a:avLst/>
            <a:gdLst/>
            <a:ahLst/>
            <a:cxnLst/>
            <a:rect l="l" t="t" r="r" b="b"/>
            <a:pathLst>
              <a:path w="1065530" h="269239">
                <a:moveTo>
                  <a:pt x="0" y="0"/>
                </a:moveTo>
                <a:lnTo>
                  <a:pt x="0" y="268986"/>
                </a:lnTo>
                <a:lnTo>
                  <a:pt x="1065276" y="268986"/>
                </a:lnTo>
                <a:lnTo>
                  <a:pt x="1065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61576" y="14638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49530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86341" y="1463802"/>
            <a:ext cx="1276350" cy="269240"/>
          </a:xfrm>
          <a:custGeom>
            <a:avLst/>
            <a:gdLst/>
            <a:ahLst/>
            <a:cxnLst/>
            <a:rect l="l" t="t" r="r" b="b"/>
            <a:pathLst>
              <a:path w="1276350" h="269239">
                <a:moveTo>
                  <a:pt x="0" y="0"/>
                </a:moveTo>
                <a:lnTo>
                  <a:pt x="0" y="268986"/>
                </a:lnTo>
                <a:lnTo>
                  <a:pt x="1276349" y="268985"/>
                </a:lnTo>
                <a:lnTo>
                  <a:pt x="1276349" y="0"/>
                </a:lnTo>
                <a:lnTo>
                  <a:pt x="0" y="0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94695" y="14638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0291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19841" y="1463802"/>
            <a:ext cx="1065530" cy="269240"/>
          </a:xfrm>
          <a:custGeom>
            <a:avLst/>
            <a:gdLst/>
            <a:ahLst/>
            <a:cxnLst/>
            <a:rect l="l" t="t" r="r" b="b"/>
            <a:pathLst>
              <a:path w="1065529" h="269239">
                <a:moveTo>
                  <a:pt x="0" y="0"/>
                </a:moveTo>
                <a:lnTo>
                  <a:pt x="0" y="268985"/>
                </a:lnTo>
                <a:lnTo>
                  <a:pt x="1065276" y="268985"/>
                </a:lnTo>
                <a:lnTo>
                  <a:pt x="1065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17502" y="14638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49529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42267" y="1463802"/>
            <a:ext cx="855980" cy="269240"/>
          </a:xfrm>
          <a:custGeom>
            <a:avLst/>
            <a:gdLst/>
            <a:ahLst/>
            <a:cxnLst/>
            <a:rect l="l" t="t" r="r" b="b"/>
            <a:pathLst>
              <a:path w="855979" h="269239">
                <a:moveTo>
                  <a:pt x="0" y="0"/>
                </a:moveTo>
                <a:lnTo>
                  <a:pt x="0" y="268985"/>
                </a:lnTo>
                <a:lnTo>
                  <a:pt x="855726" y="268985"/>
                </a:lnTo>
                <a:lnTo>
                  <a:pt x="855726" y="0"/>
                </a:lnTo>
                <a:lnTo>
                  <a:pt x="0" y="0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29997" y="14638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0291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55143" y="1463802"/>
            <a:ext cx="1276350" cy="269240"/>
          </a:xfrm>
          <a:custGeom>
            <a:avLst/>
            <a:gdLst/>
            <a:ahLst/>
            <a:cxnLst/>
            <a:rect l="l" t="t" r="r" b="b"/>
            <a:pathLst>
              <a:path w="1276350" h="269239">
                <a:moveTo>
                  <a:pt x="0" y="0"/>
                </a:moveTo>
                <a:lnTo>
                  <a:pt x="0" y="268985"/>
                </a:lnTo>
                <a:lnTo>
                  <a:pt x="1276349" y="268985"/>
                </a:lnTo>
                <a:lnTo>
                  <a:pt x="1276349" y="0"/>
                </a:lnTo>
                <a:lnTo>
                  <a:pt x="0" y="0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91069" y="14561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91069" y="14561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97927" y="1459991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7927" y="1456182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06003" y="1456182"/>
            <a:ext cx="7620" cy="0"/>
          </a:xfrm>
          <a:custGeom>
            <a:avLst/>
            <a:gdLst/>
            <a:ahLst/>
            <a:cxnLst/>
            <a:rect l="l" t="t" r="r" b="b"/>
            <a:pathLst>
              <a:path w="7619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06003" y="14561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13623" y="1459991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13623" y="1456182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36811" y="1459991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36049" y="1456182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1929" y="1456182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9549" y="1459991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9549" y="1456182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92737" y="1459991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5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91975" y="1456182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97231" y="1456182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04851" y="1459991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 h="0">
                <a:moveTo>
                  <a:pt x="0" y="0"/>
                </a:moveTo>
                <a:lnTo>
                  <a:pt x="1326642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04851" y="1456182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30731" y="1456182"/>
            <a:ext cx="6985" cy="0"/>
          </a:xfrm>
          <a:custGeom>
            <a:avLst/>
            <a:gdLst/>
            <a:ahLst/>
            <a:cxnLst/>
            <a:rect l="l" t="t" r="r" b="b"/>
            <a:pathLst>
              <a:path w="6984" h="0">
                <a:moveTo>
                  <a:pt x="0" y="0"/>
                </a:moveTo>
                <a:lnTo>
                  <a:pt x="68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30731" y="14561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30731" y="1456182"/>
            <a:ext cx="6985" cy="0"/>
          </a:xfrm>
          <a:custGeom>
            <a:avLst/>
            <a:gdLst/>
            <a:ahLst/>
            <a:cxnLst/>
            <a:rect l="l" t="t" r="r" b="b"/>
            <a:pathLst>
              <a:path w="6984" h="0">
                <a:moveTo>
                  <a:pt x="0" y="0"/>
                </a:moveTo>
                <a:lnTo>
                  <a:pt x="68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30731" y="14561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91069" y="14638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06003" y="14638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30731" y="14638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23073" y="174040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81619" y="174040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2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97927" y="2010155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7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48219" y="1740407"/>
            <a:ext cx="508634" cy="269240"/>
          </a:xfrm>
          <a:custGeom>
            <a:avLst/>
            <a:gdLst/>
            <a:ahLst/>
            <a:cxnLst/>
            <a:rect l="l" t="t" r="r" b="b"/>
            <a:pathLst>
              <a:path w="508635" h="269239">
                <a:moveTo>
                  <a:pt x="0" y="0"/>
                </a:moveTo>
                <a:lnTo>
                  <a:pt x="0" y="268986"/>
                </a:lnTo>
                <a:lnTo>
                  <a:pt x="508253" y="268986"/>
                </a:lnTo>
                <a:lnTo>
                  <a:pt x="508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38769" y="174040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2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04426" y="174040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49530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13623" y="2010155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63915" y="1740407"/>
            <a:ext cx="1016000" cy="269240"/>
          </a:xfrm>
          <a:custGeom>
            <a:avLst/>
            <a:gdLst/>
            <a:ahLst/>
            <a:cxnLst/>
            <a:rect l="l" t="t" r="r" b="b"/>
            <a:pathLst>
              <a:path w="1016000" h="269239">
                <a:moveTo>
                  <a:pt x="0" y="0"/>
                </a:moveTo>
                <a:lnTo>
                  <a:pt x="0" y="268986"/>
                </a:lnTo>
                <a:lnTo>
                  <a:pt x="1015745" y="268986"/>
                </a:lnTo>
                <a:lnTo>
                  <a:pt x="101574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61576" y="174040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49530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37545" y="174040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36811" y="2010155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86341" y="1740407"/>
            <a:ext cx="1226185" cy="269240"/>
          </a:xfrm>
          <a:custGeom>
            <a:avLst/>
            <a:gdLst/>
            <a:ahLst/>
            <a:cxnLst/>
            <a:rect l="l" t="t" r="r" b="b"/>
            <a:pathLst>
              <a:path w="1226185" h="269239">
                <a:moveTo>
                  <a:pt x="0" y="0"/>
                </a:moveTo>
                <a:lnTo>
                  <a:pt x="0" y="268986"/>
                </a:lnTo>
                <a:lnTo>
                  <a:pt x="1226058" y="268986"/>
                </a:lnTo>
                <a:lnTo>
                  <a:pt x="122605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94695" y="174040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260352" y="174040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49529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69549" y="2010155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7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19841" y="1740407"/>
            <a:ext cx="1016000" cy="269240"/>
          </a:xfrm>
          <a:custGeom>
            <a:avLst/>
            <a:gdLst/>
            <a:ahLst/>
            <a:cxnLst/>
            <a:rect l="l" t="t" r="r" b="b"/>
            <a:pathLst>
              <a:path w="1016000" h="269239">
                <a:moveTo>
                  <a:pt x="0" y="0"/>
                </a:moveTo>
                <a:lnTo>
                  <a:pt x="0" y="268986"/>
                </a:lnTo>
                <a:lnTo>
                  <a:pt x="1015746" y="268986"/>
                </a:lnTo>
                <a:lnTo>
                  <a:pt x="10157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317502" y="174040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49529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72847" y="174040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92737" y="2010155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5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342267" y="1740407"/>
            <a:ext cx="805815" cy="269240"/>
          </a:xfrm>
          <a:custGeom>
            <a:avLst/>
            <a:gdLst/>
            <a:ahLst/>
            <a:cxnLst/>
            <a:rect l="l" t="t" r="r" b="b"/>
            <a:pathLst>
              <a:path w="805814" h="269239">
                <a:moveTo>
                  <a:pt x="0" y="0"/>
                </a:moveTo>
                <a:lnTo>
                  <a:pt x="0" y="268986"/>
                </a:lnTo>
                <a:lnTo>
                  <a:pt x="805434" y="268986"/>
                </a:lnTo>
                <a:lnTo>
                  <a:pt x="805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29997" y="174040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506334" y="174040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2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204851" y="2010155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 h="0">
                <a:moveTo>
                  <a:pt x="0" y="0"/>
                </a:moveTo>
                <a:lnTo>
                  <a:pt x="1326642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255143" y="1740407"/>
            <a:ext cx="1226185" cy="269240"/>
          </a:xfrm>
          <a:custGeom>
            <a:avLst/>
            <a:gdLst/>
            <a:ahLst/>
            <a:cxnLst/>
            <a:rect l="l" t="t" r="r" b="b"/>
            <a:pathLst>
              <a:path w="1226184" h="269239">
                <a:moveTo>
                  <a:pt x="0" y="0"/>
                </a:moveTo>
                <a:lnTo>
                  <a:pt x="0" y="268986"/>
                </a:lnTo>
                <a:lnTo>
                  <a:pt x="1226058" y="268986"/>
                </a:lnTo>
                <a:lnTo>
                  <a:pt x="122605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091069" y="173278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97927" y="1736597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097927" y="1732788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06003" y="173278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13623" y="1736597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713623" y="1732788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836811" y="1736597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836049" y="1732788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69549" y="1736597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169549" y="1732788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292737" y="1736597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5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291975" y="1732788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204851" y="1736597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 h="0">
                <a:moveTo>
                  <a:pt x="0" y="0"/>
                </a:moveTo>
                <a:lnTo>
                  <a:pt x="1326642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04851" y="1732788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530731" y="173278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91069" y="1740407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706003" y="1740407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530731" y="1740407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123073" y="201853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148219" y="2018538"/>
            <a:ext cx="558800" cy="269240"/>
          </a:xfrm>
          <a:custGeom>
            <a:avLst/>
            <a:gdLst/>
            <a:ahLst/>
            <a:cxnLst/>
            <a:rect l="l" t="t" r="r" b="b"/>
            <a:pathLst>
              <a:path w="558800" h="269239">
                <a:moveTo>
                  <a:pt x="0" y="0"/>
                </a:moveTo>
                <a:lnTo>
                  <a:pt x="0" y="268986"/>
                </a:lnTo>
                <a:lnTo>
                  <a:pt x="558545" y="268986"/>
                </a:lnTo>
                <a:lnTo>
                  <a:pt x="55854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713623" y="2018538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8" y="268986"/>
                </a:lnTo>
                <a:lnTo>
                  <a:pt x="1115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836811" y="2018538"/>
            <a:ext cx="1325880" cy="269240"/>
          </a:xfrm>
          <a:custGeom>
            <a:avLst/>
            <a:gdLst/>
            <a:ahLst/>
            <a:cxnLst/>
            <a:rect l="l" t="t" r="r" b="b"/>
            <a:pathLst>
              <a:path w="1325879" h="269239">
                <a:moveTo>
                  <a:pt x="0" y="0"/>
                </a:moveTo>
                <a:lnTo>
                  <a:pt x="0" y="268986"/>
                </a:lnTo>
                <a:lnTo>
                  <a:pt x="1325880" y="268986"/>
                </a:lnTo>
                <a:lnTo>
                  <a:pt x="1325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169549" y="2018538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7" y="268986"/>
                </a:lnTo>
                <a:lnTo>
                  <a:pt x="111556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292737" y="2018538"/>
            <a:ext cx="905510" cy="269240"/>
          </a:xfrm>
          <a:custGeom>
            <a:avLst/>
            <a:gdLst/>
            <a:ahLst/>
            <a:cxnLst/>
            <a:rect l="l" t="t" r="r" b="b"/>
            <a:pathLst>
              <a:path w="905510" h="269239">
                <a:moveTo>
                  <a:pt x="0" y="0"/>
                </a:moveTo>
                <a:lnTo>
                  <a:pt x="0" y="268986"/>
                </a:lnTo>
                <a:lnTo>
                  <a:pt x="905255" y="268986"/>
                </a:lnTo>
                <a:lnTo>
                  <a:pt x="905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204851" y="2018538"/>
            <a:ext cx="1327150" cy="269240"/>
          </a:xfrm>
          <a:custGeom>
            <a:avLst/>
            <a:gdLst/>
            <a:ahLst/>
            <a:cxnLst/>
            <a:rect l="l" t="t" r="r" b="b"/>
            <a:pathLst>
              <a:path w="1327150" h="269239">
                <a:moveTo>
                  <a:pt x="0" y="0"/>
                </a:moveTo>
                <a:lnTo>
                  <a:pt x="0" y="268986"/>
                </a:lnTo>
                <a:lnTo>
                  <a:pt x="1326642" y="268986"/>
                </a:lnTo>
                <a:lnTo>
                  <a:pt x="1326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091069" y="2010917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97927" y="2014727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97927" y="2010917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706003" y="2010917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13623" y="2014727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713623" y="2010917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836811" y="2014727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836049" y="2010917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169549" y="2014727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169549" y="2010917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292737" y="2014727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5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291975" y="2010917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204851" y="2014727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 h="0">
                <a:moveTo>
                  <a:pt x="0" y="0"/>
                </a:moveTo>
                <a:lnTo>
                  <a:pt x="132664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04851" y="2010917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530731" y="2010917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091069" y="201853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706003" y="201853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530731" y="201853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097927" y="2295144"/>
            <a:ext cx="608965" cy="269240"/>
          </a:xfrm>
          <a:custGeom>
            <a:avLst/>
            <a:gdLst/>
            <a:ahLst/>
            <a:cxnLst/>
            <a:rect l="l" t="t" r="r" b="b"/>
            <a:pathLst>
              <a:path w="608964" h="269239">
                <a:moveTo>
                  <a:pt x="0" y="0"/>
                </a:moveTo>
                <a:lnTo>
                  <a:pt x="0" y="268985"/>
                </a:lnTo>
                <a:lnTo>
                  <a:pt x="608837" y="268985"/>
                </a:lnTo>
                <a:lnTo>
                  <a:pt x="60883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713623" y="2295144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5"/>
                </a:lnTo>
                <a:lnTo>
                  <a:pt x="1115568" y="268985"/>
                </a:lnTo>
                <a:lnTo>
                  <a:pt x="1115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836811" y="2295144"/>
            <a:ext cx="1325880" cy="269240"/>
          </a:xfrm>
          <a:custGeom>
            <a:avLst/>
            <a:gdLst/>
            <a:ahLst/>
            <a:cxnLst/>
            <a:rect l="l" t="t" r="r" b="b"/>
            <a:pathLst>
              <a:path w="1325879" h="269239">
                <a:moveTo>
                  <a:pt x="0" y="0"/>
                </a:moveTo>
                <a:lnTo>
                  <a:pt x="0" y="268986"/>
                </a:lnTo>
                <a:lnTo>
                  <a:pt x="1325880" y="268986"/>
                </a:lnTo>
                <a:lnTo>
                  <a:pt x="1325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169549" y="2295144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7" y="268986"/>
                </a:lnTo>
                <a:lnTo>
                  <a:pt x="111556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292737" y="2295144"/>
            <a:ext cx="905510" cy="269240"/>
          </a:xfrm>
          <a:custGeom>
            <a:avLst/>
            <a:gdLst/>
            <a:ahLst/>
            <a:cxnLst/>
            <a:rect l="l" t="t" r="r" b="b"/>
            <a:pathLst>
              <a:path w="905510" h="269239">
                <a:moveTo>
                  <a:pt x="0" y="0"/>
                </a:moveTo>
                <a:lnTo>
                  <a:pt x="0" y="268986"/>
                </a:lnTo>
                <a:lnTo>
                  <a:pt x="905255" y="268986"/>
                </a:lnTo>
                <a:lnTo>
                  <a:pt x="905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204851" y="2295144"/>
            <a:ext cx="1327150" cy="269240"/>
          </a:xfrm>
          <a:custGeom>
            <a:avLst/>
            <a:gdLst/>
            <a:ahLst/>
            <a:cxnLst/>
            <a:rect l="l" t="t" r="r" b="b"/>
            <a:pathLst>
              <a:path w="1327150" h="269239">
                <a:moveTo>
                  <a:pt x="0" y="0"/>
                </a:moveTo>
                <a:lnTo>
                  <a:pt x="0" y="268986"/>
                </a:lnTo>
                <a:lnTo>
                  <a:pt x="1326642" y="268986"/>
                </a:lnTo>
                <a:lnTo>
                  <a:pt x="1326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091069" y="2287523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097927" y="2291333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097927" y="2287523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706003" y="2287523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713623" y="2291333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713623" y="2287523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836811" y="2291333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836049" y="2287523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169549" y="2291333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169549" y="2287523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292737" y="2291333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5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291975" y="2287523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04851" y="2291333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 h="0">
                <a:moveTo>
                  <a:pt x="0" y="0"/>
                </a:moveTo>
                <a:lnTo>
                  <a:pt x="1326642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204851" y="2287523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530731" y="2287523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091069" y="229514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706003" y="229514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530731" y="229514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097927" y="2571750"/>
            <a:ext cx="608965" cy="269875"/>
          </a:xfrm>
          <a:custGeom>
            <a:avLst/>
            <a:gdLst/>
            <a:ahLst/>
            <a:cxnLst/>
            <a:rect l="l" t="t" r="r" b="b"/>
            <a:pathLst>
              <a:path w="608964" h="269875">
                <a:moveTo>
                  <a:pt x="0" y="0"/>
                </a:moveTo>
                <a:lnTo>
                  <a:pt x="0" y="269748"/>
                </a:lnTo>
                <a:lnTo>
                  <a:pt x="608837" y="269748"/>
                </a:lnTo>
                <a:lnTo>
                  <a:pt x="60883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713623" y="2571750"/>
            <a:ext cx="1115695" cy="269875"/>
          </a:xfrm>
          <a:custGeom>
            <a:avLst/>
            <a:gdLst/>
            <a:ahLst/>
            <a:cxnLst/>
            <a:rect l="l" t="t" r="r" b="b"/>
            <a:pathLst>
              <a:path w="1115695" h="269875">
                <a:moveTo>
                  <a:pt x="0" y="0"/>
                </a:moveTo>
                <a:lnTo>
                  <a:pt x="0" y="269748"/>
                </a:lnTo>
                <a:lnTo>
                  <a:pt x="1115568" y="269748"/>
                </a:lnTo>
                <a:lnTo>
                  <a:pt x="1115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836811" y="2571750"/>
            <a:ext cx="1325880" cy="269875"/>
          </a:xfrm>
          <a:custGeom>
            <a:avLst/>
            <a:gdLst/>
            <a:ahLst/>
            <a:cxnLst/>
            <a:rect l="l" t="t" r="r" b="b"/>
            <a:pathLst>
              <a:path w="1325879" h="269875">
                <a:moveTo>
                  <a:pt x="0" y="0"/>
                </a:moveTo>
                <a:lnTo>
                  <a:pt x="0" y="269748"/>
                </a:lnTo>
                <a:lnTo>
                  <a:pt x="1325880" y="269747"/>
                </a:lnTo>
                <a:lnTo>
                  <a:pt x="1325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169549" y="2571750"/>
            <a:ext cx="1115695" cy="269875"/>
          </a:xfrm>
          <a:custGeom>
            <a:avLst/>
            <a:gdLst/>
            <a:ahLst/>
            <a:cxnLst/>
            <a:rect l="l" t="t" r="r" b="b"/>
            <a:pathLst>
              <a:path w="1115695" h="269875">
                <a:moveTo>
                  <a:pt x="0" y="0"/>
                </a:moveTo>
                <a:lnTo>
                  <a:pt x="0" y="269747"/>
                </a:lnTo>
                <a:lnTo>
                  <a:pt x="1115567" y="269747"/>
                </a:lnTo>
                <a:lnTo>
                  <a:pt x="111556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292737" y="2571750"/>
            <a:ext cx="905510" cy="269875"/>
          </a:xfrm>
          <a:custGeom>
            <a:avLst/>
            <a:gdLst/>
            <a:ahLst/>
            <a:cxnLst/>
            <a:rect l="l" t="t" r="r" b="b"/>
            <a:pathLst>
              <a:path w="905510" h="269875">
                <a:moveTo>
                  <a:pt x="0" y="0"/>
                </a:moveTo>
                <a:lnTo>
                  <a:pt x="0" y="269747"/>
                </a:lnTo>
                <a:lnTo>
                  <a:pt x="905255" y="269747"/>
                </a:lnTo>
                <a:lnTo>
                  <a:pt x="905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204851" y="2571750"/>
            <a:ext cx="1327150" cy="269875"/>
          </a:xfrm>
          <a:custGeom>
            <a:avLst/>
            <a:gdLst/>
            <a:ahLst/>
            <a:cxnLst/>
            <a:rect l="l" t="t" r="r" b="b"/>
            <a:pathLst>
              <a:path w="1327150" h="269875">
                <a:moveTo>
                  <a:pt x="0" y="0"/>
                </a:moveTo>
                <a:lnTo>
                  <a:pt x="0" y="269747"/>
                </a:lnTo>
                <a:lnTo>
                  <a:pt x="1326642" y="269747"/>
                </a:lnTo>
                <a:lnTo>
                  <a:pt x="1326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091069" y="2564129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097927" y="2567939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097927" y="2564129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706003" y="2564129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713623" y="2567939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713623" y="2564129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836811" y="2567939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836049" y="2564129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169549" y="2567939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169549" y="2564129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292737" y="2567939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5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291975" y="2564129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204851" y="2567939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 h="0">
                <a:moveTo>
                  <a:pt x="0" y="0"/>
                </a:moveTo>
                <a:lnTo>
                  <a:pt x="1326642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204851" y="2564129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530731" y="2564129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091069" y="257175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706003" y="257175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530731" y="257175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123073" y="284911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029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681619" y="284911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0292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097927" y="3118485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148219" y="2849117"/>
            <a:ext cx="508634" cy="269240"/>
          </a:xfrm>
          <a:custGeom>
            <a:avLst/>
            <a:gdLst/>
            <a:ahLst/>
            <a:cxnLst/>
            <a:rect l="l" t="t" r="r" b="b"/>
            <a:pathLst>
              <a:path w="508635" h="269239">
                <a:moveTo>
                  <a:pt x="0" y="0"/>
                </a:moveTo>
                <a:lnTo>
                  <a:pt x="0" y="268985"/>
                </a:lnTo>
                <a:lnTo>
                  <a:pt x="508254" y="268985"/>
                </a:lnTo>
                <a:lnTo>
                  <a:pt x="508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738769" y="2849117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0292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779661" y="287312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4800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713623" y="3118485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763915" y="2849117"/>
            <a:ext cx="1016000" cy="269240"/>
          </a:xfrm>
          <a:custGeom>
            <a:avLst/>
            <a:gdLst/>
            <a:ahLst/>
            <a:cxnLst/>
            <a:rect l="l" t="t" r="r" b="b"/>
            <a:pathLst>
              <a:path w="1016000" h="269239">
                <a:moveTo>
                  <a:pt x="0" y="0"/>
                </a:moveTo>
                <a:lnTo>
                  <a:pt x="0" y="268985"/>
                </a:lnTo>
                <a:lnTo>
                  <a:pt x="1015746" y="268985"/>
                </a:lnTo>
                <a:lnTo>
                  <a:pt x="101574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836811" y="2873120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530" y="0"/>
                </a:lnTo>
              </a:path>
            </a:pathLst>
          </a:custGeom>
          <a:ln w="4800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112399" y="287312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4800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255911" y="3118485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886341" y="2849117"/>
            <a:ext cx="1226185" cy="269240"/>
          </a:xfrm>
          <a:custGeom>
            <a:avLst/>
            <a:gdLst/>
            <a:ahLst/>
            <a:cxnLst/>
            <a:rect l="l" t="t" r="r" b="b"/>
            <a:pathLst>
              <a:path w="1226185" h="269239">
                <a:moveTo>
                  <a:pt x="0" y="0"/>
                </a:moveTo>
                <a:lnTo>
                  <a:pt x="0" y="268986"/>
                </a:lnTo>
                <a:lnTo>
                  <a:pt x="1226058" y="268986"/>
                </a:lnTo>
                <a:lnTo>
                  <a:pt x="122605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3390010" y="2848186"/>
            <a:ext cx="21907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60" b="1">
                <a:latin typeface="Comic Sans MS"/>
                <a:cs typeface="Comic Sans MS"/>
              </a:rPr>
              <a:t>68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4169549" y="287312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4800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235587" y="28731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529" y="0"/>
                </a:lnTo>
              </a:path>
            </a:pathLst>
          </a:custGeom>
          <a:ln w="4800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422533" y="3118485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219841" y="2849117"/>
            <a:ext cx="1016000" cy="269240"/>
          </a:xfrm>
          <a:custGeom>
            <a:avLst/>
            <a:gdLst/>
            <a:ahLst/>
            <a:cxnLst/>
            <a:rect l="l" t="t" r="r" b="b"/>
            <a:pathLst>
              <a:path w="1016000" h="269239">
                <a:moveTo>
                  <a:pt x="0" y="0"/>
                </a:moveTo>
                <a:lnTo>
                  <a:pt x="0" y="268986"/>
                </a:lnTo>
                <a:lnTo>
                  <a:pt x="1015746" y="268986"/>
                </a:lnTo>
                <a:lnTo>
                  <a:pt x="10157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292737" y="28731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529" y="0"/>
                </a:lnTo>
              </a:path>
            </a:pathLst>
          </a:custGeom>
          <a:ln w="4800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147701" y="287312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4800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807849" y="3118485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342267" y="2849117"/>
            <a:ext cx="805815" cy="269240"/>
          </a:xfrm>
          <a:custGeom>
            <a:avLst/>
            <a:gdLst/>
            <a:ahLst/>
            <a:cxnLst/>
            <a:rect l="l" t="t" r="r" b="b"/>
            <a:pathLst>
              <a:path w="805814" h="269239">
                <a:moveTo>
                  <a:pt x="0" y="0"/>
                </a:moveTo>
                <a:lnTo>
                  <a:pt x="0" y="268986"/>
                </a:lnTo>
                <a:lnTo>
                  <a:pt x="805434" y="268986"/>
                </a:lnTo>
                <a:lnTo>
                  <a:pt x="805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 txBox="1"/>
          <p:nvPr/>
        </p:nvSpPr>
        <p:spPr>
          <a:xfrm>
            <a:off x="4617592" y="2848186"/>
            <a:ext cx="115570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911225" algn="l"/>
              </a:tabLst>
            </a:pPr>
            <a:r>
              <a:rPr dirty="0" sz="1500" spc="-60" b="1">
                <a:latin typeface="Comic Sans MS"/>
                <a:cs typeface="Comic Sans MS"/>
              </a:rPr>
              <a:t>80</a:t>
            </a:r>
            <a:r>
              <a:rPr dirty="0" sz="1500" spc="-60" b="1">
                <a:latin typeface="Comic Sans MS"/>
                <a:cs typeface="Comic Sans MS"/>
              </a:rPr>
              <a:t>	</a:t>
            </a:r>
            <a:r>
              <a:rPr dirty="0" sz="1500" spc="-55" b="1">
                <a:latin typeface="Comic Sans MS"/>
                <a:cs typeface="Comic Sans MS"/>
              </a:rPr>
              <a:t>L</a:t>
            </a:r>
            <a:r>
              <a:rPr dirty="0" sz="1500" spc="-35" b="1">
                <a:latin typeface="Comic Sans MS"/>
                <a:cs typeface="Comic Sans MS"/>
              </a:rPr>
              <a:t>i</a:t>
            </a:r>
            <a:r>
              <a:rPr dirty="0" sz="1500" spc="-50" b="1">
                <a:latin typeface="Comic Sans MS"/>
                <a:cs typeface="Comic Sans MS"/>
              </a:rPr>
              <a:t>g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5772228" y="2848186"/>
            <a:ext cx="104139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55" b="1">
                <a:latin typeface="Comic Sans MS"/>
                <a:cs typeface="Comic Sans MS"/>
              </a:rPr>
              <a:t>h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6204851" y="287312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4800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481189" y="287312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4800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974471" y="3118485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255143" y="2849117"/>
            <a:ext cx="1226185" cy="269240"/>
          </a:xfrm>
          <a:custGeom>
            <a:avLst/>
            <a:gdLst/>
            <a:ahLst/>
            <a:cxnLst/>
            <a:rect l="l" t="t" r="r" b="b"/>
            <a:pathLst>
              <a:path w="1226184" h="269239">
                <a:moveTo>
                  <a:pt x="0" y="0"/>
                </a:moveTo>
                <a:lnTo>
                  <a:pt x="0" y="268986"/>
                </a:lnTo>
                <a:lnTo>
                  <a:pt x="1226058" y="268986"/>
                </a:lnTo>
                <a:lnTo>
                  <a:pt x="122605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5875715" y="2848186"/>
            <a:ext cx="105600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842644" algn="l"/>
              </a:tabLst>
            </a:pPr>
            <a:r>
              <a:rPr dirty="0" sz="1500" spc="-45" b="1">
                <a:latin typeface="Comic Sans MS"/>
                <a:cs typeface="Comic Sans MS"/>
              </a:rPr>
              <a:t>t</a:t>
            </a:r>
            <a:r>
              <a:rPr dirty="0" sz="1500" spc="-45" b="1">
                <a:latin typeface="Comic Sans MS"/>
                <a:cs typeface="Comic Sans MS"/>
              </a:rPr>
              <a:t>	</a:t>
            </a:r>
            <a:r>
              <a:rPr dirty="0" sz="1500" spc="-65" b="1">
                <a:solidFill>
                  <a:srgbClr val="008000"/>
                </a:solidFill>
                <a:latin typeface="Comic Sans MS"/>
                <a:cs typeface="Comic Sans MS"/>
              </a:rPr>
              <a:t>Ye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1091069" y="284073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097927" y="2845308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097927" y="2840735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706003" y="284073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713623" y="2845308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713623" y="2840735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836811" y="2845308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836049" y="2840735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169549" y="2845308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169549" y="2840735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 h="0">
                <a:moveTo>
                  <a:pt x="0" y="0"/>
                </a:moveTo>
                <a:lnTo>
                  <a:pt x="11155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292737" y="2845308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5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291975" y="2840735"/>
            <a:ext cx="905510" cy="0"/>
          </a:xfrm>
          <a:custGeom>
            <a:avLst/>
            <a:gdLst/>
            <a:ahLst/>
            <a:cxnLst/>
            <a:rect l="l" t="t" r="r" b="b"/>
            <a:pathLst>
              <a:path w="905510" h="0">
                <a:moveTo>
                  <a:pt x="0" y="0"/>
                </a:moveTo>
                <a:lnTo>
                  <a:pt x="9052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204851" y="2845308"/>
            <a:ext cx="1327150" cy="0"/>
          </a:xfrm>
          <a:custGeom>
            <a:avLst/>
            <a:gdLst/>
            <a:ahLst/>
            <a:cxnLst/>
            <a:rect l="l" t="t" r="r" b="b"/>
            <a:pathLst>
              <a:path w="1327150" h="0">
                <a:moveTo>
                  <a:pt x="0" y="0"/>
                </a:moveTo>
                <a:lnTo>
                  <a:pt x="132664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204851" y="2840735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8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530731" y="284073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091069" y="284835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706003" y="284835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99" name="object 199"/>
          <p:cNvGraphicFramePr>
            <a:graphicFrameLocks noGrp="1"/>
          </p:cNvGraphicFramePr>
          <p:nvPr/>
        </p:nvGraphicFramePr>
        <p:xfrm>
          <a:off x="1207903" y="1459801"/>
          <a:ext cx="6186805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/>
                <a:gridCol w="1123315"/>
                <a:gridCol w="1332865"/>
                <a:gridCol w="1123315"/>
                <a:gridCol w="912495"/>
                <a:gridCol w="1193800"/>
              </a:tblGrid>
              <a:tr h="276225">
                <a:tc>
                  <a:txBody>
                    <a:bodyPr/>
                    <a:lstStyle/>
                    <a:p>
                      <a:pPr algn="ctr" marR="1054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5" b="1">
                          <a:solidFill>
                            <a:srgbClr val="000080"/>
                          </a:solidFill>
                          <a:latin typeface="Comic Sans MS"/>
                          <a:cs typeface="Comic Sans MS"/>
                        </a:rPr>
                        <a:t>Day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65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5" b="1">
                          <a:solidFill>
                            <a:srgbClr val="000080"/>
                          </a:solidFill>
                          <a:latin typeface="Comic Sans MS"/>
                          <a:cs typeface="Comic Sans MS"/>
                        </a:rPr>
                        <a:t>Outlook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65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0" b="1">
                          <a:solidFill>
                            <a:srgbClr val="000080"/>
                          </a:solidFill>
                          <a:latin typeface="Comic Sans MS"/>
                          <a:cs typeface="Comic Sans MS"/>
                        </a:rPr>
                        <a:t>Temperature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65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5" b="1">
                          <a:solidFill>
                            <a:srgbClr val="000080"/>
                          </a:solidFill>
                          <a:latin typeface="Comic Sans MS"/>
                          <a:cs typeface="Comic Sans MS"/>
                        </a:rPr>
                        <a:t>Humidity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65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0" b="1">
                          <a:solidFill>
                            <a:srgbClr val="000080"/>
                          </a:solidFill>
                          <a:latin typeface="Comic Sans MS"/>
                          <a:cs typeface="Comic Sans MS"/>
                        </a:rPr>
                        <a:t>Wind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659A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77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600" spc="-100" b="1" i="1">
                          <a:solidFill>
                            <a:srgbClr val="000080"/>
                          </a:solidFill>
                          <a:latin typeface="Comic Sans MS"/>
                          <a:cs typeface="Comic Sans MS"/>
                        </a:rPr>
                        <a:t>PlayTennis</a:t>
                      </a:r>
                      <a:r>
                        <a:rPr dirty="0" sz="1500" spc="-100" b="1">
                          <a:solidFill>
                            <a:srgbClr val="000080"/>
                          </a:solidFill>
                          <a:latin typeface="Comic Sans MS"/>
                          <a:cs typeface="Comic Sans MS"/>
                        </a:rPr>
                        <a:t>?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13335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659AFF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marR="1047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b="1">
                          <a:latin typeface="Comic Sans MS"/>
                          <a:cs typeface="Comic Sans MS"/>
                        </a:rPr>
                        <a:t>1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5" b="1">
                          <a:latin typeface="Comic Sans MS"/>
                          <a:cs typeface="Comic Sans MS"/>
                        </a:rPr>
                        <a:t>Sunny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0" b="1">
                          <a:latin typeface="Comic Sans MS"/>
                          <a:cs typeface="Comic Sans MS"/>
                        </a:rPr>
                        <a:t>85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0" b="1">
                          <a:latin typeface="Comic Sans MS"/>
                          <a:cs typeface="Comic Sans MS"/>
                        </a:rPr>
                        <a:t>85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0" b="1">
                          <a:latin typeface="Comic Sans MS"/>
                          <a:cs typeface="Comic Sans MS"/>
                        </a:rPr>
                        <a:t>Light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77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70" b="1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No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9ACC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marR="1047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b="1">
                          <a:latin typeface="Comic Sans MS"/>
                          <a:cs typeface="Comic Sans MS"/>
                        </a:rPr>
                        <a:t>2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5" b="1">
                          <a:latin typeface="Comic Sans MS"/>
                          <a:cs typeface="Comic Sans MS"/>
                        </a:rPr>
                        <a:t>Sunny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0" b="1">
                          <a:latin typeface="Comic Sans MS"/>
                          <a:cs typeface="Comic Sans MS"/>
                        </a:rPr>
                        <a:t>80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0" b="1">
                          <a:latin typeface="Comic Sans MS"/>
                          <a:cs typeface="Comic Sans MS"/>
                        </a:rPr>
                        <a:t>90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0" b="1">
                          <a:latin typeface="Comic Sans MS"/>
                          <a:cs typeface="Comic Sans MS"/>
                        </a:rPr>
                        <a:t>Strong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77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70" b="1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No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9ACC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marR="1047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b="1">
                          <a:latin typeface="Comic Sans MS"/>
                          <a:cs typeface="Comic Sans MS"/>
                        </a:rPr>
                        <a:t>3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0" b="1">
                          <a:latin typeface="Comic Sans MS"/>
                          <a:cs typeface="Comic Sans MS"/>
                        </a:rPr>
                        <a:t>Overcast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0" b="1">
                          <a:latin typeface="Comic Sans MS"/>
                          <a:cs typeface="Comic Sans MS"/>
                        </a:rPr>
                        <a:t>83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0" b="1">
                          <a:latin typeface="Comic Sans MS"/>
                          <a:cs typeface="Comic Sans MS"/>
                        </a:rPr>
                        <a:t>86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0" b="1">
                          <a:latin typeface="Comic Sans MS"/>
                          <a:cs typeface="Comic Sans MS"/>
                        </a:rPr>
                        <a:t>Light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0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0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9ACCFF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algn="ctr" marR="1047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b="1">
                          <a:latin typeface="Comic Sans MS"/>
                          <a:cs typeface="Comic Sans MS"/>
                        </a:rPr>
                        <a:t>4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5" b="1">
                          <a:latin typeface="Comic Sans MS"/>
                          <a:cs typeface="Comic Sans MS"/>
                        </a:rPr>
                        <a:t>Rain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0" b="1">
                          <a:latin typeface="Comic Sans MS"/>
                          <a:cs typeface="Comic Sans MS"/>
                        </a:rPr>
                        <a:t>70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0" b="1">
                          <a:latin typeface="Comic Sans MS"/>
                          <a:cs typeface="Comic Sans MS"/>
                        </a:rPr>
                        <a:t>96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50" b="1">
                          <a:latin typeface="Comic Sans MS"/>
                          <a:cs typeface="Comic Sans MS"/>
                        </a:rPr>
                        <a:t>Light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0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60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9ACCFF"/>
                    </a:solidFill>
                  </a:tcPr>
                </a:tc>
              </a:tr>
            </a:tbl>
          </a:graphicData>
        </a:graphic>
      </p:graphicFrame>
      <p:sp>
        <p:nvSpPr>
          <p:cNvPr id="200" name="object 200"/>
          <p:cNvSpPr/>
          <p:nvPr/>
        </p:nvSpPr>
        <p:spPr>
          <a:xfrm>
            <a:off x="7534922" y="1456182"/>
            <a:ext cx="0" cy="1441450"/>
          </a:xfrm>
          <a:custGeom>
            <a:avLst/>
            <a:gdLst/>
            <a:ahLst/>
            <a:cxnLst/>
            <a:rect l="l" t="t" r="r" b="b"/>
            <a:pathLst>
              <a:path w="0" h="1441450">
                <a:moveTo>
                  <a:pt x="0" y="0"/>
                </a:moveTo>
                <a:lnTo>
                  <a:pt x="0" y="1440942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530731" y="2848355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0"/>
                </a:moveTo>
                <a:lnTo>
                  <a:pt x="0" y="487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097927" y="3127248"/>
            <a:ext cx="608965" cy="269240"/>
          </a:xfrm>
          <a:custGeom>
            <a:avLst/>
            <a:gdLst/>
            <a:ahLst/>
            <a:cxnLst/>
            <a:rect l="l" t="t" r="r" b="b"/>
            <a:pathLst>
              <a:path w="608964" h="269239">
                <a:moveTo>
                  <a:pt x="0" y="0"/>
                </a:moveTo>
                <a:lnTo>
                  <a:pt x="0" y="268986"/>
                </a:lnTo>
                <a:lnTo>
                  <a:pt x="608838" y="268986"/>
                </a:lnTo>
                <a:lnTo>
                  <a:pt x="6088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 txBox="1"/>
          <p:nvPr/>
        </p:nvSpPr>
        <p:spPr>
          <a:xfrm>
            <a:off x="1335163" y="2808736"/>
            <a:ext cx="134620" cy="58166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500" spc="-60" b="1">
                <a:latin typeface="Comic Sans MS"/>
                <a:cs typeface="Comic Sans MS"/>
              </a:rPr>
              <a:t>5</a:t>
            </a: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500" spc="-60" b="1">
                <a:latin typeface="Comic Sans MS"/>
                <a:cs typeface="Comic Sans MS"/>
              </a:rPr>
              <a:t>6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1713623" y="3127248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8" y="268986"/>
                </a:lnTo>
                <a:lnTo>
                  <a:pt x="1115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 txBox="1"/>
          <p:nvPr/>
        </p:nvSpPr>
        <p:spPr>
          <a:xfrm>
            <a:off x="2080386" y="2808736"/>
            <a:ext cx="380365" cy="581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95"/>
              </a:spcBef>
            </a:pPr>
            <a:r>
              <a:rPr dirty="0" sz="1500" spc="-55" b="1">
                <a:latin typeface="Comic Sans MS"/>
                <a:cs typeface="Comic Sans MS"/>
              </a:rPr>
              <a:t>Rain  Rain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2836811" y="3127248"/>
            <a:ext cx="1325880" cy="269240"/>
          </a:xfrm>
          <a:custGeom>
            <a:avLst/>
            <a:gdLst/>
            <a:ahLst/>
            <a:cxnLst/>
            <a:rect l="l" t="t" r="r" b="b"/>
            <a:pathLst>
              <a:path w="1325879" h="269239">
                <a:moveTo>
                  <a:pt x="0" y="0"/>
                </a:moveTo>
                <a:lnTo>
                  <a:pt x="0" y="268986"/>
                </a:lnTo>
                <a:lnTo>
                  <a:pt x="1325879" y="268986"/>
                </a:lnTo>
                <a:lnTo>
                  <a:pt x="1325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 txBox="1"/>
          <p:nvPr/>
        </p:nvSpPr>
        <p:spPr>
          <a:xfrm>
            <a:off x="3390010" y="3126316"/>
            <a:ext cx="21907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60" b="1">
                <a:latin typeface="Comic Sans MS"/>
                <a:cs typeface="Comic Sans MS"/>
              </a:rPr>
              <a:t>65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4169549" y="3127248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7" y="268986"/>
                </a:lnTo>
                <a:lnTo>
                  <a:pt x="111556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292737" y="3127248"/>
            <a:ext cx="905510" cy="269240"/>
          </a:xfrm>
          <a:custGeom>
            <a:avLst/>
            <a:gdLst/>
            <a:ahLst/>
            <a:cxnLst/>
            <a:rect l="l" t="t" r="r" b="b"/>
            <a:pathLst>
              <a:path w="905510" h="269239">
                <a:moveTo>
                  <a:pt x="0" y="0"/>
                </a:moveTo>
                <a:lnTo>
                  <a:pt x="0" y="268986"/>
                </a:lnTo>
                <a:lnTo>
                  <a:pt x="905255" y="268985"/>
                </a:lnTo>
                <a:lnTo>
                  <a:pt x="905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 txBox="1"/>
          <p:nvPr/>
        </p:nvSpPr>
        <p:spPr>
          <a:xfrm>
            <a:off x="4617592" y="3126316"/>
            <a:ext cx="113284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838835" algn="l"/>
              </a:tabLst>
            </a:pPr>
            <a:r>
              <a:rPr dirty="0" sz="1500" spc="-60" b="1">
                <a:latin typeface="Comic Sans MS"/>
                <a:cs typeface="Comic Sans MS"/>
              </a:rPr>
              <a:t>70</a:t>
            </a:r>
            <a:r>
              <a:rPr dirty="0" sz="1500" spc="-60" b="1">
                <a:latin typeface="Comic Sans MS"/>
                <a:cs typeface="Comic Sans MS"/>
              </a:rPr>
              <a:t>	</a:t>
            </a:r>
            <a:r>
              <a:rPr dirty="0" sz="1500" spc="-60" b="1">
                <a:latin typeface="Comic Sans MS"/>
                <a:cs typeface="Comic Sans MS"/>
              </a:rPr>
              <a:t>Str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5749984" y="3126316"/>
            <a:ext cx="9398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55" b="1">
                <a:latin typeface="Comic Sans MS"/>
                <a:cs typeface="Comic Sans MS"/>
              </a:rPr>
              <a:t>o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6204851" y="3127248"/>
            <a:ext cx="1327150" cy="269240"/>
          </a:xfrm>
          <a:custGeom>
            <a:avLst/>
            <a:gdLst/>
            <a:ahLst/>
            <a:cxnLst/>
            <a:rect l="l" t="t" r="r" b="b"/>
            <a:pathLst>
              <a:path w="1327150" h="269239">
                <a:moveTo>
                  <a:pt x="0" y="0"/>
                </a:moveTo>
                <a:lnTo>
                  <a:pt x="0" y="268985"/>
                </a:lnTo>
                <a:lnTo>
                  <a:pt x="1326642" y="268985"/>
                </a:lnTo>
                <a:lnTo>
                  <a:pt x="1326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 txBox="1"/>
          <p:nvPr/>
        </p:nvSpPr>
        <p:spPr>
          <a:xfrm>
            <a:off x="5843783" y="3126316"/>
            <a:ext cx="104965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904240" algn="l"/>
              </a:tabLst>
            </a:pPr>
            <a:r>
              <a:rPr dirty="0" sz="1500" spc="-55" b="1">
                <a:latin typeface="Comic Sans MS"/>
                <a:cs typeface="Comic Sans MS"/>
              </a:rPr>
              <a:t>n</a:t>
            </a:r>
            <a:r>
              <a:rPr dirty="0" sz="1500" spc="-50" b="1">
                <a:latin typeface="Comic Sans MS"/>
                <a:cs typeface="Comic Sans MS"/>
              </a:rPr>
              <a:t>g</a:t>
            </a:r>
            <a:r>
              <a:rPr dirty="0" sz="1500" b="1">
                <a:latin typeface="Comic Sans MS"/>
                <a:cs typeface="Comic Sans MS"/>
              </a:rPr>
              <a:t>	</a:t>
            </a:r>
            <a:r>
              <a:rPr dirty="0" sz="1500" spc="-85" b="1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893043" y="3126316"/>
            <a:ext cx="9398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55" b="1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091069" y="311886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097927" y="3123057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097927" y="3118866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706003" y="311886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713623" y="3123057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1713623" y="3118866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091069" y="312648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1706003" y="312648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833001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1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829191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166120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161929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288927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285117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201422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197231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534922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530731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123073" y="340385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1148219" y="3403853"/>
            <a:ext cx="558800" cy="269240"/>
          </a:xfrm>
          <a:custGeom>
            <a:avLst/>
            <a:gdLst/>
            <a:ahLst/>
            <a:cxnLst/>
            <a:rect l="l" t="t" r="r" b="b"/>
            <a:pathLst>
              <a:path w="558800" h="269239">
                <a:moveTo>
                  <a:pt x="0" y="0"/>
                </a:moveTo>
                <a:lnTo>
                  <a:pt x="0" y="268986"/>
                </a:lnTo>
                <a:lnTo>
                  <a:pt x="558546" y="268986"/>
                </a:lnTo>
                <a:lnTo>
                  <a:pt x="5585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713623" y="3403853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8" y="268986"/>
                </a:lnTo>
                <a:lnTo>
                  <a:pt x="1115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 txBox="1"/>
          <p:nvPr/>
        </p:nvSpPr>
        <p:spPr>
          <a:xfrm>
            <a:off x="1870836" y="3409924"/>
            <a:ext cx="800735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60" b="1">
                <a:latin typeface="Comic Sans MS"/>
                <a:cs typeface="Comic Sans MS"/>
              </a:rPr>
              <a:t>Overcast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2836811" y="3403853"/>
            <a:ext cx="1325880" cy="269240"/>
          </a:xfrm>
          <a:custGeom>
            <a:avLst/>
            <a:gdLst/>
            <a:ahLst/>
            <a:cxnLst/>
            <a:rect l="l" t="t" r="r" b="b"/>
            <a:pathLst>
              <a:path w="1325879" h="269239">
                <a:moveTo>
                  <a:pt x="0" y="0"/>
                </a:moveTo>
                <a:lnTo>
                  <a:pt x="0" y="268986"/>
                </a:lnTo>
                <a:lnTo>
                  <a:pt x="1325879" y="268986"/>
                </a:lnTo>
                <a:lnTo>
                  <a:pt x="1325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 txBox="1"/>
          <p:nvPr/>
        </p:nvSpPr>
        <p:spPr>
          <a:xfrm>
            <a:off x="3390010" y="3402922"/>
            <a:ext cx="21907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60" b="1">
                <a:latin typeface="Comic Sans MS"/>
                <a:cs typeface="Comic Sans MS"/>
              </a:rPr>
              <a:t>64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4169549" y="3403853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7" y="268986"/>
                </a:lnTo>
                <a:lnTo>
                  <a:pt x="111556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292737" y="3403853"/>
            <a:ext cx="905510" cy="269240"/>
          </a:xfrm>
          <a:custGeom>
            <a:avLst/>
            <a:gdLst/>
            <a:ahLst/>
            <a:cxnLst/>
            <a:rect l="l" t="t" r="r" b="b"/>
            <a:pathLst>
              <a:path w="905510" h="269239">
                <a:moveTo>
                  <a:pt x="0" y="0"/>
                </a:moveTo>
                <a:lnTo>
                  <a:pt x="0" y="268986"/>
                </a:lnTo>
                <a:lnTo>
                  <a:pt x="905255" y="268986"/>
                </a:lnTo>
                <a:lnTo>
                  <a:pt x="905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 txBox="1"/>
          <p:nvPr/>
        </p:nvSpPr>
        <p:spPr>
          <a:xfrm>
            <a:off x="4617592" y="3402922"/>
            <a:ext cx="113284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838835" algn="l"/>
              </a:tabLst>
            </a:pPr>
            <a:r>
              <a:rPr dirty="0" sz="1500" spc="-60" b="1">
                <a:latin typeface="Comic Sans MS"/>
                <a:cs typeface="Comic Sans MS"/>
              </a:rPr>
              <a:t>65</a:t>
            </a:r>
            <a:r>
              <a:rPr dirty="0" sz="1500" spc="-60" b="1">
                <a:latin typeface="Comic Sans MS"/>
                <a:cs typeface="Comic Sans MS"/>
              </a:rPr>
              <a:t>	</a:t>
            </a:r>
            <a:r>
              <a:rPr dirty="0" sz="1500" spc="-60" b="1">
                <a:latin typeface="Comic Sans MS"/>
                <a:cs typeface="Comic Sans MS"/>
              </a:rPr>
              <a:t>Str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5749984" y="3402922"/>
            <a:ext cx="9398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55" b="1">
                <a:latin typeface="Comic Sans MS"/>
                <a:cs typeface="Comic Sans MS"/>
              </a:rPr>
              <a:t>o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6204851" y="3403853"/>
            <a:ext cx="1327150" cy="269240"/>
          </a:xfrm>
          <a:custGeom>
            <a:avLst/>
            <a:gdLst/>
            <a:ahLst/>
            <a:cxnLst/>
            <a:rect l="l" t="t" r="r" b="b"/>
            <a:pathLst>
              <a:path w="1327150" h="269239">
                <a:moveTo>
                  <a:pt x="0" y="0"/>
                </a:moveTo>
                <a:lnTo>
                  <a:pt x="0" y="268986"/>
                </a:lnTo>
                <a:lnTo>
                  <a:pt x="1326642" y="268986"/>
                </a:lnTo>
                <a:lnTo>
                  <a:pt x="1326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 txBox="1"/>
          <p:nvPr/>
        </p:nvSpPr>
        <p:spPr>
          <a:xfrm>
            <a:off x="5843783" y="3402922"/>
            <a:ext cx="108775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874394" algn="l"/>
              </a:tabLst>
            </a:pPr>
            <a:r>
              <a:rPr dirty="0" sz="1500" spc="-55" b="1">
                <a:latin typeface="Comic Sans MS"/>
                <a:cs typeface="Comic Sans MS"/>
              </a:rPr>
              <a:t>n</a:t>
            </a:r>
            <a:r>
              <a:rPr dirty="0" sz="1500" spc="-50" b="1">
                <a:latin typeface="Comic Sans MS"/>
                <a:cs typeface="Comic Sans MS"/>
              </a:rPr>
              <a:t>g</a:t>
            </a:r>
            <a:r>
              <a:rPr dirty="0" sz="1500" b="1">
                <a:latin typeface="Comic Sans MS"/>
                <a:cs typeface="Comic Sans MS"/>
              </a:rPr>
              <a:t>	</a:t>
            </a:r>
            <a:r>
              <a:rPr dirty="0" sz="1500" spc="-65" b="1">
                <a:solidFill>
                  <a:srgbClr val="008000"/>
                </a:solidFill>
                <a:latin typeface="Comic Sans MS"/>
                <a:cs typeface="Comic Sans MS"/>
              </a:rPr>
              <a:t>Ye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1091069" y="339547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1097927" y="3400044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1097927" y="3395471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1706003" y="339547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713623" y="3400044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713623" y="3395471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091069" y="340309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1706003" y="340309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833001" y="344347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829191" y="344347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166120" y="344347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161929" y="344347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288927" y="344347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285117" y="344347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6201422" y="344347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6197231" y="344347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534922" y="344347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530731" y="344347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1123073" y="368045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681619" y="368045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2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097927" y="3950208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1148219" y="3680459"/>
            <a:ext cx="508634" cy="269240"/>
          </a:xfrm>
          <a:custGeom>
            <a:avLst/>
            <a:gdLst/>
            <a:ahLst/>
            <a:cxnLst/>
            <a:rect l="l" t="t" r="r" b="b"/>
            <a:pathLst>
              <a:path w="508635" h="269239">
                <a:moveTo>
                  <a:pt x="0" y="0"/>
                </a:moveTo>
                <a:lnTo>
                  <a:pt x="0" y="268986"/>
                </a:lnTo>
                <a:lnTo>
                  <a:pt x="508254" y="268986"/>
                </a:lnTo>
                <a:lnTo>
                  <a:pt x="508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 txBox="1"/>
          <p:nvPr/>
        </p:nvSpPr>
        <p:spPr>
          <a:xfrm>
            <a:off x="1335163" y="3364235"/>
            <a:ext cx="134620" cy="5803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500" spc="-60" b="1">
                <a:latin typeface="Comic Sans MS"/>
                <a:cs typeface="Comic Sans MS"/>
              </a:rPr>
              <a:t>7</a:t>
            </a: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500" spc="-60" b="1">
                <a:latin typeface="Comic Sans MS"/>
                <a:cs typeface="Comic Sans MS"/>
              </a:rPr>
              <a:t>8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1738769" y="368045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2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779661" y="372541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529" y="0"/>
                </a:lnTo>
              </a:path>
            </a:pathLst>
          </a:custGeom>
          <a:ln w="7619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1713623" y="3950208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763915" y="3680459"/>
            <a:ext cx="1016000" cy="269240"/>
          </a:xfrm>
          <a:custGeom>
            <a:avLst/>
            <a:gdLst/>
            <a:ahLst/>
            <a:cxnLst/>
            <a:rect l="l" t="t" r="r" b="b"/>
            <a:pathLst>
              <a:path w="1016000" h="269239">
                <a:moveTo>
                  <a:pt x="0" y="0"/>
                </a:moveTo>
                <a:lnTo>
                  <a:pt x="0" y="268986"/>
                </a:lnTo>
                <a:lnTo>
                  <a:pt x="1015745" y="268986"/>
                </a:lnTo>
                <a:lnTo>
                  <a:pt x="101574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836811" y="3725417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529" y="0"/>
                </a:lnTo>
              </a:path>
            </a:pathLst>
          </a:custGeom>
          <a:ln w="7619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112399" y="372541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7619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3255911" y="3950208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886341" y="3680459"/>
            <a:ext cx="1226185" cy="269240"/>
          </a:xfrm>
          <a:custGeom>
            <a:avLst/>
            <a:gdLst/>
            <a:ahLst/>
            <a:cxnLst/>
            <a:rect l="l" t="t" r="r" b="b"/>
            <a:pathLst>
              <a:path w="1226185" h="269239">
                <a:moveTo>
                  <a:pt x="0" y="0"/>
                </a:moveTo>
                <a:lnTo>
                  <a:pt x="0" y="268986"/>
                </a:lnTo>
                <a:lnTo>
                  <a:pt x="1226057" y="268986"/>
                </a:lnTo>
                <a:lnTo>
                  <a:pt x="122605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 txBox="1"/>
          <p:nvPr/>
        </p:nvSpPr>
        <p:spPr>
          <a:xfrm>
            <a:off x="3390010" y="3680290"/>
            <a:ext cx="21907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60" b="1">
                <a:latin typeface="Comic Sans MS"/>
                <a:cs typeface="Comic Sans MS"/>
              </a:rPr>
              <a:t>72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4169549" y="372541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7619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5235587" y="37254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529" y="0"/>
                </a:lnTo>
              </a:path>
            </a:pathLst>
          </a:custGeom>
          <a:ln w="7619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422533" y="3950208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219841" y="3680459"/>
            <a:ext cx="1016000" cy="269240"/>
          </a:xfrm>
          <a:custGeom>
            <a:avLst/>
            <a:gdLst/>
            <a:ahLst/>
            <a:cxnLst/>
            <a:rect l="l" t="t" r="r" b="b"/>
            <a:pathLst>
              <a:path w="1016000" h="269239">
                <a:moveTo>
                  <a:pt x="0" y="0"/>
                </a:moveTo>
                <a:lnTo>
                  <a:pt x="0" y="268986"/>
                </a:lnTo>
                <a:lnTo>
                  <a:pt x="1015746" y="268986"/>
                </a:lnTo>
                <a:lnTo>
                  <a:pt x="10157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5292737" y="37254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529" y="0"/>
                </a:lnTo>
              </a:path>
            </a:pathLst>
          </a:custGeom>
          <a:ln w="7619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147701" y="372541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7619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807849" y="3950208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342267" y="3680459"/>
            <a:ext cx="805815" cy="269240"/>
          </a:xfrm>
          <a:custGeom>
            <a:avLst/>
            <a:gdLst/>
            <a:ahLst/>
            <a:cxnLst/>
            <a:rect l="l" t="t" r="r" b="b"/>
            <a:pathLst>
              <a:path w="805814" h="269239">
                <a:moveTo>
                  <a:pt x="0" y="0"/>
                </a:moveTo>
                <a:lnTo>
                  <a:pt x="0" y="268986"/>
                </a:lnTo>
                <a:lnTo>
                  <a:pt x="805434" y="268986"/>
                </a:lnTo>
                <a:lnTo>
                  <a:pt x="805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 txBox="1"/>
          <p:nvPr/>
        </p:nvSpPr>
        <p:spPr>
          <a:xfrm>
            <a:off x="4617592" y="3680290"/>
            <a:ext cx="115570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911225" algn="l"/>
              </a:tabLst>
            </a:pPr>
            <a:r>
              <a:rPr dirty="0" sz="1500" spc="-60" b="1">
                <a:latin typeface="Comic Sans MS"/>
                <a:cs typeface="Comic Sans MS"/>
              </a:rPr>
              <a:t>95</a:t>
            </a:r>
            <a:r>
              <a:rPr dirty="0" sz="1500" spc="-60" b="1">
                <a:latin typeface="Comic Sans MS"/>
                <a:cs typeface="Comic Sans MS"/>
              </a:rPr>
              <a:t>	</a:t>
            </a:r>
            <a:r>
              <a:rPr dirty="0" sz="1500" spc="-55" b="1">
                <a:latin typeface="Comic Sans MS"/>
                <a:cs typeface="Comic Sans MS"/>
              </a:rPr>
              <a:t>L</a:t>
            </a:r>
            <a:r>
              <a:rPr dirty="0" sz="1500" spc="-35" b="1">
                <a:latin typeface="Comic Sans MS"/>
                <a:cs typeface="Comic Sans MS"/>
              </a:rPr>
              <a:t>i</a:t>
            </a:r>
            <a:r>
              <a:rPr dirty="0" sz="1500" spc="-50" b="1">
                <a:latin typeface="Comic Sans MS"/>
                <a:cs typeface="Comic Sans MS"/>
              </a:rPr>
              <a:t>g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5772228" y="3680290"/>
            <a:ext cx="104139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55" b="1">
                <a:latin typeface="Comic Sans MS"/>
                <a:cs typeface="Comic Sans MS"/>
              </a:rPr>
              <a:t>h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6204851" y="372541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7619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7481189" y="372541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7619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6974471" y="3950208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6255143" y="3680459"/>
            <a:ext cx="1226185" cy="269240"/>
          </a:xfrm>
          <a:custGeom>
            <a:avLst/>
            <a:gdLst/>
            <a:ahLst/>
            <a:cxnLst/>
            <a:rect l="l" t="t" r="r" b="b"/>
            <a:pathLst>
              <a:path w="1226184" h="269239">
                <a:moveTo>
                  <a:pt x="0" y="0"/>
                </a:moveTo>
                <a:lnTo>
                  <a:pt x="0" y="268986"/>
                </a:lnTo>
                <a:lnTo>
                  <a:pt x="1226058" y="268986"/>
                </a:lnTo>
                <a:lnTo>
                  <a:pt x="122605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 txBox="1"/>
          <p:nvPr/>
        </p:nvSpPr>
        <p:spPr>
          <a:xfrm>
            <a:off x="5875715" y="3680290"/>
            <a:ext cx="101790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871855" algn="l"/>
              </a:tabLst>
            </a:pPr>
            <a:r>
              <a:rPr dirty="0" sz="1500" spc="-45" b="1">
                <a:latin typeface="Comic Sans MS"/>
                <a:cs typeface="Comic Sans MS"/>
              </a:rPr>
              <a:t>t</a:t>
            </a:r>
            <a:r>
              <a:rPr dirty="0" sz="1500" spc="-45" b="1">
                <a:latin typeface="Comic Sans MS"/>
                <a:cs typeface="Comic Sans MS"/>
              </a:rPr>
              <a:t>	</a:t>
            </a:r>
            <a:r>
              <a:rPr dirty="0" sz="1500" spc="-85" b="1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6893043" y="3680290"/>
            <a:ext cx="9398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55" b="1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1091069" y="367207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1097927" y="3676650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097927" y="3672078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1706003" y="367207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1713623" y="3676650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1713623" y="3672078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1091069" y="3679697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1706003" y="3679697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833001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829191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166120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161929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285117" y="3725417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285117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6201422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6197231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7534922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7530731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1097927" y="3958590"/>
            <a:ext cx="608965" cy="269240"/>
          </a:xfrm>
          <a:custGeom>
            <a:avLst/>
            <a:gdLst/>
            <a:ahLst/>
            <a:cxnLst/>
            <a:rect l="l" t="t" r="r" b="b"/>
            <a:pathLst>
              <a:path w="608964" h="269239">
                <a:moveTo>
                  <a:pt x="0" y="0"/>
                </a:moveTo>
                <a:lnTo>
                  <a:pt x="0" y="268986"/>
                </a:lnTo>
                <a:lnTo>
                  <a:pt x="608838" y="268986"/>
                </a:lnTo>
                <a:lnTo>
                  <a:pt x="6088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1713623" y="3958590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8" y="268986"/>
                </a:lnTo>
                <a:lnTo>
                  <a:pt x="1115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 txBox="1"/>
          <p:nvPr/>
        </p:nvSpPr>
        <p:spPr>
          <a:xfrm>
            <a:off x="2007247" y="3641603"/>
            <a:ext cx="527685" cy="580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1300"/>
              </a:lnSpc>
              <a:spcBef>
                <a:spcPts val="95"/>
              </a:spcBef>
            </a:pPr>
            <a:r>
              <a:rPr dirty="0" sz="1500" spc="-70" b="1">
                <a:latin typeface="Comic Sans MS"/>
                <a:cs typeface="Comic Sans MS"/>
              </a:rPr>
              <a:t>S</a:t>
            </a:r>
            <a:r>
              <a:rPr dirty="0" sz="1500" spc="-60" b="1">
                <a:latin typeface="Comic Sans MS"/>
                <a:cs typeface="Comic Sans MS"/>
              </a:rPr>
              <a:t>u</a:t>
            </a:r>
            <a:r>
              <a:rPr dirty="0" sz="1500" spc="-50" b="1">
                <a:latin typeface="Comic Sans MS"/>
                <a:cs typeface="Comic Sans MS"/>
              </a:rPr>
              <a:t>nny  S</a:t>
            </a:r>
            <a:r>
              <a:rPr dirty="0" sz="1500" spc="-60" b="1">
                <a:latin typeface="Comic Sans MS"/>
                <a:cs typeface="Comic Sans MS"/>
              </a:rPr>
              <a:t>u</a:t>
            </a:r>
            <a:r>
              <a:rPr dirty="0" sz="1500" spc="-55" b="1">
                <a:latin typeface="Comic Sans MS"/>
                <a:cs typeface="Comic Sans MS"/>
              </a:rPr>
              <a:t>nny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2836811" y="3958590"/>
            <a:ext cx="1325880" cy="269240"/>
          </a:xfrm>
          <a:custGeom>
            <a:avLst/>
            <a:gdLst/>
            <a:ahLst/>
            <a:cxnLst/>
            <a:rect l="l" t="t" r="r" b="b"/>
            <a:pathLst>
              <a:path w="1325879" h="269239">
                <a:moveTo>
                  <a:pt x="0" y="0"/>
                </a:moveTo>
                <a:lnTo>
                  <a:pt x="0" y="268986"/>
                </a:lnTo>
                <a:lnTo>
                  <a:pt x="1325879" y="268986"/>
                </a:lnTo>
                <a:lnTo>
                  <a:pt x="1325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 txBox="1"/>
          <p:nvPr/>
        </p:nvSpPr>
        <p:spPr>
          <a:xfrm>
            <a:off x="3390010" y="3957658"/>
            <a:ext cx="21907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60" b="1">
                <a:latin typeface="Comic Sans MS"/>
                <a:cs typeface="Comic Sans MS"/>
              </a:rPr>
              <a:t>69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4169549" y="3958590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7" y="268986"/>
                </a:lnTo>
                <a:lnTo>
                  <a:pt x="111556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292737" y="3958590"/>
            <a:ext cx="905510" cy="269240"/>
          </a:xfrm>
          <a:custGeom>
            <a:avLst/>
            <a:gdLst/>
            <a:ahLst/>
            <a:cxnLst/>
            <a:rect l="l" t="t" r="r" b="b"/>
            <a:pathLst>
              <a:path w="905510" h="269239">
                <a:moveTo>
                  <a:pt x="0" y="0"/>
                </a:moveTo>
                <a:lnTo>
                  <a:pt x="0" y="268986"/>
                </a:lnTo>
                <a:lnTo>
                  <a:pt x="905255" y="268986"/>
                </a:lnTo>
                <a:lnTo>
                  <a:pt x="905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 txBox="1"/>
          <p:nvPr/>
        </p:nvSpPr>
        <p:spPr>
          <a:xfrm>
            <a:off x="4617592" y="3957658"/>
            <a:ext cx="115570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911225" algn="l"/>
              </a:tabLst>
            </a:pPr>
            <a:r>
              <a:rPr dirty="0" sz="1500" spc="-60" b="1">
                <a:latin typeface="Comic Sans MS"/>
                <a:cs typeface="Comic Sans MS"/>
              </a:rPr>
              <a:t>70</a:t>
            </a:r>
            <a:r>
              <a:rPr dirty="0" sz="1500" spc="-60" b="1">
                <a:latin typeface="Comic Sans MS"/>
                <a:cs typeface="Comic Sans MS"/>
              </a:rPr>
              <a:t>	</a:t>
            </a:r>
            <a:r>
              <a:rPr dirty="0" sz="1500" spc="-55" b="1">
                <a:latin typeface="Comic Sans MS"/>
                <a:cs typeface="Comic Sans MS"/>
              </a:rPr>
              <a:t>L</a:t>
            </a:r>
            <a:r>
              <a:rPr dirty="0" sz="1500" spc="-35" b="1">
                <a:latin typeface="Comic Sans MS"/>
                <a:cs typeface="Comic Sans MS"/>
              </a:rPr>
              <a:t>i</a:t>
            </a:r>
            <a:r>
              <a:rPr dirty="0" sz="1500" spc="-50" b="1">
                <a:latin typeface="Comic Sans MS"/>
                <a:cs typeface="Comic Sans MS"/>
              </a:rPr>
              <a:t>g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5772228" y="3957658"/>
            <a:ext cx="104139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55" b="1">
                <a:latin typeface="Comic Sans MS"/>
                <a:cs typeface="Comic Sans MS"/>
              </a:rPr>
              <a:t>h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20" name="object 320"/>
          <p:cNvSpPr/>
          <p:nvPr/>
        </p:nvSpPr>
        <p:spPr>
          <a:xfrm>
            <a:off x="6204851" y="400240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838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6255143" y="3958590"/>
            <a:ext cx="1276350" cy="269240"/>
          </a:xfrm>
          <a:custGeom>
            <a:avLst/>
            <a:gdLst/>
            <a:ahLst/>
            <a:cxnLst/>
            <a:rect l="l" t="t" r="r" b="b"/>
            <a:pathLst>
              <a:path w="1276350" h="269239">
                <a:moveTo>
                  <a:pt x="0" y="0"/>
                </a:moveTo>
                <a:lnTo>
                  <a:pt x="0" y="268986"/>
                </a:lnTo>
                <a:lnTo>
                  <a:pt x="1276349" y="268986"/>
                </a:lnTo>
                <a:lnTo>
                  <a:pt x="127634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 txBox="1"/>
          <p:nvPr/>
        </p:nvSpPr>
        <p:spPr>
          <a:xfrm>
            <a:off x="5875715" y="3957658"/>
            <a:ext cx="105600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842644" algn="l"/>
              </a:tabLst>
            </a:pPr>
            <a:r>
              <a:rPr dirty="0" sz="1500" spc="-45" b="1">
                <a:latin typeface="Comic Sans MS"/>
                <a:cs typeface="Comic Sans MS"/>
              </a:rPr>
              <a:t>t</a:t>
            </a:r>
            <a:r>
              <a:rPr dirty="0" sz="1500" spc="-45" b="1">
                <a:latin typeface="Comic Sans MS"/>
                <a:cs typeface="Comic Sans MS"/>
              </a:rPr>
              <a:t>	</a:t>
            </a:r>
            <a:r>
              <a:rPr dirty="0" sz="1500" spc="-65" b="1">
                <a:solidFill>
                  <a:srgbClr val="008000"/>
                </a:solidFill>
                <a:latin typeface="Comic Sans MS"/>
                <a:cs typeface="Comic Sans MS"/>
              </a:rPr>
              <a:t>Ye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23" name="object 323"/>
          <p:cNvSpPr/>
          <p:nvPr/>
        </p:nvSpPr>
        <p:spPr>
          <a:xfrm>
            <a:off x="1091069" y="39502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1097927" y="3954779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1097927" y="3950208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1706003" y="39502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1713623" y="3954779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1713623" y="3950208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1091069" y="39578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1706003" y="39578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2833001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2829191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4166120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4161929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5288927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5285117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201422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1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197231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7534922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7530731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1097927" y="4235196"/>
            <a:ext cx="608965" cy="269240"/>
          </a:xfrm>
          <a:custGeom>
            <a:avLst/>
            <a:gdLst/>
            <a:ahLst/>
            <a:cxnLst/>
            <a:rect l="l" t="t" r="r" b="b"/>
            <a:pathLst>
              <a:path w="608964" h="269239">
                <a:moveTo>
                  <a:pt x="0" y="0"/>
                </a:moveTo>
                <a:lnTo>
                  <a:pt x="0" y="268986"/>
                </a:lnTo>
                <a:lnTo>
                  <a:pt x="608838" y="268986"/>
                </a:lnTo>
                <a:lnTo>
                  <a:pt x="6088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 txBox="1"/>
          <p:nvPr/>
        </p:nvSpPr>
        <p:spPr>
          <a:xfrm>
            <a:off x="1280299" y="3918971"/>
            <a:ext cx="244475" cy="5803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480"/>
              </a:spcBef>
            </a:pPr>
            <a:r>
              <a:rPr dirty="0" sz="1500" spc="-60" b="1">
                <a:latin typeface="Comic Sans MS"/>
                <a:cs typeface="Comic Sans MS"/>
              </a:rPr>
              <a:t>9</a:t>
            </a: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500" spc="-60" b="1">
                <a:latin typeface="Comic Sans MS"/>
                <a:cs typeface="Comic Sans MS"/>
              </a:rPr>
              <a:t>10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1713623" y="4235196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8" y="268986"/>
                </a:lnTo>
                <a:lnTo>
                  <a:pt x="1115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836811" y="4235196"/>
            <a:ext cx="1325880" cy="269240"/>
          </a:xfrm>
          <a:custGeom>
            <a:avLst/>
            <a:gdLst/>
            <a:ahLst/>
            <a:cxnLst/>
            <a:rect l="l" t="t" r="r" b="b"/>
            <a:pathLst>
              <a:path w="1325879" h="269239">
                <a:moveTo>
                  <a:pt x="0" y="0"/>
                </a:moveTo>
                <a:lnTo>
                  <a:pt x="0" y="268986"/>
                </a:lnTo>
                <a:lnTo>
                  <a:pt x="1325879" y="268986"/>
                </a:lnTo>
                <a:lnTo>
                  <a:pt x="1325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 txBox="1"/>
          <p:nvPr/>
        </p:nvSpPr>
        <p:spPr>
          <a:xfrm>
            <a:off x="3390010" y="4235025"/>
            <a:ext cx="21907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60" b="1">
                <a:latin typeface="Comic Sans MS"/>
                <a:cs typeface="Comic Sans MS"/>
              </a:rPr>
              <a:t>75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46" name="object 346"/>
          <p:cNvSpPr/>
          <p:nvPr/>
        </p:nvSpPr>
        <p:spPr>
          <a:xfrm>
            <a:off x="4169549" y="4235196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7" y="268986"/>
                </a:lnTo>
                <a:lnTo>
                  <a:pt x="111556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5292737" y="4235196"/>
            <a:ext cx="905510" cy="269240"/>
          </a:xfrm>
          <a:custGeom>
            <a:avLst/>
            <a:gdLst/>
            <a:ahLst/>
            <a:cxnLst/>
            <a:rect l="l" t="t" r="r" b="b"/>
            <a:pathLst>
              <a:path w="905510" h="269239">
                <a:moveTo>
                  <a:pt x="0" y="0"/>
                </a:moveTo>
                <a:lnTo>
                  <a:pt x="0" y="268986"/>
                </a:lnTo>
                <a:lnTo>
                  <a:pt x="905255" y="268986"/>
                </a:lnTo>
                <a:lnTo>
                  <a:pt x="905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 txBox="1"/>
          <p:nvPr/>
        </p:nvSpPr>
        <p:spPr>
          <a:xfrm>
            <a:off x="4617592" y="4235025"/>
            <a:ext cx="115570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911225" algn="l"/>
              </a:tabLst>
            </a:pPr>
            <a:r>
              <a:rPr dirty="0" sz="1500" spc="-60" b="1">
                <a:latin typeface="Comic Sans MS"/>
                <a:cs typeface="Comic Sans MS"/>
              </a:rPr>
              <a:t>80</a:t>
            </a:r>
            <a:r>
              <a:rPr dirty="0" sz="1500" spc="-60" b="1">
                <a:latin typeface="Comic Sans MS"/>
                <a:cs typeface="Comic Sans MS"/>
              </a:rPr>
              <a:t>	</a:t>
            </a:r>
            <a:r>
              <a:rPr dirty="0" sz="1500" spc="-55" b="1">
                <a:latin typeface="Comic Sans MS"/>
                <a:cs typeface="Comic Sans MS"/>
              </a:rPr>
              <a:t>L</a:t>
            </a:r>
            <a:r>
              <a:rPr dirty="0" sz="1500" spc="-35" b="1">
                <a:latin typeface="Comic Sans MS"/>
                <a:cs typeface="Comic Sans MS"/>
              </a:rPr>
              <a:t>i</a:t>
            </a:r>
            <a:r>
              <a:rPr dirty="0" sz="1500" spc="-50" b="1">
                <a:latin typeface="Comic Sans MS"/>
                <a:cs typeface="Comic Sans MS"/>
              </a:rPr>
              <a:t>g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5772228" y="4235025"/>
            <a:ext cx="104139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55" b="1">
                <a:latin typeface="Comic Sans MS"/>
                <a:cs typeface="Comic Sans MS"/>
              </a:rPr>
              <a:t>h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6204851" y="4235196"/>
            <a:ext cx="1327150" cy="269240"/>
          </a:xfrm>
          <a:custGeom>
            <a:avLst/>
            <a:gdLst/>
            <a:ahLst/>
            <a:cxnLst/>
            <a:rect l="l" t="t" r="r" b="b"/>
            <a:pathLst>
              <a:path w="1327150" h="269239">
                <a:moveTo>
                  <a:pt x="0" y="0"/>
                </a:moveTo>
                <a:lnTo>
                  <a:pt x="0" y="268986"/>
                </a:lnTo>
                <a:lnTo>
                  <a:pt x="1326642" y="268986"/>
                </a:lnTo>
                <a:lnTo>
                  <a:pt x="1326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 txBox="1"/>
          <p:nvPr/>
        </p:nvSpPr>
        <p:spPr>
          <a:xfrm>
            <a:off x="5875715" y="4235025"/>
            <a:ext cx="105600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842644" algn="l"/>
              </a:tabLst>
            </a:pPr>
            <a:r>
              <a:rPr dirty="0" sz="1500" spc="-45" b="1">
                <a:latin typeface="Comic Sans MS"/>
                <a:cs typeface="Comic Sans MS"/>
              </a:rPr>
              <a:t>t</a:t>
            </a:r>
            <a:r>
              <a:rPr dirty="0" sz="1500" spc="-45" b="1">
                <a:latin typeface="Comic Sans MS"/>
                <a:cs typeface="Comic Sans MS"/>
              </a:rPr>
              <a:t>	</a:t>
            </a:r>
            <a:r>
              <a:rPr dirty="0" sz="1500" spc="-65" b="1">
                <a:solidFill>
                  <a:srgbClr val="008000"/>
                </a:solidFill>
                <a:latin typeface="Comic Sans MS"/>
                <a:cs typeface="Comic Sans MS"/>
              </a:rPr>
              <a:t>Ye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1091069" y="422681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1097927" y="4231385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1097927" y="4226814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1706003" y="422681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1713623" y="4231385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1713623" y="4226814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1091069" y="423443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1706003" y="423443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2833001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2829191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166120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161929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5285117" y="4279391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5285117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6201422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197231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7534922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7530731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1097927" y="4511802"/>
            <a:ext cx="608965" cy="269240"/>
          </a:xfrm>
          <a:custGeom>
            <a:avLst/>
            <a:gdLst/>
            <a:ahLst/>
            <a:cxnLst/>
            <a:rect l="l" t="t" r="r" b="b"/>
            <a:pathLst>
              <a:path w="608964" h="269239">
                <a:moveTo>
                  <a:pt x="0" y="0"/>
                </a:moveTo>
                <a:lnTo>
                  <a:pt x="0" y="268986"/>
                </a:lnTo>
                <a:lnTo>
                  <a:pt x="608838" y="268986"/>
                </a:lnTo>
                <a:lnTo>
                  <a:pt x="6088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1713623" y="4511802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8" y="268986"/>
                </a:lnTo>
                <a:lnTo>
                  <a:pt x="1115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 txBox="1"/>
          <p:nvPr/>
        </p:nvSpPr>
        <p:spPr>
          <a:xfrm>
            <a:off x="2007247" y="4197101"/>
            <a:ext cx="527685" cy="579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3025">
              <a:lnSpc>
                <a:spcPct val="121000"/>
              </a:lnSpc>
              <a:spcBef>
                <a:spcPts val="95"/>
              </a:spcBef>
            </a:pPr>
            <a:r>
              <a:rPr dirty="0" sz="1500" spc="-55" b="1">
                <a:latin typeface="Comic Sans MS"/>
                <a:cs typeface="Comic Sans MS"/>
              </a:rPr>
              <a:t>Rain  </a:t>
            </a:r>
            <a:r>
              <a:rPr dirty="0" sz="1500" spc="-70" b="1">
                <a:latin typeface="Comic Sans MS"/>
                <a:cs typeface="Comic Sans MS"/>
              </a:rPr>
              <a:t>S</a:t>
            </a:r>
            <a:r>
              <a:rPr dirty="0" sz="1500" spc="-60" b="1">
                <a:latin typeface="Comic Sans MS"/>
                <a:cs typeface="Comic Sans MS"/>
              </a:rPr>
              <a:t>u</a:t>
            </a:r>
            <a:r>
              <a:rPr dirty="0" sz="1500" spc="-55" b="1">
                <a:latin typeface="Comic Sans MS"/>
                <a:cs typeface="Comic Sans MS"/>
              </a:rPr>
              <a:t>nny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73" name="object 373"/>
          <p:cNvSpPr/>
          <p:nvPr/>
        </p:nvSpPr>
        <p:spPr>
          <a:xfrm>
            <a:off x="2836811" y="4511802"/>
            <a:ext cx="1325880" cy="269240"/>
          </a:xfrm>
          <a:custGeom>
            <a:avLst/>
            <a:gdLst/>
            <a:ahLst/>
            <a:cxnLst/>
            <a:rect l="l" t="t" r="r" b="b"/>
            <a:pathLst>
              <a:path w="1325879" h="269239">
                <a:moveTo>
                  <a:pt x="0" y="0"/>
                </a:moveTo>
                <a:lnTo>
                  <a:pt x="0" y="268986"/>
                </a:lnTo>
                <a:lnTo>
                  <a:pt x="1325879" y="268986"/>
                </a:lnTo>
                <a:lnTo>
                  <a:pt x="1325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 txBox="1"/>
          <p:nvPr/>
        </p:nvSpPr>
        <p:spPr>
          <a:xfrm>
            <a:off x="3390010" y="4511631"/>
            <a:ext cx="21907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60" b="1">
                <a:latin typeface="Comic Sans MS"/>
                <a:cs typeface="Comic Sans MS"/>
              </a:rPr>
              <a:t>75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75" name="object 375"/>
          <p:cNvSpPr/>
          <p:nvPr/>
        </p:nvSpPr>
        <p:spPr>
          <a:xfrm>
            <a:off x="4169549" y="4511802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7" y="268986"/>
                </a:lnTo>
                <a:lnTo>
                  <a:pt x="111556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5292737" y="4511802"/>
            <a:ext cx="905510" cy="269240"/>
          </a:xfrm>
          <a:custGeom>
            <a:avLst/>
            <a:gdLst/>
            <a:ahLst/>
            <a:cxnLst/>
            <a:rect l="l" t="t" r="r" b="b"/>
            <a:pathLst>
              <a:path w="905510" h="269239">
                <a:moveTo>
                  <a:pt x="0" y="0"/>
                </a:moveTo>
                <a:lnTo>
                  <a:pt x="0" y="268986"/>
                </a:lnTo>
                <a:lnTo>
                  <a:pt x="905255" y="268986"/>
                </a:lnTo>
                <a:lnTo>
                  <a:pt x="905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 txBox="1"/>
          <p:nvPr/>
        </p:nvSpPr>
        <p:spPr>
          <a:xfrm>
            <a:off x="4617592" y="4511631"/>
            <a:ext cx="113284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838835" algn="l"/>
              </a:tabLst>
            </a:pPr>
            <a:r>
              <a:rPr dirty="0" sz="1500" spc="-60" b="1">
                <a:latin typeface="Comic Sans MS"/>
                <a:cs typeface="Comic Sans MS"/>
              </a:rPr>
              <a:t>70</a:t>
            </a:r>
            <a:r>
              <a:rPr dirty="0" sz="1500" spc="-60" b="1">
                <a:latin typeface="Comic Sans MS"/>
                <a:cs typeface="Comic Sans MS"/>
              </a:rPr>
              <a:t>	</a:t>
            </a:r>
            <a:r>
              <a:rPr dirty="0" sz="1500" spc="-60" b="1">
                <a:latin typeface="Comic Sans MS"/>
                <a:cs typeface="Comic Sans MS"/>
              </a:rPr>
              <a:t>Str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5749984" y="4511631"/>
            <a:ext cx="9398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55" b="1">
                <a:latin typeface="Comic Sans MS"/>
                <a:cs typeface="Comic Sans MS"/>
              </a:rPr>
              <a:t>o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79" name="object 379"/>
          <p:cNvSpPr/>
          <p:nvPr/>
        </p:nvSpPr>
        <p:spPr>
          <a:xfrm>
            <a:off x="6204851" y="4511802"/>
            <a:ext cx="1327150" cy="269240"/>
          </a:xfrm>
          <a:custGeom>
            <a:avLst/>
            <a:gdLst/>
            <a:ahLst/>
            <a:cxnLst/>
            <a:rect l="l" t="t" r="r" b="b"/>
            <a:pathLst>
              <a:path w="1327150" h="269239">
                <a:moveTo>
                  <a:pt x="0" y="0"/>
                </a:moveTo>
                <a:lnTo>
                  <a:pt x="0" y="268986"/>
                </a:lnTo>
                <a:lnTo>
                  <a:pt x="1326642" y="268986"/>
                </a:lnTo>
                <a:lnTo>
                  <a:pt x="1326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 txBox="1"/>
          <p:nvPr/>
        </p:nvSpPr>
        <p:spPr>
          <a:xfrm>
            <a:off x="5843783" y="4511631"/>
            <a:ext cx="108775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874394" algn="l"/>
              </a:tabLst>
            </a:pPr>
            <a:r>
              <a:rPr dirty="0" sz="1500" spc="-55" b="1">
                <a:latin typeface="Comic Sans MS"/>
                <a:cs typeface="Comic Sans MS"/>
              </a:rPr>
              <a:t>n</a:t>
            </a:r>
            <a:r>
              <a:rPr dirty="0" sz="1500" spc="-50" b="1">
                <a:latin typeface="Comic Sans MS"/>
                <a:cs typeface="Comic Sans MS"/>
              </a:rPr>
              <a:t>g</a:t>
            </a:r>
            <a:r>
              <a:rPr dirty="0" sz="1500" b="1">
                <a:latin typeface="Comic Sans MS"/>
                <a:cs typeface="Comic Sans MS"/>
              </a:rPr>
              <a:t>	</a:t>
            </a:r>
            <a:r>
              <a:rPr dirty="0" sz="1500" spc="-65" b="1">
                <a:solidFill>
                  <a:srgbClr val="008000"/>
                </a:solidFill>
                <a:latin typeface="Comic Sans MS"/>
                <a:cs typeface="Comic Sans MS"/>
              </a:rPr>
              <a:t>Ye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81" name="object 381"/>
          <p:cNvSpPr/>
          <p:nvPr/>
        </p:nvSpPr>
        <p:spPr>
          <a:xfrm>
            <a:off x="1091069" y="450342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1097927" y="4507991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1097927" y="4503420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1706003" y="450342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1713623" y="4507991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1713623" y="4503420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1091069" y="4511040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1706003" y="4511040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2833001" y="455218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2829191" y="455218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4166120" y="455218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161929" y="455218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5288927" y="455218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5285117" y="455218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6201422" y="455218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6197231" y="455218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7534922" y="455218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7530731" y="455218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1123073" y="478840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1681619" y="478840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2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097927" y="5058155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148219" y="4788408"/>
            <a:ext cx="508634" cy="269240"/>
          </a:xfrm>
          <a:custGeom>
            <a:avLst/>
            <a:gdLst/>
            <a:ahLst/>
            <a:cxnLst/>
            <a:rect l="l" t="t" r="r" b="b"/>
            <a:pathLst>
              <a:path w="508635" h="269239">
                <a:moveTo>
                  <a:pt x="0" y="0"/>
                </a:moveTo>
                <a:lnTo>
                  <a:pt x="0" y="268986"/>
                </a:lnTo>
                <a:lnTo>
                  <a:pt x="508254" y="268986"/>
                </a:lnTo>
                <a:lnTo>
                  <a:pt x="508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738769" y="478840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0292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2779661" y="483450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529" y="0"/>
                </a:lnTo>
              </a:path>
            </a:pathLst>
          </a:custGeom>
          <a:ln w="838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1713623" y="5058155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1763915" y="4788408"/>
            <a:ext cx="1016000" cy="269240"/>
          </a:xfrm>
          <a:custGeom>
            <a:avLst/>
            <a:gdLst/>
            <a:ahLst/>
            <a:cxnLst/>
            <a:rect l="l" t="t" r="r" b="b"/>
            <a:pathLst>
              <a:path w="1016000" h="269239">
                <a:moveTo>
                  <a:pt x="0" y="0"/>
                </a:moveTo>
                <a:lnTo>
                  <a:pt x="0" y="268986"/>
                </a:lnTo>
                <a:lnTo>
                  <a:pt x="1015745" y="268986"/>
                </a:lnTo>
                <a:lnTo>
                  <a:pt x="101574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2836811" y="483450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 h="0">
                <a:moveTo>
                  <a:pt x="0" y="0"/>
                </a:moveTo>
                <a:lnTo>
                  <a:pt x="49529" y="0"/>
                </a:lnTo>
              </a:path>
            </a:pathLst>
          </a:custGeom>
          <a:ln w="838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4112399" y="48345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838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3255911" y="5058155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2886341" y="4788408"/>
            <a:ext cx="1226185" cy="269240"/>
          </a:xfrm>
          <a:custGeom>
            <a:avLst/>
            <a:gdLst/>
            <a:ahLst/>
            <a:cxnLst/>
            <a:rect l="l" t="t" r="r" b="b"/>
            <a:pathLst>
              <a:path w="1226185" h="269239">
                <a:moveTo>
                  <a:pt x="0" y="0"/>
                </a:moveTo>
                <a:lnTo>
                  <a:pt x="0" y="268986"/>
                </a:lnTo>
                <a:lnTo>
                  <a:pt x="1226057" y="268986"/>
                </a:lnTo>
                <a:lnTo>
                  <a:pt x="122605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 txBox="1"/>
          <p:nvPr/>
        </p:nvSpPr>
        <p:spPr>
          <a:xfrm>
            <a:off x="3390010" y="4788237"/>
            <a:ext cx="21907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60" b="1">
                <a:latin typeface="Comic Sans MS"/>
                <a:cs typeface="Comic Sans MS"/>
              </a:rPr>
              <a:t>72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12" name="object 412"/>
          <p:cNvSpPr/>
          <p:nvPr/>
        </p:nvSpPr>
        <p:spPr>
          <a:xfrm>
            <a:off x="4169549" y="48345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838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5235587" y="48345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529" y="0"/>
                </a:lnTo>
              </a:path>
            </a:pathLst>
          </a:custGeom>
          <a:ln w="838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422533" y="5058155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4219841" y="4788408"/>
            <a:ext cx="1016000" cy="269240"/>
          </a:xfrm>
          <a:custGeom>
            <a:avLst/>
            <a:gdLst/>
            <a:ahLst/>
            <a:cxnLst/>
            <a:rect l="l" t="t" r="r" b="b"/>
            <a:pathLst>
              <a:path w="1016000" h="269239">
                <a:moveTo>
                  <a:pt x="0" y="0"/>
                </a:moveTo>
                <a:lnTo>
                  <a:pt x="0" y="268986"/>
                </a:lnTo>
                <a:lnTo>
                  <a:pt x="1015746" y="268986"/>
                </a:lnTo>
                <a:lnTo>
                  <a:pt x="101574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5292737" y="48345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529" y="0"/>
                </a:lnTo>
              </a:path>
            </a:pathLst>
          </a:custGeom>
          <a:ln w="838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6147701" y="48345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838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5807849" y="5058155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5342267" y="4788408"/>
            <a:ext cx="805815" cy="269240"/>
          </a:xfrm>
          <a:custGeom>
            <a:avLst/>
            <a:gdLst/>
            <a:ahLst/>
            <a:cxnLst/>
            <a:rect l="l" t="t" r="r" b="b"/>
            <a:pathLst>
              <a:path w="805814" h="269239">
                <a:moveTo>
                  <a:pt x="0" y="0"/>
                </a:moveTo>
                <a:lnTo>
                  <a:pt x="0" y="268986"/>
                </a:lnTo>
                <a:lnTo>
                  <a:pt x="805434" y="268986"/>
                </a:lnTo>
                <a:lnTo>
                  <a:pt x="805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 txBox="1"/>
          <p:nvPr/>
        </p:nvSpPr>
        <p:spPr>
          <a:xfrm>
            <a:off x="4617592" y="4788237"/>
            <a:ext cx="113284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838835" algn="l"/>
              </a:tabLst>
            </a:pPr>
            <a:r>
              <a:rPr dirty="0" sz="1500" spc="-60" b="1">
                <a:latin typeface="Comic Sans MS"/>
                <a:cs typeface="Comic Sans MS"/>
              </a:rPr>
              <a:t>90</a:t>
            </a:r>
            <a:r>
              <a:rPr dirty="0" sz="1500" spc="-60" b="1">
                <a:latin typeface="Comic Sans MS"/>
                <a:cs typeface="Comic Sans MS"/>
              </a:rPr>
              <a:t>	</a:t>
            </a:r>
            <a:r>
              <a:rPr dirty="0" sz="1500" spc="-60" b="1">
                <a:latin typeface="Comic Sans MS"/>
                <a:cs typeface="Comic Sans MS"/>
              </a:rPr>
              <a:t>Str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5749984" y="4788237"/>
            <a:ext cx="9398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55" b="1">
                <a:latin typeface="Comic Sans MS"/>
                <a:cs typeface="Comic Sans MS"/>
              </a:rPr>
              <a:t>o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22" name="object 422"/>
          <p:cNvSpPr/>
          <p:nvPr/>
        </p:nvSpPr>
        <p:spPr>
          <a:xfrm>
            <a:off x="6204851" y="48345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838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7481189" y="48345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8381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6974471" y="5058155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317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6255143" y="4788408"/>
            <a:ext cx="1226185" cy="269240"/>
          </a:xfrm>
          <a:custGeom>
            <a:avLst/>
            <a:gdLst/>
            <a:ahLst/>
            <a:cxnLst/>
            <a:rect l="l" t="t" r="r" b="b"/>
            <a:pathLst>
              <a:path w="1226184" h="269239">
                <a:moveTo>
                  <a:pt x="0" y="0"/>
                </a:moveTo>
                <a:lnTo>
                  <a:pt x="0" y="268986"/>
                </a:lnTo>
                <a:lnTo>
                  <a:pt x="1226058" y="268986"/>
                </a:lnTo>
                <a:lnTo>
                  <a:pt x="122605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 txBox="1"/>
          <p:nvPr/>
        </p:nvSpPr>
        <p:spPr>
          <a:xfrm>
            <a:off x="5843783" y="4788237"/>
            <a:ext cx="108775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874394" algn="l"/>
              </a:tabLst>
            </a:pPr>
            <a:r>
              <a:rPr dirty="0" sz="1500" spc="-55" b="1">
                <a:latin typeface="Comic Sans MS"/>
                <a:cs typeface="Comic Sans MS"/>
              </a:rPr>
              <a:t>n</a:t>
            </a:r>
            <a:r>
              <a:rPr dirty="0" sz="1500" spc="-50" b="1">
                <a:latin typeface="Comic Sans MS"/>
                <a:cs typeface="Comic Sans MS"/>
              </a:rPr>
              <a:t>g</a:t>
            </a:r>
            <a:r>
              <a:rPr dirty="0" sz="1500" b="1">
                <a:latin typeface="Comic Sans MS"/>
                <a:cs typeface="Comic Sans MS"/>
              </a:rPr>
              <a:t>	</a:t>
            </a:r>
            <a:r>
              <a:rPr dirty="0" sz="1500" spc="-65" b="1">
                <a:solidFill>
                  <a:srgbClr val="008000"/>
                </a:solidFill>
                <a:latin typeface="Comic Sans MS"/>
                <a:cs typeface="Comic Sans MS"/>
              </a:rPr>
              <a:t>Ye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27" name="object 427"/>
          <p:cNvSpPr/>
          <p:nvPr/>
        </p:nvSpPr>
        <p:spPr>
          <a:xfrm>
            <a:off x="1091069" y="478078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1097927" y="4784597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1097927" y="4780788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1706003" y="478078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1713623" y="4784597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1713623" y="4780788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1091069" y="4788408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1706003" y="4788408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2833001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1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2829191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4166120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1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4161929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5288927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5285117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201422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1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6197231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7534922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1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7530731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1097927" y="5066538"/>
            <a:ext cx="608965" cy="269240"/>
          </a:xfrm>
          <a:custGeom>
            <a:avLst/>
            <a:gdLst/>
            <a:ahLst/>
            <a:cxnLst/>
            <a:rect l="l" t="t" r="r" b="b"/>
            <a:pathLst>
              <a:path w="608964" h="269239">
                <a:moveTo>
                  <a:pt x="0" y="0"/>
                </a:moveTo>
                <a:lnTo>
                  <a:pt x="0" y="268986"/>
                </a:lnTo>
                <a:lnTo>
                  <a:pt x="608838" y="268986"/>
                </a:lnTo>
                <a:lnTo>
                  <a:pt x="6088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1713623" y="5066538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8" y="268986"/>
                </a:lnTo>
                <a:lnTo>
                  <a:pt x="1115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2836811" y="5066538"/>
            <a:ext cx="1325880" cy="269240"/>
          </a:xfrm>
          <a:custGeom>
            <a:avLst/>
            <a:gdLst/>
            <a:ahLst/>
            <a:cxnLst/>
            <a:rect l="l" t="t" r="r" b="b"/>
            <a:pathLst>
              <a:path w="1325879" h="269239">
                <a:moveTo>
                  <a:pt x="0" y="0"/>
                </a:moveTo>
                <a:lnTo>
                  <a:pt x="0" y="268986"/>
                </a:lnTo>
                <a:lnTo>
                  <a:pt x="1325879" y="268986"/>
                </a:lnTo>
                <a:lnTo>
                  <a:pt x="1325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 txBox="1"/>
          <p:nvPr/>
        </p:nvSpPr>
        <p:spPr>
          <a:xfrm>
            <a:off x="3390010" y="5066368"/>
            <a:ext cx="21907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60" b="1">
                <a:latin typeface="Comic Sans MS"/>
                <a:cs typeface="Comic Sans MS"/>
              </a:rPr>
              <a:t>81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49" name="object 449"/>
          <p:cNvSpPr/>
          <p:nvPr/>
        </p:nvSpPr>
        <p:spPr>
          <a:xfrm>
            <a:off x="4169549" y="5066538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7" y="268986"/>
                </a:lnTo>
                <a:lnTo>
                  <a:pt x="111556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5292737" y="5066538"/>
            <a:ext cx="905510" cy="269240"/>
          </a:xfrm>
          <a:custGeom>
            <a:avLst/>
            <a:gdLst/>
            <a:ahLst/>
            <a:cxnLst/>
            <a:rect l="l" t="t" r="r" b="b"/>
            <a:pathLst>
              <a:path w="905510" h="269239">
                <a:moveTo>
                  <a:pt x="0" y="0"/>
                </a:moveTo>
                <a:lnTo>
                  <a:pt x="0" y="268986"/>
                </a:lnTo>
                <a:lnTo>
                  <a:pt x="905255" y="268986"/>
                </a:lnTo>
                <a:lnTo>
                  <a:pt x="905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 txBox="1"/>
          <p:nvPr/>
        </p:nvSpPr>
        <p:spPr>
          <a:xfrm>
            <a:off x="4617592" y="5066368"/>
            <a:ext cx="115570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911225" algn="l"/>
              </a:tabLst>
            </a:pPr>
            <a:r>
              <a:rPr dirty="0" sz="1500" spc="-60" b="1">
                <a:latin typeface="Comic Sans MS"/>
                <a:cs typeface="Comic Sans MS"/>
              </a:rPr>
              <a:t>75</a:t>
            </a:r>
            <a:r>
              <a:rPr dirty="0" sz="1500" spc="-60" b="1">
                <a:latin typeface="Comic Sans MS"/>
                <a:cs typeface="Comic Sans MS"/>
              </a:rPr>
              <a:t>	</a:t>
            </a:r>
            <a:r>
              <a:rPr dirty="0" sz="1500" spc="-55" b="1">
                <a:latin typeface="Comic Sans MS"/>
                <a:cs typeface="Comic Sans MS"/>
              </a:rPr>
              <a:t>L</a:t>
            </a:r>
            <a:r>
              <a:rPr dirty="0" sz="1500" spc="-35" b="1">
                <a:latin typeface="Comic Sans MS"/>
                <a:cs typeface="Comic Sans MS"/>
              </a:rPr>
              <a:t>i</a:t>
            </a:r>
            <a:r>
              <a:rPr dirty="0" sz="1500" spc="-50" b="1">
                <a:latin typeface="Comic Sans MS"/>
                <a:cs typeface="Comic Sans MS"/>
              </a:rPr>
              <a:t>g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5772228" y="5066368"/>
            <a:ext cx="104139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55" b="1">
                <a:latin typeface="Comic Sans MS"/>
                <a:cs typeface="Comic Sans MS"/>
              </a:rPr>
              <a:t>h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53" name="object 453"/>
          <p:cNvSpPr/>
          <p:nvPr/>
        </p:nvSpPr>
        <p:spPr>
          <a:xfrm>
            <a:off x="6204851" y="5066538"/>
            <a:ext cx="1327150" cy="269240"/>
          </a:xfrm>
          <a:custGeom>
            <a:avLst/>
            <a:gdLst/>
            <a:ahLst/>
            <a:cxnLst/>
            <a:rect l="l" t="t" r="r" b="b"/>
            <a:pathLst>
              <a:path w="1327150" h="269239">
                <a:moveTo>
                  <a:pt x="0" y="0"/>
                </a:moveTo>
                <a:lnTo>
                  <a:pt x="0" y="268986"/>
                </a:lnTo>
                <a:lnTo>
                  <a:pt x="1326642" y="268986"/>
                </a:lnTo>
                <a:lnTo>
                  <a:pt x="1326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 txBox="1"/>
          <p:nvPr/>
        </p:nvSpPr>
        <p:spPr>
          <a:xfrm>
            <a:off x="5875715" y="5066368"/>
            <a:ext cx="105600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842644" algn="l"/>
              </a:tabLst>
            </a:pPr>
            <a:r>
              <a:rPr dirty="0" sz="1500" spc="-45" b="1">
                <a:latin typeface="Comic Sans MS"/>
                <a:cs typeface="Comic Sans MS"/>
              </a:rPr>
              <a:t>t</a:t>
            </a:r>
            <a:r>
              <a:rPr dirty="0" sz="1500" spc="-45" b="1">
                <a:latin typeface="Comic Sans MS"/>
                <a:cs typeface="Comic Sans MS"/>
              </a:rPr>
              <a:t>	</a:t>
            </a:r>
            <a:r>
              <a:rPr dirty="0" sz="1500" spc="-65" b="1">
                <a:solidFill>
                  <a:srgbClr val="008000"/>
                </a:solidFill>
                <a:latin typeface="Comic Sans MS"/>
                <a:cs typeface="Comic Sans MS"/>
              </a:rPr>
              <a:t>Ye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55" name="object 455"/>
          <p:cNvSpPr/>
          <p:nvPr/>
        </p:nvSpPr>
        <p:spPr>
          <a:xfrm>
            <a:off x="1091069" y="5058155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1097927" y="5062728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1097927" y="5058155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1706003" y="5058155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713623" y="5062728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713623" y="5058155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1094498" y="1455800"/>
            <a:ext cx="0" cy="3887470"/>
          </a:xfrm>
          <a:custGeom>
            <a:avLst/>
            <a:gdLst/>
            <a:ahLst/>
            <a:cxnLst/>
            <a:rect l="l" t="t" r="r" b="b"/>
            <a:pathLst>
              <a:path w="0" h="3887470">
                <a:moveTo>
                  <a:pt x="0" y="0"/>
                </a:moveTo>
                <a:lnTo>
                  <a:pt x="0" y="3887342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1091069" y="506653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1709813" y="1456182"/>
            <a:ext cx="0" cy="3887470"/>
          </a:xfrm>
          <a:custGeom>
            <a:avLst/>
            <a:gdLst/>
            <a:ahLst/>
            <a:cxnLst/>
            <a:rect l="l" t="t" r="r" b="b"/>
            <a:pathLst>
              <a:path w="0" h="3887470">
                <a:moveTo>
                  <a:pt x="0" y="0"/>
                </a:moveTo>
                <a:lnTo>
                  <a:pt x="0" y="388696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1706003" y="506653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2833001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2829191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4166120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4161929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5285117" y="5111496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5285117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6201422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6197231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7534922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7530731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1097927" y="5343144"/>
            <a:ext cx="608965" cy="269240"/>
          </a:xfrm>
          <a:custGeom>
            <a:avLst/>
            <a:gdLst/>
            <a:ahLst/>
            <a:cxnLst/>
            <a:rect l="l" t="t" r="r" b="b"/>
            <a:pathLst>
              <a:path w="608964" h="269239">
                <a:moveTo>
                  <a:pt x="0" y="0"/>
                </a:moveTo>
                <a:lnTo>
                  <a:pt x="0" y="268986"/>
                </a:lnTo>
                <a:lnTo>
                  <a:pt x="608838" y="268986"/>
                </a:lnTo>
                <a:lnTo>
                  <a:pt x="60883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 txBox="1"/>
          <p:nvPr/>
        </p:nvSpPr>
        <p:spPr>
          <a:xfrm>
            <a:off x="1280299" y="4473707"/>
            <a:ext cx="1391285" cy="11334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500" spc="-60" b="1">
                <a:latin typeface="Comic Sans MS"/>
                <a:cs typeface="Comic Sans MS"/>
              </a:rPr>
              <a:t>11</a:t>
            </a: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buAutoNum type="arabicPlain" startAt="12"/>
              <a:tabLst>
                <a:tab pos="602615" algn="l"/>
                <a:tab pos="603250" algn="l"/>
              </a:tabLst>
            </a:pPr>
            <a:r>
              <a:rPr dirty="0" sz="1500" spc="-60" b="1">
                <a:latin typeface="Comic Sans MS"/>
                <a:cs typeface="Comic Sans MS"/>
              </a:rPr>
              <a:t>Overcast</a:t>
            </a:r>
            <a:endParaRPr sz="1500">
              <a:latin typeface="Comic Sans MS"/>
              <a:cs typeface="Comic Sans MS"/>
            </a:endParaRPr>
          </a:p>
          <a:p>
            <a:pPr marL="12700" marR="5080">
              <a:lnSpc>
                <a:spcPct val="121000"/>
              </a:lnSpc>
              <a:spcBef>
                <a:spcPts val="10"/>
              </a:spcBef>
              <a:buAutoNum type="arabicPlain" startAt="12"/>
              <a:tabLst>
                <a:tab pos="602615" algn="l"/>
                <a:tab pos="603250" algn="l"/>
              </a:tabLst>
            </a:pPr>
            <a:r>
              <a:rPr dirty="0" sz="1500" spc="-60" b="1">
                <a:latin typeface="Comic Sans MS"/>
                <a:cs typeface="Comic Sans MS"/>
              </a:rPr>
              <a:t>Overca</a:t>
            </a:r>
            <a:r>
              <a:rPr dirty="0" sz="1500" spc="-50" b="1">
                <a:latin typeface="Comic Sans MS"/>
                <a:cs typeface="Comic Sans MS"/>
              </a:rPr>
              <a:t>s</a:t>
            </a:r>
            <a:r>
              <a:rPr dirty="0" sz="1500" spc="-50" b="1">
                <a:latin typeface="Comic Sans MS"/>
                <a:cs typeface="Comic Sans MS"/>
              </a:rPr>
              <a:t>t  </a:t>
            </a:r>
            <a:r>
              <a:rPr dirty="0" sz="1500" spc="-60" b="1">
                <a:latin typeface="Comic Sans MS"/>
                <a:cs typeface="Comic Sans MS"/>
              </a:rPr>
              <a:t>14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77" name="object 477"/>
          <p:cNvSpPr/>
          <p:nvPr/>
        </p:nvSpPr>
        <p:spPr>
          <a:xfrm>
            <a:off x="1713623" y="5343144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8" y="268986"/>
                </a:lnTo>
                <a:lnTo>
                  <a:pt x="1115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 txBox="1"/>
          <p:nvPr/>
        </p:nvSpPr>
        <p:spPr>
          <a:xfrm>
            <a:off x="2080386" y="5349976"/>
            <a:ext cx="380365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55" b="1">
                <a:latin typeface="Comic Sans MS"/>
                <a:cs typeface="Comic Sans MS"/>
              </a:rPr>
              <a:t>Rain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79" name="object 479"/>
          <p:cNvSpPr/>
          <p:nvPr/>
        </p:nvSpPr>
        <p:spPr>
          <a:xfrm>
            <a:off x="2836811" y="5343144"/>
            <a:ext cx="1325880" cy="269240"/>
          </a:xfrm>
          <a:custGeom>
            <a:avLst/>
            <a:gdLst/>
            <a:ahLst/>
            <a:cxnLst/>
            <a:rect l="l" t="t" r="r" b="b"/>
            <a:pathLst>
              <a:path w="1325879" h="269239">
                <a:moveTo>
                  <a:pt x="0" y="0"/>
                </a:moveTo>
                <a:lnTo>
                  <a:pt x="0" y="268986"/>
                </a:lnTo>
                <a:lnTo>
                  <a:pt x="1325879" y="268986"/>
                </a:lnTo>
                <a:lnTo>
                  <a:pt x="1325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 txBox="1"/>
          <p:nvPr/>
        </p:nvSpPr>
        <p:spPr>
          <a:xfrm>
            <a:off x="3390010" y="5342974"/>
            <a:ext cx="21907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60" b="1">
                <a:latin typeface="Comic Sans MS"/>
                <a:cs typeface="Comic Sans MS"/>
              </a:rPr>
              <a:t>71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81" name="object 481"/>
          <p:cNvSpPr/>
          <p:nvPr/>
        </p:nvSpPr>
        <p:spPr>
          <a:xfrm>
            <a:off x="4169549" y="5343144"/>
            <a:ext cx="1115695" cy="269240"/>
          </a:xfrm>
          <a:custGeom>
            <a:avLst/>
            <a:gdLst/>
            <a:ahLst/>
            <a:cxnLst/>
            <a:rect l="l" t="t" r="r" b="b"/>
            <a:pathLst>
              <a:path w="1115695" h="269239">
                <a:moveTo>
                  <a:pt x="0" y="0"/>
                </a:moveTo>
                <a:lnTo>
                  <a:pt x="0" y="268986"/>
                </a:lnTo>
                <a:lnTo>
                  <a:pt x="1115567" y="268986"/>
                </a:lnTo>
                <a:lnTo>
                  <a:pt x="1115567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292737" y="538886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 h="0">
                <a:moveTo>
                  <a:pt x="0" y="0"/>
                </a:moveTo>
                <a:lnTo>
                  <a:pt x="49529" y="0"/>
                </a:lnTo>
              </a:path>
            </a:pathLst>
          </a:custGeom>
          <a:ln w="9144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342267" y="5343144"/>
            <a:ext cx="855980" cy="269240"/>
          </a:xfrm>
          <a:custGeom>
            <a:avLst/>
            <a:gdLst/>
            <a:ahLst/>
            <a:cxnLst/>
            <a:rect l="l" t="t" r="r" b="b"/>
            <a:pathLst>
              <a:path w="855979" h="269239">
                <a:moveTo>
                  <a:pt x="0" y="0"/>
                </a:moveTo>
                <a:lnTo>
                  <a:pt x="0" y="268986"/>
                </a:lnTo>
                <a:lnTo>
                  <a:pt x="855726" y="268986"/>
                </a:lnTo>
                <a:lnTo>
                  <a:pt x="85572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 txBox="1"/>
          <p:nvPr/>
        </p:nvSpPr>
        <p:spPr>
          <a:xfrm>
            <a:off x="4617592" y="5342974"/>
            <a:ext cx="113284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838835" algn="l"/>
              </a:tabLst>
            </a:pPr>
            <a:r>
              <a:rPr dirty="0" sz="1500" spc="-60" b="1">
                <a:latin typeface="Comic Sans MS"/>
                <a:cs typeface="Comic Sans MS"/>
              </a:rPr>
              <a:t>91</a:t>
            </a:r>
            <a:r>
              <a:rPr dirty="0" sz="1500" spc="-60" b="1">
                <a:latin typeface="Comic Sans MS"/>
                <a:cs typeface="Comic Sans MS"/>
              </a:rPr>
              <a:t>	</a:t>
            </a:r>
            <a:r>
              <a:rPr dirty="0" sz="1500" spc="-60" b="1">
                <a:latin typeface="Comic Sans MS"/>
                <a:cs typeface="Comic Sans MS"/>
              </a:rPr>
              <a:t>Str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85" name="object 485"/>
          <p:cNvSpPr txBox="1"/>
          <p:nvPr/>
        </p:nvSpPr>
        <p:spPr>
          <a:xfrm>
            <a:off x="5749984" y="5342974"/>
            <a:ext cx="9398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55" b="1">
                <a:latin typeface="Comic Sans MS"/>
                <a:cs typeface="Comic Sans MS"/>
              </a:rPr>
              <a:t>o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86" name="object 486"/>
          <p:cNvSpPr/>
          <p:nvPr/>
        </p:nvSpPr>
        <p:spPr>
          <a:xfrm>
            <a:off x="6204851" y="538886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292" y="0"/>
                </a:lnTo>
              </a:path>
            </a:pathLst>
          </a:custGeom>
          <a:ln w="9143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6255143" y="5343144"/>
            <a:ext cx="1276350" cy="269240"/>
          </a:xfrm>
          <a:custGeom>
            <a:avLst/>
            <a:gdLst/>
            <a:ahLst/>
            <a:cxnLst/>
            <a:rect l="l" t="t" r="r" b="b"/>
            <a:pathLst>
              <a:path w="1276350" h="269239">
                <a:moveTo>
                  <a:pt x="0" y="0"/>
                </a:moveTo>
                <a:lnTo>
                  <a:pt x="0" y="268986"/>
                </a:lnTo>
                <a:lnTo>
                  <a:pt x="1276349" y="268986"/>
                </a:lnTo>
                <a:lnTo>
                  <a:pt x="127634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 txBox="1"/>
          <p:nvPr/>
        </p:nvSpPr>
        <p:spPr>
          <a:xfrm>
            <a:off x="5843783" y="5342974"/>
            <a:ext cx="1049655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  <a:tabLst>
                <a:tab pos="904240" algn="l"/>
              </a:tabLst>
            </a:pPr>
            <a:r>
              <a:rPr dirty="0" sz="1500" spc="-55" b="1">
                <a:latin typeface="Comic Sans MS"/>
                <a:cs typeface="Comic Sans MS"/>
              </a:rPr>
              <a:t>n</a:t>
            </a:r>
            <a:r>
              <a:rPr dirty="0" sz="1500" spc="-50" b="1">
                <a:latin typeface="Comic Sans MS"/>
                <a:cs typeface="Comic Sans MS"/>
              </a:rPr>
              <a:t>g</a:t>
            </a:r>
            <a:r>
              <a:rPr dirty="0" sz="1500" b="1">
                <a:latin typeface="Comic Sans MS"/>
                <a:cs typeface="Comic Sans MS"/>
              </a:rPr>
              <a:t>	</a:t>
            </a:r>
            <a:r>
              <a:rPr dirty="0" sz="1500" spc="-85" b="1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89" name="object 489"/>
          <p:cNvSpPr txBox="1"/>
          <p:nvPr/>
        </p:nvSpPr>
        <p:spPr>
          <a:xfrm>
            <a:off x="6893043" y="5342974"/>
            <a:ext cx="93980" cy="26924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dirty="0" sz="1500" spc="-55" b="1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90" name="object 490"/>
          <p:cNvSpPr/>
          <p:nvPr/>
        </p:nvSpPr>
        <p:spPr>
          <a:xfrm>
            <a:off x="1091069" y="5335523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1097927" y="5339333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1097927" y="5335523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1706003" y="5335523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1713623" y="5339333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1713623" y="5335523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1094498" y="5343144"/>
            <a:ext cx="0" cy="276860"/>
          </a:xfrm>
          <a:custGeom>
            <a:avLst/>
            <a:gdLst/>
            <a:ahLst/>
            <a:cxnLst/>
            <a:rect l="l" t="t" r="r" b="b"/>
            <a:pathLst>
              <a:path w="0" h="276860">
                <a:moveTo>
                  <a:pt x="0" y="0"/>
                </a:moveTo>
                <a:lnTo>
                  <a:pt x="0" y="276606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1091069" y="534314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1091069" y="5612129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1091069" y="5612129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1097927" y="5615940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83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1097927" y="5612129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 h="0">
                <a:moveTo>
                  <a:pt x="0" y="0"/>
                </a:moveTo>
                <a:lnTo>
                  <a:pt x="6080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1709813" y="5343144"/>
            <a:ext cx="0" cy="276860"/>
          </a:xfrm>
          <a:custGeom>
            <a:avLst/>
            <a:gdLst/>
            <a:ahLst/>
            <a:cxnLst/>
            <a:rect l="l" t="t" r="r" b="b"/>
            <a:pathLst>
              <a:path w="0" h="276860">
                <a:moveTo>
                  <a:pt x="0" y="0"/>
                </a:moveTo>
                <a:lnTo>
                  <a:pt x="0" y="27660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1706003" y="534314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1706003" y="5612129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1713623" y="5615940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1713623" y="5612129"/>
            <a:ext cx="910590" cy="0"/>
          </a:xfrm>
          <a:custGeom>
            <a:avLst/>
            <a:gdLst/>
            <a:ahLst/>
            <a:cxnLst/>
            <a:rect l="l" t="t" r="r" b="b"/>
            <a:pathLst>
              <a:path w="910589" h="0">
                <a:moveTo>
                  <a:pt x="0" y="0"/>
                </a:moveTo>
                <a:lnTo>
                  <a:pt x="9105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2833001" y="538429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829191" y="538429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4166120" y="538429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4161929" y="538429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5288927" y="538429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5285117" y="538429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6201422" y="538429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6197231" y="538429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7534922" y="538429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7530731" y="538429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 txBox="1">
            <a:spLocks noGrp="1"/>
          </p:cNvSpPr>
          <p:nvPr>
            <p:ph type="title"/>
          </p:nvPr>
        </p:nvSpPr>
        <p:spPr>
          <a:xfrm>
            <a:off x="1922665" y="807212"/>
            <a:ext cx="688530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Types of Measurements:</a:t>
            </a:r>
            <a:r>
              <a:rPr dirty="0" spc="60"/>
              <a:t> </a:t>
            </a:r>
            <a:r>
              <a:rPr dirty="0" spc="-5"/>
              <a:t>Examples</a:t>
            </a:r>
          </a:p>
        </p:txBody>
      </p:sp>
      <p:sp>
        <p:nvSpPr>
          <p:cNvPr id="518" name="object 518"/>
          <p:cNvSpPr/>
          <p:nvPr/>
        </p:nvSpPr>
        <p:spPr>
          <a:xfrm>
            <a:off x="2676029" y="2897123"/>
            <a:ext cx="528320" cy="269240"/>
          </a:xfrm>
          <a:custGeom>
            <a:avLst/>
            <a:gdLst/>
            <a:ahLst/>
            <a:cxnLst/>
            <a:rect l="l" t="t" r="r" b="b"/>
            <a:pathLst>
              <a:path w="528319" h="269239">
                <a:moveTo>
                  <a:pt x="0" y="0"/>
                </a:moveTo>
                <a:lnTo>
                  <a:pt x="0" y="268986"/>
                </a:lnTo>
                <a:lnTo>
                  <a:pt x="528066" y="268985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2650121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3230003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5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3315347" y="2897123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5"/>
                </a:lnTo>
                <a:lnTo>
                  <a:pt x="1055369" y="268985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 txBox="1"/>
          <p:nvPr/>
        </p:nvSpPr>
        <p:spPr>
          <a:xfrm>
            <a:off x="2758567" y="2903057"/>
            <a:ext cx="1437005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45490" algn="l"/>
              </a:tabLst>
            </a:pPr>
            <a:r>
              <a:rPr dirty="0" sz="1500" spc="-40" b="1">
                <a:solidFill>
                  <a:srgbClr val="000080"/>
                </a:solidFill>
                <a:latin typeface="Comic Sans MS"/>
                <a:cs typeface="Comic Sans MS"/>
              </a:rPr>
              <a:t>D</a:t>
            </a:r>
            <a:r>
              <a:rPr dirty="0" sz="1500" spc="-25" b="1">
                <a:solidFill>
                  <a:srgbClr val="000080"/>
                </a:solidFill>
                <a:latin typeface="Comic Sans MS"/>
                <a:cs typeface="Comic Sans MS"/>
              </a:rPr>
              <a:t>a</a:t>
            </a:r>
            <a:r>
              <a:rPr dirty="0" sz="1500" spc="10" b="1">
                <a:solidFill>
                  <a:srgbClr val="000080"/>
                </a:solidFill>
                <a:latin typeface="Comic Sans MS"/>
                <a:cs typeface="Comic Sans MS"/>
              </a:rPr>
              <a:t>y</a:t>
            </a:r>
            <a:r>
              <a:rPr dirty="0" sz="1500" b="1">
                <a:solidFill>
                  <a:srgbClr val="000080"/>
                </a:solidFill>
                <a:latin typeface="Comic Sans MS"/>
                <a:cs typeface="Comic Sans MS"/>
              </a:rPr>
              <a:t>	</a:t>
            </a:r>
            <a:r>
              <a:rPr dirty="0" sz="1500" spc="-40" b="1">
                <a:solidFill>
                  <a:srgbClr val="000080"/>
                </a:solidFill>
                <a:latin typeface="Comic Sans MS"/>
                <a:cs typeface="Comic Sans MS"/>
              </a:rPr>
              <a:t>O</a:t>
            </a:r>
            <a:r>
              <a:rPr dirty="0" sz="1500" spc="-20" b="1">
                <a:solidFill>
                  <a:srgbClr val="000080"/>
                </a:solidFill>
                <a:latin typeface="Comic Sans MS"/>
                <a:cs typeface="Comic Sans MS"/>
              </a:rPr>
              <a:t>u</a:t>
            </a:r>
            <a:r>
              <a:rPr dirty="0" sz="1500" spc="-25" b="1">
                <a:solidFill>
                  <a:srgbClr val="000080"/>
                </a:solidFill>
                <a:latin typeface="Comic Sans MS"/>
                <a:cs typeface="Comic Sans MS"/>
              </a:rPr>
              <a:t>t</a:t>
            </a:r>
            <a:r>
              <a:rPr dirty="0" sz="1500" spc="-20" b="1">
                <a:solidFill>
                  <a:srgbClr val="000080"/>
                </a:solidFill>
                <a:latin typeface="Comic Sans MS"/>
                <a:cs typeface="Comic Sans MS"/>
              </a:rPr>
              <a:t>l</a:t>
            </a:r>
            <a:r>
              <a:rPr dirty="0" sz="1500" spc="-25" b="1">
                <a:solidFill>
                  <a:srgbClr val="000080"/>
                </a:solidFill>
                <a:latin typeface="Comic Sans MS"/>
                <a:cs typeface="Comic Sans MS"/>
              </a:rPr>
              <a:t>ook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23" name="object 523"/>
          <p:cNvSpPr/>
          <p:nvPr/>
        </p:nvSpPr>
        <p:spPr>
          <a:xfrm>
            <a:off x="3289439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5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4396625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5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4481969" y="2897123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5"/>
                </a:lnTo>
                <a:lnTo>
                  <a:pt x="1274064" y="268985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 txBox="1"/>
          <p:nvPr/>
        </p:nvSpPr>
        <p:spPr>
          <a:xfrm>
            <a:off x="4532503" y="2903057"/>
            <a:ext cx="1172845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45" b="1">
                <a:solidFill>
                  <a:srgbClr val="000080"/>
                </a:solidFill>
                <a:latin typeface="Comic Sans MS"/>
                <a:cs typeface="Comic Sans MS"/>
              </a:rPr>
              <a:t>T</a:t>
            </a:r>
            <a:r>
              <a:rPr dirty="0" sz="1500" spc="-25" b="1">
                <a:solidFill>
                  <a:srgbClr val="000080"/>
                </a:solidFill>
                <a:latin typeface="Comic Sans MS"/>
                <a:cs typeface="Comic Sans MS"/>
              </a:rPr>
              <a:t>empera</a:t>
            </a:r>
            <a:r>
              <a:rPr dirty="0" sz="1500" spc="-20" b="1">
                <a:solidFill>
                  <a:srgbClr val="000080"/>
                </a:solidFill>
                <a:latin typeface="Comic Sans MS"/>
                <a:cs typeface="Comic Sans MS"/>
              </a:rPr>
              <a:t>t</a:t>
            </a:r>
            <a:r>
              <a:rPr dirty="0" sz="1500" spc="-25" b="1">
                <a:solidFill>
                  <a:srgbClr val="000080"/>
                </a:solidFill>
                <a:latin typeface="Comic Sans MS"/>
                <a:cs typeface="Comic Sans MS"/>
              </a:rPr>
              <a:t>ure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27" name="object 527"/>
          <p:cNvSpPr/>
          <p:nvPr/>
        </p:nvSpPr>
        <p:spPr>
          <a:xfrm>
            <a:off x="4456061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5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5781941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5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5867285" y="2897123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5"/>
                </a:lnTo>
                <a:lnTo>
                  <a:pt x="1055370" y="268985"/>
                </a:lnTo>
                <a:lnTo>
                  <a:pt x="1055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 txBox="1"/>
          <p:nvPr/>
        </p:nvSpPr>
        <p:spPr>
          <a:xfrm>
            <a:off x="5988684" y="2903057"/>
            <a:ext cx="1042669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42340" algn="l"/>
              </a:tabLst>
            </a:pPr>
            <a:r>
              <a:rPr dirty="0" sz="1500" spc="-30" b="1">
                <a:solidFill>
                  <a:srgbClr val="000080"/>
                </a:solidFill>
                <a:latin typeface="Comic Sans MS"/>
                <a:cs typeface="Comic Sans MS"/>
              </a:rPr>
              <a:t>H</a:t>
            </a:r>
            <a:r>
              <a:rPr dirty="0" sz="1500" spc="-30" b="1">
                <a:solidFill>
                  <a:srgbClr val="000080"/>
                </a:solidFill>
                <a:latin typeface="Comic Sans MS"/>
                <a:cs typeface="Comic Sans MS"/>
              </a:rPr>
              <a:t>u</a:t>
            </a:r>
            <a:r>
              <a:rPr dirty="0" sz="1500" spc="-30" b="1">
                <a:solidFill>
                  <a:srgbClr val="000080"/>
                </a:solidFill>
                <a:latin typeface="Comic Sans MS"/>
                <a:cs typeface="Comic Sans MS"/>
              </a:rPr>
              <a:t>m</a:t>
            </a:r>
            <a:r>
              <a:rPr dirty="0" sz="1500" spc="-15" b="1">
                <a:solidFill>
                  <a:srgbClr val="000080"/>
                </a:solidFill>
                <a:latin typeface="Comic Sans MS"/>
                <a:cs typeface="Comic Sans MS"/>
              </a:rPr>
              <a:t>i</a:t>
            </a:r>
            <a:r>
              <a:rPr dirty="0" sz="1500" spc="-35" b="1">
                <a:solidFill>
                  <a:srgbClr val="000080"/>
                </a:solidFill>
                <a:latin typeface="Comic Sans MS"/>
                <a:cs typeface="Comic Sans MS"/>
              </a:rPr>
              <a:t>d</a:t>
            </a:r>
            <a:r>
              <a:rPr dirty="0" sz="1500" spc="-15" b="1">
                <a:solidFill>
                  <a:srgbClr val="000080"/>
                </a:solidFill>
                <a:latin typeface="Comic Sans MS"/>
                <a:cs typeface="Comic Sans MS"/>
              </a:rPr>
              <a:t>i</a:t>
            </a:r>
            <a:r>
              <a:rPr dirty="0" sz="1500" spc="-20" b="1">
                <a:solidFill>
                  <a:srgbClr val="000080"/>
                </a:solidFill>
                <a:latin typeface="Comic Sans MS"/>
                <a:cs typeface="Comic Sans MS"/>
              </a:rPr>
              <a:t>t</a:t>
            </a:r>
            <a:r>
              <a:rPr dirty="0" sz="1500" spc="10" b="1">
                <a:solidFill>
                  <a:srgbClr val="000080"/>
                </a:solidFill>
                <a:latin typeface="Comic Sans MS"/>
                <a:cs typeface="Comic Sans MS"/>
              </a:rPr>
              <a:t>y</a:t>
            </a:r>
            <a:r>
              <a:rPr dirty="0" sz="1500" b="1">
                <a:solidFill>
                  <a:srgbClr val="000080"/>
                </a:solidFill>
                <a:latin typeface="Comic Sans MS"/>
                <a:cs typeface="Comic Sans MS"/>
              </a:rPr>
              <a:t>	</a:t>
            </a:r>
            <a:r>
              <a:rPr dirty="0" baseline="14814" sz="2250" spc="-82" b="1">
                <a:solidFill>
                  <a:srgbClr val="008000"/>
                </a:solidFill>
                <a:latin typeface="Comic Sans MS"/>
                <a:cs typeface="Comic Sans MS"/>
              </a:rPr>
              <a:t>s</a:t>
            </a:r>
            <a:endParaRPr baseline="14814" sz="2250">
              <a:latin typeface="Comic Sans MS"/>
              <a:cs typeface="Comic Sans MS"/>
            </a:endParaRPr>
          </a:p>
        </p:txBody>
      </p:sp>
      <p:sp>
        <p:nvSpPr>
          <p:cNvPr id="531" name="object 531"/>
          <p:cNvSpPr/>
          <p:nvPr/>
        </p:nvSpPr>
        <p:spPr>
          <a:xfrm>
            <a:off x="5841377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5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6948563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7033907" y="2897123"/>
            <a:ext cx="836930" cy="269240"/>
          </a:xfrm>
          <a:custGeom>
            <a:avLst/>
            <a:gdLst/>
            <a:ahLst/>
            <a:cxnLst/>
            <a:rect l="l" t="t" r="r" b="b"/>
            <a:pathLst>
              <a:path w="836929" h="269239">
                <a:moveTo>
                  <a:pt x="0" y="0"/>
                </a:moveTo>
                <a:lnTo>
                  <a:pt x="0" y="268985"/>
                </a:lnTo>
                <a:lnTo>
                  <a:pt x="836676" y="268985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 txBox="1"/>
          <p:nvPr/>
        </p:nvSpPr>
        <p:spPr>
          <a:xfrm>
            <a:off x="7213218" y="2903057"/>
            <a:ext cx="48133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45" b="1">
                <a:solidFill>
                  <a:srgbClr val="000080"/>
                </a:solidFill>
                <a:latin typeface="Comic Sans MS"/>
                <a:cs typeface="Comic Sans MS"/>
              </a:rPr>
              <a:t>W</a:t>
            </a:r>
            <a:r>
              <a:rPr dirty="0" sz="1500" spc="-15" b="1">
                <a:solidFill>
                  <a:srgbClr val="000080"/>
                </a:solidFill>
                <a:latin typeface="Comic Sans MS"/>
                <a:cs typeface="Comic Sans MS"/>
              </a:rPr>
              <a:t>i</a:t>
            </a:r>
            <a:r>
              <a:rPr dirty="0" sz="1500" spc="-20" b="1">
                <a:solidFill>
                  <a:srgbClr val="000080"/>
                </a:solidFill>
                <a:latin typeface="Comic Sans MS"/>
                <a:cs typeface="Comic Sans MS"/>
              </a:rPr>
              <a:t>n</a:t>
            </a:r>
            <a:r>
              <a:rPr dirty="0" sz="1500" spc="10" b="1">
                <a:solidFill>
                  <a:srgbClr val="000080"/>
                </a:solidFill>
                <a:latin typeface="Comic Sans MS"/>
                <a:cs typeface="Comic Sans MS"/>
              </a:rPr>
              <a:t>d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35" name="object 535"/>
          <p:cNvSpPr/>
          <p:nvPr/>
        </p:nvSpPr>
        <p:spPr>
          <a:xfrm>
            <a:off x="7007999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7896479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7981822" y="2897123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3" y="268986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659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 txBox="1"/>
          <p:nvPr/>
        </p:nvSpPr>
        <p:spPr>
          <a:xfrm>
            <a:off x="8091055" y="2893593"/>
            <a:ext cx="10585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70" b="1" i="1">
                <a:solidFill>
                  <a:srgbClr val="000080"/>
                </a:solidFill>
                <a:latin typeface="Comic Sans MS"/>
                <a:cs typeface="Comic Sans MS"/>
              </a:rPr>
              <a:t>Pla</a:t>
            </a:r>
            <a:r>
              <a:rPr dirty="0" sz="1600" spc="-85" b="1" i="1">
                <a:solidFill>
                  <a:srgbClr val="000080"/>
                </a:solidFill>
                <a:latin typeface="Comic Sans MS"/>
                <a:cs typeface="Comic Sans MS"/>
              </a:rPr>
              <a:t>y</a:t>
            </a:r>
            <a:r>
              <a:rPr dirty="0" sz="1600" spc="-100" b="1" i="1">
                <a:solidFill>
                  <a:srgbClr val="000080"/>
                </a:solidFill>
                <a:latin typeface="Comic Sans MS"/>
                <a:cs typeface="Comic Sans MS"/>
              </a:rPr>
              <a:t>T</a:t>
            </a:r>
            <a:r>
              <a:rPr dirty="0" sz="1600" spc="-80" b="1" i="1">
                <a:solidFill>
                  <a:srgbClr val="000080"/>
                </a:solidFill>
                <a:latin typeface="Comic Sans MS"/>
                <a:cs typeface="Comic Sans MS"/>
              </a:rPr>
              <a:t>enn</a:t>
            </a:r>
            <a:r>
              <a:rPr dirty="0" sz="1600" spc="-45" b="1" i="1">
                <a:solidFill>
                  <a:srgbClr val="000080"/>
                </a:solidFill>
                <a:latin typeface="Comic Sans MS"/>
                <a:cs typeface="Comic Sans MS"/>
              </a:rPr>
              <a:t>i</a:t>
            </a:r>
            <a:r>
              <a:rPr dirty="0" sz="1600" spc="-70" b="1" i="1">
                <a:solidFill>
                  <a:srgbClr val="000080"/>
                </a:solidFill>
                <a:latin typeface="Comic Sans MS"/>
                <a:cs typeface="Comic Sans MS"/>
              </a:rPr>
              <a:t>s</a:t>
            </a:r>
            <a:r>
              <a:rPr dirty="0" sz="1500" spc="10" b="1">
                <a:solidFill>
                  <a:srgbClr val="000080"/>
                </a:solidFill>
                <a:latin typeface="Comic Sans MS"/>
                <a:cs typeface="Comic Sans MS"/>
              </a:rPr>
              <a:t>?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39" name="object 539"/>
          <p:cNvSpPr/>
          <p:nvPr/>
        </p:nvSpPr>
        <p:spPr>
          <a:xfrm>
            <a:off x="7955927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9281807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659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2616593" y="28895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2616593" y="28895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2624213" y="2893314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2624213" y="2889504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3255911" y="28895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3263531" y="2893314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3263531" y="2889504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4422533" y="28895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4430153" y="289331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4430153" y="288950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5807849" y="28895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5815469" y="2893314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5815469" y="2889504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6974471" y="28895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6982091" y="2893314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6982091" y="2889504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7922386" y="28895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7930019" y="289331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7930019" y="288950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9307715" y="28895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9307715" y="28895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19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2616593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3255911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4422533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5807849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6974471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7922386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9307715" y="2897123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2676029" y="3174492"/>
            <a:ext cx="528320" cy="269240"/>
          </a:xfrm>
          <a:custGeom>
            <a:avLst/>
            <a:gdLst/>
            <a:ahLst/>
            <a:cxnLst/>
            <a:rect l="l" t="t" r="r" b="b"/>
            <a:pathLst>
              <a:path w="528319" h="269239">
                <a:moveTo>
                  <a:pt x="0" y="0"/>
                </a:moveTo>
                <a:lnTo>
                  <a:pt x="0" y="268986"/>
                </a:lnTo>
                <a:lnTo>
                  <a:pt x="528065" y="268986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 txBox="1"/>
          <p:nvPr/>
        </p:nvSpPr>
        <p:spPr>
          <a:xfrm>
            <a:off x="2870580" y="3180425"/>
            <a:ext cx="14351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10" b="1">
                <a:solidFill>
                  <a:srgbClr val="010000"/>
                </a:solidFill>
                <a:latin typeface="Comic Sans MS"/>
                <a:cs typeface="Comic Sans MS"/>
              </a:rPr>
              <a:t>1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71" name="object 571"/>
          <p:cNvSpPr/>
          <p:nvPr/>
        </p:nvSpPr>
        <p:spPr>
          <a:xfrm>
            <a:off x="2650121" y="317449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3230003" y="317449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3315347" y="3174492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69" y="268986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 txBox="1"/>
          <p:nvPr/>
        </p:nvSpPr>
        <p:spPr>
          <a:xfrm>
            <a:off x="3569334" y="3180425"/>
            <a:ext cx="54864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40" b="1">
                <a:solidFill>
                  <a:srgbClr val="010000"/>
                </a:solidFill>
                <a:latin typeface="Comic Sans MS"/>
                <a:cs typeface="Comic Sans MS"/>
              </a:rPr>
              <a:t>S</a:t>
            </a:r>
            <a:r>
              <a:rPr dirty="0" sz="1500" spc="-20" b="1">
                <a:solidFill>
                  <a:srgbClr val="010000"/>
                </a:solidFill>
                <a:latin typeface="Comic Sans MS"/>
                <a:cs typeface="Comic Sans MS"/>
              </a:rPr>
              <a:t>unny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75" name="object 575"/>
          <p:cNvSpPr/>
          <p:nvPr/>
        </p:nvSpPr>
        <p:spPr>
          <a:xfrm>
            <a:off x="3289439" y="317449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4396625" y="317449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4481969" y="3174492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4" y="268986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 txBox="1"/>
          <p:nvPr/>
        </p:nvSpPr>
        <p:spPr>
          <a:xfrm>
            <a:off x="4941696" y="3180425"/>
            <a:ext cx="35687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35" b="1">
                <a:solidFill>
                  <a:srgbClr val="010000"/>
                </a:solidFill>
                <a:latin typeface="Comic Sans MS"/>
                <a:cs typeface="Comic Sans MS"/>
              </a:rPr>
              <a:t>H</a:t>
            </a:r>
            <a:r>
              <a:rPr dirty="0" sz="1500" spc="-25" b="1">
                <a:solidFill>
                  <a:srgbClr val="010000"/>
                </a:solidFill>
                <a:latin typeface="Comic Sans MS"/>
                <a:cs typeface="Comic Sans MS"/>
              </a:rPr>
              <a:t>o</a:t>
            </a:r>
            <a:r>
              <a:rPr dirty="0" sz="1500" spc="10" b="1">
                <a:solidFill>
                  <a:srgbClr val="010000"/>
                </a:solidFill>
                <a:latin typeface="Comic Sans MS"/>
                <a:cs typeface="Comic Sans MS"/>
              </a:rPr>
              <a:t>t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79" name="object 579"/>
          <p:cNvSpPr/>
          <p:nvPr/>
        </p:nvSpPr>
        <p:spPr>
          <a:xfrm>
            <a:off x="4456061" y="317449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5781941" y="317449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5867285" y="3174492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70" y="268985"/>
                </a:lnTo>
                <a:lnTo>
                  <a:pt x="1055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 txBox="1"/>
          <p:nvPr/>
        </p:nvSpPr>
        <p:spPr>
          <a:xfrm>
            <a:off x="6181471" y="3180425"/>
            <a:ext cx="429895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40" b="1">
                <a:solidFill>
                  <a:srgbClr val="010000"/>
                </a:solidFill>
                <a:latin typeface="Comic Sans MS"/>
                <a:cs typeface="Comic Sans MS"/>
              </a:rPr>
              <a:t>H</a:t>
            </a:r>
            <a:r>
              <a:rPr dirty="0" sz="1500" spc="-15" b="1">
                <a:solidFill>
                  <a:srgbClr val="010000"/>
                </a:solidFill>
                <a:latin typeface="Comic Sans MS"/>
                <a:cs typeface="Comic Sans MS"/>
              </a:rPr>
              <a:t>i</a:t>
            </a:r>
            <a:r>
              <a:rPr dirty="0" sz="1500" spc="-20" b="1">
                <a:solidFill>
                  <a:srgbClr val="010000"/>
                </a:solidFill>
                <a:latin typeface="Comic Sans MS"/>
                <a:cs typeface="Comic Sans MS"/>
              </a:rPr>
              <a:t>g</a:t>
            </a:r>
            <a:r>
              <a:rPr dirty="0" sz="1500" spc="10" b="1">
                <a:solidFill>
                  <a:srgbClr val="010000"/>
                </a:solidFill>
                <a:latin typeface="Comic Sans MS"/>
                <a:cs typeface="Comic Sans MS"/>
              </a:rPr>
              <a:t>h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83" name="object 583"/>
          <p:cNvSpPr/>
          <p:nvPr/>
        </p:nvSpPr>
        <p:spPr>
          <a:xfrm>
            <a:off x="5841377" y="317449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6948563" y="317449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7033907" y="3174492"/>
            <a:ext cx="836930" cy="269240"/>
          </a:xfrm>
          <a:custGeom>
            <a:avLst/>
            <a:gdLst/>
            <a:ahLst/>
            <a:cxnLst/>
            <a:rect l="l" t="t" r="r" b="b"/>
            <a:pathLst>
              <a:path w="836929" h="269239">
                <a:moveTo>
                  <a:pt x="0" y="0"/>
                </a:moveTo>
                <a:lnTo>
                  <a:pt x="0" y="268985"/>
                </a:lnTo>
                <a:lnTo>
                  <a:pt x="836676" y="268985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 txBox="1"/>
          <p:nvPr/>
        </p:nvSpPr>
        <p:spPr>
          <a:xfrm>
            <a:off x="7214743" y="3180425"/>
            <a:ext cx="474345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20" b="1">
                <a:solidFill>
                  <a:srgbClr val="010000"/>
                </a:solidFill>
                <a:latin typeface="Comic Sans MS"/>
                <a:cs typeface="Comic Sans MS"/>
              </a:rPr>
              <a:t>L</a:t>
            </a:r>
            <a:r>
              <a:rPr dirty="0" sz="1500" spc="-15" b="1">
                <a:solidFill>
                  <a:srgbClr val="010000"/>
                </a:solidFill>
                <a:latin typeface="Comic Sans MS"/>
                <a:cs typeface="Comic Sans MS"/>
              </a:rPr>
              <a:t>i</a:t>
            </a:r>
            <a:r>
              <a:rPr dirty="0" sz="1500" spc="-20" b="1">
                <a:solidFill>
                  <a:srgbClr val="010000"/>
                </a:solidFill>
                <a:latin typeface="Comic Sans MS"/>
                <a:cs typeface="Comic Sans MS"/>
              </a:rPr>
              <a:t>ght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87" name="object 587"/>
          <p:cNvSpPr/>
          <p:nvPr/>
        </p:nvSpPr>
        <p:spPr>
          <a:xfrm>
            <a:off x="7007999" y="317449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7896479" y="317449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7981822" y="3174492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3" y="268986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 txBox="1"/>
          <p:nvPr/>
        </p:nvSpPr>
        <p:spPr>
          <a:xfrm>
            <a:off x="8481186" y="3180425"/>
            <a:ext cx="27178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40" b="1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91" name="object 591"/>
          <p:cNvSpPr/>
          <p:nvPr/>
        </p:nvSpPr>
        <p:spPr>
          <a:xfrm>
            <a:off x="7955927" y="317449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9281807" y="317449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2616593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2624213" y="3170301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7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2624213" y="3166110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3255911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3263531" y="3170301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3263531" y="3166110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4422533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4430153" y="3170301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4430153" y="3166110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5807849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5815469" y="3170301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5815469" y="3166110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6974471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6982091" y="3170301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6982091" y="3166110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7922386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7930019" y="3170301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7930019" y="3166110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9307715" y="316611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2616593" y="3174492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3255911" y="3174492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4422533" y="3174492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5807849" y="3174492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6974471" y="3174492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7922386" y="3174492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9307715" y="3174492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2676029" y="3452621"/>
            <a:ext cx="528320" cy="269240"/>
          </a:xfrm>
          <a:custGeom>
            <a:avLst/>
            <a:gdLst/>
            <a:ahLst/>
            <a:cxnLst/>
            <a:rect l="l" t="t" r="r" b="b"/>
            <a:pathLst>
              <a:path w="528319" h="269239">
                <a:moveTo>
                  <a:pt x="0" y="0"/>
                </a:moveTo>
                <a:lnTo>
                  <a:pt x="0" y="268986"/>
                </a:lnTo>
                <a:lnTo>
                  <a:pt x="528065" y="268986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 txBox="1"/>
          <p:nvPr/>
        </p:nvSpPr>
        <p:spPr>
          <a:xfrm>
            <a:off x="2870580" y="3458555"/>
            <a:ext cx="14351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10" b="1">
                <a:solidFill>
                  <a:srgbClr val="010000"/>
                </a:solidFill>
                <a:latin typeface="Comic Sans MS"/>
                <a:cs typeface="Comic Sans MS"/>
              </a:rPr>
              <a:t>2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621" name="object 621"/>
          <p:cNvSpPr/>
          <p:nvPr/>
        </p:nvSpPr>
        <p:spPr>
          <a:xfrm>
            <a:off x="2650121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3230003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3315347" y="3452621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69" y="268986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 txBox="1"/>
          <p:nvPr/>
        </p:nvSpPr>
        <p:spPr>
          <a:xfrm>
            <a:off x="3569334" y="3458555"/>
            <a:ext cx="54864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40" b="1">
                <a:solidFill>
                  <a:srgbClr val="010000"/>
                </a:solidFill>
                <a:latin typeface="Comic Sans MS"/>
                <a:cs typeface="Comic Sans MS"/>
              </a:rPr>
              <a:t>S</a:t>
            </a:r>
            <a:r>
              <a:rPr dirty="0" sz="1500" spc="-20" b="1">
                <a:solidFill>
                  <a:srgbClr val="010000"/>
                </a:solidFill>
                <a:latin typeface="Comic Sans MS"/>
                <a:cs typeface="Comic Sans MS"/>
              </a:rPr>
              <a:t>unny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625" name="object 625"/>
          <p:cNvSpPr/>
          <p:nvPr/>
        </p:nvSpPr>
        <p:spPr>
          <a:xfrm>
            <a:off x="3289439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4396625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4481969" y="3452621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4" y="268986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 txBox="1"/>
          <p:nvPr/>
        </p:nvSpPr>
        <p:spPr>
          <a:xfrm>
            <a:off x="4941696" y="3458555"/>
            <a:ext cx="35687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35" b="1">
                <a:solidFill>
                  <a:srgbClr val="010000"/>
                </a:solidFill>
                <a:latin typeface="Comic Sans MS"/>
                <a:cs typeface="Comic Sans MS"/>
              </a:rPr>
              <a:t>H</a:t>
            </a:r>
            <a:r>
              <a:rPr dirty="0" sz="1500" spc="-25" b="1">
                <a:solidFill>
                  <a:srgbClr val="010000"/>
                </a:solidFill>
                <a:latin typeface="Comic Sans MS"/>
                <a:cs typeface="Comic Sans MS"/>
              </a:rPr>
              <a:t>o</a:t>
            </a:r>
            <a:r>
              <a:rPr dirty="0" sz="1500" spc="10" b="1">
                <a:solidFill>
                  <a:srgbClr val="010000"/>
                </a:solidFill>
                <a:latin typeface="Comic Sans MS"/>
                <a:cs typeface="Comic Sans MS"/>
              </a:rPr>
              <a:t>t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629" name="object 629"/>
          <p:cNvSpPr/>
          <p:nvPr/>
        </p:nvSpPr>
        <p:spPr>
          <a:xfrm>
            <a:off x="4456061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5781941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5867285" y="3452621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70" y="268986"/>
                </a:lnTo>
                <a:lnTo>
                  <a:pt x="1055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 txBox="1"/>
          <p:nvPr/>
        </p:nvSpPr>
        <p:spPr>
          <a:xfrm>
            <a:off x="6181471" y="3458555"/>
            <a:ext cx="429895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40" b="1">
                <a:solidFill>
                  <a:srgbClr val="010000"/>
                </a:solidFill>
                <a:latin typeface="Comic Sans MS"/>
                <a:cs typeface="Comic Sans MS"/>
              </a:rPr>
              <a:t>H</a:t>
            </a:r>
            <a:r>
              <a:rPr dirty="0" sz="1500" spc="-15" b="1">
                <a:solidFill>
                  <a:srgbClr val="010000"/>
                </a:solidFill>
                <a:latin typeface="Comic Sans MS"/>
                <a:cs typeface="Comic Sans MS"/>
              </a:rPr>
              <a:t>i</a:t>
            </a:r>
            <a:r>
              <a:rPr dirty="0" sz="1500" spc="-20" b="1">
                <a:solidFill>
                  <a:srgbClr val="010000"/>
                </a:solidFill>
                <a:latin typeface="Comic Sans MS"/>
                <a:cs typeface="Comic Sans MS"/>
              </a:rPr>
              <a:t>g</a:t>
            </a:r>
            <a:r>
              <a:rPr dirty="0" sz="1500" spc="10" b="1">
                <a:solidFill>
                  <a:srgbClr val="010000"/>
                </a:solidFill>
                <a:latin typeface="Comic Sans MS"/>
                <a:cs typeface="Comic Sans MS"/>
              </a:rPr>
              <a:t>h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633" name="object 633"/>
          <p:cNvSpPr/>
          <p:nvPr/>
        </p:nvSpPr>
        <p:spPr>
          <a:xfrm>
            <a:off x="5841377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6948563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7033907" y="3452621"/>
            <a:ext cx="836930" cy="269240"/>
          </a:xfrm>
          <a:custGeom>
            <a:avLst/>
            <a:gdLst/>
            <a:ahLst/>
            <a:cxnLst/>
            <a:rect l="l" t="t" r="r" b="b"/>
            <a:pathLst>
              <a:path w="836929" h="269239">
                <a:moveTo>
                  <a:pt x="0" y="0"/>
                </a:moveTo>
                <a:lnTo>
                  <a:pt x="0" y="268986"/>
                </a:lnTo>
                <a:lnTo>
                  <a:pt x="836676" y="268986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 txBox="1"/>
          <p:nvPr/>
        </p:nvSpPr>
        <p:spPr>
          <a:xfrm>
            <a:off x="6918701" y="3458555"/>
            <a:ext cx="84836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14814" sz="2250" spc="-75" b="1">
                <a:solidFill>
                  <a:srgbClr val="008000"/>
                </a:solidFill>
                <a:latin typeface="Comic Sans MS"/>
                <a:cs typeface="Comic Sans MS"/>
              </a:rPr>
              <a:t>s</a:t>
            </a:r>
            <a:r>
              <a:rPr dirty="0" baseline="14814" sz="2250" spc="375" b="1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z="1500" spc="-20" b="1">
                <a:solidFill>
                  <a:srgbClr val="010000"/>
                </a:solidFill>
                <a:latin typeface="Comic Sans MS"/>
                <a:cs typeface="Comic Sans MS"/>
              </a:rPr>
              <a:t>Strong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637" name="object 637"/>
          <p:cNvSpPr/>
          <p:nvPr/>
        </p:nvSpPr>
        <p:spPr>
          <a:xfrm>
            <a:off x="7007999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7896479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7981822" y="3452621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3" y="268986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 txBox="1"/>
          <p:nvPr/>
        </p:nvSpPr>
        <p:spPr>
          <a:xfrm>
            <a:off x="8481186" y="3458555"/>
            <a:ext cx="27178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40" b="1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641" name="object 641"/>
          <p:cNvSpPr/>
          <p:nvPr/>
        </p:nvSpPr>
        <p:spPr>
          <a:xfrm>
            <a:off x="7955927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9281807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2616593" y="344500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2624213" y="3448811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2624213" y="3445002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3255911" y="344500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3263531" y="3448811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3263531" y="3445002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4422533" y="344500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4430153" y="3448811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4430153" y="3445002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5807849" y="344500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5815469" y="3448811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5815469" y="3445002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6974471" y="344500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6982091" y="3448811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6982091" y="3445002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7922386" y="344500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7930019" y="3448811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7930019" y="3445002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9307715" y="344500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2616593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3255911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4422533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5807849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6974471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7922386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9307715" y="3452621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2676029" y="3729228"/>
            <a:ext cx="528320" cy="269240"/>
          </a:xfrm>
          <a:custGeom>
            <a:avLst/>
            <a:gdLst/>
            <a:ahLst/>
            <a:cxnLst/>
            <a:rect l="l" t="t" r="r" b="b"/>
            <a:pathLst>
              <a:path w="528319" h="269239">
                <a:moveTo>
                  <a:pt x="0" y="0"/>
                </a:moveTo>
                <a:lnTo>
                  <a:pt x="0" y="268986"/>
                </a:lnTo>
                <a:lnTo>
                  <a:pt x="528065" y="268986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2650121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3230003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3315347" y="3729228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69" y="268986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3289439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4396625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4481969" y="3729228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4" y="268986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4456061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5781941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5867285" y="3729228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70" y="268986"/>
                </a:lnTo>
                <a:lnTo>
                  <a:pt x="1055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5841377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6948563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7033907" y="3729228"/>
            <a:ext cx="836930" cy="269240"/>
          </a:xfrm>
          <a:custGeom>
            <a:avLst/>
            <a:gdLst/>
            <a:ahLst/>
            <a:cxnLst/>
            <a:rect l="l" t="t" r="r" b="b"/>
            <a:pathLst>
              <a:path w="836929" h="269239">
                <a:moveTo>
                  <a:pt x="0" y="0"/>
                </a:moveTo>
                <a:lnTo>
                  <a:pt x="0" y="268986"/>
                </a:lnTo>
                <a:lnTo>
                  <a:pt x="836676" y="268986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7007999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7896479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7981822" y="3729228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3" y="268986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7955927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9281807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2616593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2624213" y="3725417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2624213" y="3721608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3255911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3263531" y="3725417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3263531" y="3721608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4422533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4430153" y="3725417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4430153" y="3721608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5807849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5815469" y="3725417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5815469" y="3721608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6974471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6982091" y="3725417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6982091" y="3721608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7922386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7930019" y="3725417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7930019" y="3721608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9307715" y="3721608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2616593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3255911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4422533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5807849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6974471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7922386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9307715" y="3729228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2676029" y="4006596"/>
            <a:ext cx="528320" cy="269240"/>
          </a:xfrm>
          <a:custGeom>
            <a:avLst/>
            <a:gdLst/>
            <a:ahLst/>
            <a:cxnLst/>
            <a:rect l="l" t="t" r="r" b="b"/>
            <a:pathLst>
              <a:path w="528319" h="269239">
                <a:moveTo>
                  <a:pt x="0" y="0"/>
                </a:moveTo>
                <a:lnTo>
                  <a:pt x="0" y="268986"/>
                </a:lnTo>
                <a:lnTo>
                  <a:pt x="528065" y="268986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2650121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3230003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3315347" y="4006596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69" y="268986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3289439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4396625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4481969" y="4006596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4" y="268986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4456061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5781941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5867285" y="4006596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70" y="268986"/>
                </a:lnTo>
                <a:lnTo>
                  <a:pt x="1055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5841377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6948563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7033907" y="4006596"/>
            <a:ext cx="836930" cy="269240"/>
          </a:xfrm>
          <a:custGeom>
            <a:avLst/>
            <a:gdLst/>
            <a:ahLst/>
            <a:cxnLst/>
            <a:rect l="l" t="t" r="r" b="b"/>
            <a:pathLst>
              <a:path w="836929" h="269239">
                <a:moveTo>
                  <a:pt x="0" y="0"/>
                </a:moveTo>
                <a:lnTo>
                  <a:pt x="0" y="268986"/>
                </a:lnTo>
                <a:lnTo>
                  <a:pt x="836676" y="268986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7007999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7896479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7981822" y="4006596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3" y="268986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7955927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9281807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2616593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2624213" y="4002404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7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2624213" y="3998214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3255911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3263531" y="4002404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3263531" y="3998214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4422533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4430153" y="400240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4430153" y="399821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5807849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5815469" y="4002404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5815469" y="3998214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6974471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6982091" y="4002404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6982091" y="3998214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7922386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7930019" y="400240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7930019" y="399821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9307715" y="3998214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2616593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3255911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4422533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5807849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6974471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7922386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9307715" y="4006596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2676029" y="4283202"/>
            <a:ext cx="528320" cy="269240"/>
          </a:xfrm>
          <a:custGeom>
            <a:avLst/>
            <a:gdLst/>
            <a:ahLst/>
            <a:cxnLst/>
            <a:rect l="l" t="t" r="r" b="b"/>
            <a:pathLst>
              <a:path w="528319" h="269239">
                <a:moveTo>
                  <a:pt x="0" y="0"/>
                </a:moveTo>
                <a:lnTo>
                  <a:pt x="0" y="268986"/>
                </a:lnTo>
                <a:lnTo>
                  <a:pt x="528065" y="268986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2650121" y="42832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3230003" y="42832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3315347" y="4283202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69" y="268986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3289439" y="42832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4396625" y="42832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4481969" y="4283202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4" y="268986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4456061" y="42832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5781941" y="42832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5867285" y="4283202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70" y="268986"/>
                </a:lnTo>
                <a:lnTo>
                  <a:pt x="1055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5841377" y="42832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6948563" y="42832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7033907" y="4283202"/>
            <a:ext cx="836930" cy="269240"/>
          </a:xfrm>
          <a:custGeom>
            <a:avLst/>
            <a:gdLst/>
            <a:ahLst/>
            <a:cxnLst/>
            <a:rect l="l" t="t" r="r" b="b"/>
            <a:pathLst>
              <a:path w="836929" h="269239">
                <a:moveTo>
                  <a:pt x="0" y="0"/>
                </a:moveTo>
                <a:lnTo>
                  <a:pt x="0" y="268986"/>
                </a:lnTo>
                <a:lnTo>
                  <a:pt x="836676" y="268986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7007999" y="42832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7896479" y="42832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7981822" y="4283202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3" y="268986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7955927" y="42832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9281807" y="428320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2616593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2624213" y="4279391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2624213" y="4275582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3255911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3263531" y="4279391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3263531" y="4275582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4422533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4430153" y="4279391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4430153" y="4275582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5807849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5815469" y="4279391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5815469" y="4275582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6974471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6982091" y="4279391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6982091" y="4275582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7922386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7930019" y="4279391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7930019" y="4275582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9307715" y="427558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2616593" y="4283202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3255911" y="4283202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4422533" y="4283202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5807849" y="4283202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6974471" y="4283202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7922386" y="4283202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9307715" y="4283202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2676029" y="4561332"/>
            <a:ext cx="528320" cy="269240"/>
          </a:xfrm>
          <a:custGeom>
            <a:avLst/>
            <a:gdLst/>
            <a:ahLst/>
            <a:cxnLst/>
            <a:rect l="l" t="t" r="r" b="b"/>
            <a:pathLst>
              <a:path w="528319" h="269239">
                <a:moveTo>
                  <a:pt x="0" y="0"/>
                </a:moveTo>
                <a:lnTo>
                  <a:pt x="0" y="268986"/>
                </a:lnTo>
                <a:lnTo>
                  <a:pt x="528065" y="268986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2650121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3230003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3315347" y="4561332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69" y="268986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3289439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4396625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4481969" y="4561332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4" y="268986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4456061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5781941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5867285" y="4561332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70" y="268986"/>
                </a:lnTo>
                <a:lnTo>
                  <a:pt x="1055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5841377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6948563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7033907" y="4561332"/>
            <a:ext cx="836930" cy="269240"/>
          </a:xfrm>
          <a:custGeom>
            <a:avLst/>
            <a:gdLst/>
            <a:ahLst/>
            <a:cxnLst/>
            <a:rect l="l" t="t" r="r" b="b"/>
            <a:pathLst>
              <a:path w="836929" h="269239">
                <a:moveTo>
                  <a:pt x="0" y="0"/>
                </a:moveTo>
                <a:lnTo>
                  <a:pt x="0" y="268986"/>
                </a:lnTo>
                <a:lnTo>
                  <a:pt x="836676" y="268986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7007999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7896479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7981822" y="4561332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3" y="268986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7955927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9281807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2616593" y="455371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2624213" y="4557522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2624213" y="4553711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3255911" y="455371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3263531" y="4557522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3263531" y="4553711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4422533" y="455371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4430153" y="4557522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4430153" y="4553711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5807849" y="455371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5815469" y="4557522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5815469" y="4553711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6974471" y="455371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6982091" y="4557522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6982091" y="4553711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7922386" y="455371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7930019" y="4557522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7930019" y="4553711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9307715" y="455371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2616593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3255911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4422533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5807849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6974471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7922386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9307715" y="4561332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2676029" y="4838700"/>
            <a:ext cx="528320" cy="269240"/>
          </a:xfrm>
          <a:custGeom>
            <a:avLst/>
            <a:gdLst/>
            <a:ahLst/>
            <a:cxnLst/>
            <a:rect l="l" t="t" r="r" b="b"/>
            <a:pathLst>
              <a:path w="528319" h="269239">
                <a:moveTo>
                  <a:pt x="0" y="0"/>
                </a:moveTo>
                <a:lnTo>
                  <a:pt x="0" y="268986"/>
                </a:lnTo>
                <a:lnTo>
                  <a:pt x="528065" y="268986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2650121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3230003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3315347" y="4838700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69" y="268986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3289439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4396625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4481969" y="4838700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4" y="268986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4456061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5781941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5867285" y="4838700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70" y="268986"/>
                </a:lnTo>
                <a:lnTo>
                  <a:pt x="1055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5841377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6948563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7033907" y="4838700"/>
            <a:ext cx="836930" cy="269240"/>
          </a:xfrm>
          <a:custGeom>
            <a:avLst/>
            <a:gdLst/>
            <a:ahLst/>
            <a:cxnLst/>
            <a:rect l="l" t="t" r="r" b="b"/>
            <a:pathLst>
              <a:path w="836929" h="269239">
                <a:moveTo>
                  <a:pt x="0" y="0"/>
                </a:moveTo>
                <a:lnTo>
                  <a:pt x="0" y="268986"/>
                </a:lnTo>
                <a:lnTo>
                  <a:pt x="836676" y="268986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7007999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7896479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7981822" y="4838700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3" y="268986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7955927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9281807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2616593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2624213" y="4834509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7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2624213" y="4830317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3255911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3263531" y="4834509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3263531" y="4830317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4422533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4430153" y="4834509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4430153" y="4830317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5807849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5815469" y="4834509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5815469" y="4830317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6974471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6982091" y="4834509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6982091" y="4830317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7922386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7930019" y="4834509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7930019" y="4830317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9307715" y="4830317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2620403" y="2889123"/>
            <a:ext cx="0" cy="2226310"/>
          </a:xfrm>
          <a:custGeom>
            <a:avLst/>
            <a:gdLst/>
            <a:ahLst/>
            <a:cxnLst/>
            <a:rect l="l" t="t" r="r" b="b"/>
            <a:pathLst>
              <a:path w="0" h="2226310">
                <a:moveTo>
                  <a:pt x="0" y="0"/>
                </a:moveTo>
                <a:lnTo>
                  <a:pt x="0" y="222618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2616593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3259721" y="2889123"/>
            <a:ext cx="0" cy="2226310"/>
          </a:xfrm>
          <a:custGeom>
            <a:avLst/>
            <a:gdLst/>
            <a:ahLst/>
            <a:cxnLst/>
            <a:rect l="l" t="t" r="r" b="b"/>
            <a:pathLst>
              <a:path w="0" h="2226310">
                <a:moveTo>
                  <a:pt x="0" y="0"/>
                </a:moveTo>
                <a:lnTo>
                  <a:pt x="0" y="222618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3255911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4426343" y="2889123"/>
            <a:ext cx="0" cy="2226310"/>
          </a:xfrm>
          <a:custGeom>
            <a:avLst/>
            <a:gdLst/>
            <a:ahLst/>
            <a:cxnLst/>
            <a:rect l="l" t="t" r="r" b="b"/>
            <a:pathLst>
              <a:path w="0" h="2226310">
                <a:moveTo>
                  <a:pt x="0" y="0"/>
                </a:moveTo>
                <a:lnTo>
                  <a:pt x="0" y="222618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4422533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5811659" y="2889123"/>
            <a:ext cx="0" cy="2226310"/>
          </a:xfrm>
          <a:custGeom>
            <a:avLst/>
            <a:gdLst/>
            <a:ahLst/>
            <a:cxnLst/>
            <a:rect l="l" t="t" r="r" b="b"/>
            <a:pathLst>
              <a:path w="0" h="2226310">
                <a:moveTo>
                  <a:pt x="0" y="0"/>
                </a:moveTo>
                <a:lnTo>
                  <a:pt x="0" y="222618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5807849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6978281" y="2889123"/>
            <a:ext cx="0" cy="2226310"/>
          </a:xfrm>
          <a:custGeom>
            <a:avLst/>
            <a:gdLst/>
            <a:ahLst/>
            <a:cxnLst/>
            <a:rect l="l" t="t" r="r" b="b"/>
            <a:pathLst>
              <a:path w="0" h="2226310">
                <a:moveTo>
                  <a:pt x="0" y="0"/>
                </a:moveTo>
                <a:lnTo>
                  <a:pt x="0" y="2226182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6974471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7926197" y="2889123"/>
            <a:ext cx="0" cy="2226310"/>
          </a:xfrm>
          <a:custGeom>
            <a:avLst/>
            <a:gdLst/>
            <a:ahLst/>
            <a:cxnLst/>
            <a:rect l="l" t="t" r="r" b="b"/>
            <a:pathLst>
              <a:path w="0" h="2226310">
                <a:moveTo>
                  <a:pt x="0" y="0"/>
                </a:moveTo>
                <a:lnTo>
                  <a:pt x="0" y="222618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7922386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9311525" y="2889123"/>
            <a:ext cx="0" cy="2226310"/>
          </a:xfrm>
          <a:custGeom>
            <a:avLst/>
            <a:gdLst/>
            <a:ahLst/>
            <a:cxnLst/>
            <a:rect l="l" t="t" r="r" b="b"/>
            <a:pathLst>
              <a:path w="0" h="2226310">
                <a:moveTo>
                  <a:pt x="0" y="0"/>
                </a:moveTo>
                <a:lnTo>
                  <a:pt x="0" y="2226182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9307715" y="4838700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2676029" y="5115305"/>
            <a:ext cx="528320" cy="269240"/>
          </a:xfrm>
          <a:custGeom>
            <a:avLst/>
            <a:gdLst/>
            <a:ahLst/>
            <a:cxnLst/>
            <a:rect l="l" t="t" r="r" b="b"/>
            <a:pathLst>
              <a:path w="528319" h="269239">
                <a:moveTo>
                  <a:pt x="0" y="0"/>
                </a:moveTo>
                <a:lnTo>
                  <a:pt x="0" y="268986"/>
                </a:lnTo>
                <a:lnTo>
                  <a:pt x="528065" y="268986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2650121" y="511530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3230003" y="511530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3315347" y="5115305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69" y="268986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3289439" y="511530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4396625" y="511530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4481969" y="5115305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4" y="268986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4456061" y="511530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5781941" y="511530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5867285" y="5115305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70" y="268986"/>
                </a:lnTo>
                <a:lnTo>
                  <a:pt x="1055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5841377" y="511530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6948563" y="511530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7033907" y="5115305"/>
            <a:ext cx="836930" cy="269240"/>
          </a:xfrm>
          <a:custGeom>
            <a:avLst/>
            <a:gdLst/>
            <a:ahLst/>
            <a:cxnLst/>
            <a:rect l="l" t="t" r="r" b="b"/>
            <a:pathLst>
              <a:path w="836929" h="269239">
                <a:moveTo>
                  <a:pt x="0" y="0"/>
                </a:moveTo>
                <a:lnTo>
                  <a:pt x="0" y="268986"/>
                </a:lnTo>
                <a:lnTo>
                  <a:pt x="836676" y="268986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7007999" y="511530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7896479" y="511530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7981822" y="5115305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3" y="268986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7955927" y="511530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9281807" y="511530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2616593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2624213" y="5111495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2624213" y="5107685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3255911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3263531" y="511149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3263531" y="510768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4422533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4430153" y="5111495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4430153" y="5107685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5807849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5815469" y="511149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5815469" y="510768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6974471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6982091" y="5111495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6982091" y="5107685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7922386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7930019" y="5111495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7930019" y="5107685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9307715" y="510768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2616593" y="511530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3255911" y="511530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4422533" y="511530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5807849" y="511530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6974471" y="511530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7922386" y="511530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9307715" y="511530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2676029" y="5393435"/>
            <a:ext cx="528320" cy="269240"/>
          </a:xfrm>
          <a:custGeom>
            <a:avLst/>
            <a:gdLst/>
            <a:ahLst/>
            <a:cxnLst/>
            <a:rect l="l" t="t" r="r" b="b"/>
            <a:pathLst>
              <a:path w="528319" h="269239">
                <a:moveTo>
                  <a:pt x="0" y="0"/>
                </a:moveTo>
                <a:lnTo>
                  <a:pt x="0" y="268986"/>
                </a:lnTo>
                <a:lnTo>
                  <a:pt x="528065" y="268986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2650121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3230003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3315347" y="5393435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69" y="268986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3289439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4396625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4481969" y="5393435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4" y="268986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4456061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5781941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5867285" y="5393435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70" y="268986"/>
                </a:lnTo>
                <a:lnTo>
                  <a:pt x="1055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5841377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6948563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7033907" y="5393435"/>
            <a:ext cx="836930" cy="269240"/>
          </a:xfrm>
          <a:custGeom>
            <a:avLst/>
            <a:gdLst/>
            <a:ahLst/>
            <a:cxnLst/>
            <a:rect l="l" t="t" r="r" b="b"/>
            <a:pathLst>
              <a:path w="836929" h="269239">
                <a:moveTo>
                  <a:pt x="0" y="0"/>
                </a:moveTo>
                <a:lnTo>
                  <a:pt x="0" y="268986"/>
                </a:lnTo>
                <a:lnTo>
                  <a:pt x="836676" y="268986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7007999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7896479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7981822" y="5393435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3" y="268986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7955927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9281807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2616593" y="538581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2624213" y="5389626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2624213" y="5385815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3255911" y="538581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3263531" y="5389626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3263531" y="538581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4422533" y="538581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4430153" y="5389626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4430153" y="5385815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5807849" y="538581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5815469" y="5389626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5815469" y="538581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6974471" y="538581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6982091" y="5389626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6982091" y="5385815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7922386" y="538581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7930019" y="5389626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7930019" y="5385815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9307715" y="5385815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2620403" y="5115305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0"/>
                </a:moveTo>
                <a:lnTo>
                  <a:pt x="0" y="55473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2616593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3259721" y="5115305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0"/>
                </a:moveTo>
                <a:lnTo>
                  <a:pt x="0" y="55473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3255911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4426343" y="5115305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0"/>
                </a:moveTo>
                <a:lnTo>
                  <a:pt x="0" y="55473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4422533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5811659" y="5115305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0"/>
                </a:moveTo>
                <a:lnTo>
                  <a:pt x="0" y="55473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5807849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6978281" y="5115305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0"/>
                </a:moveTo>
                <a:lnTo>
                  <a:pt x="0" y="554735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6974471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7926197" y="5115305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0"/>
                </a:moveTo>
                <a:lnTo>
                  <a:pt x="0" y="55473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7922386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9311525" y="5115305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0"/>
                </a:moveTo>
                <a:lnTo>
                  <a:pt x="0" y="554735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9307715" y="5393435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2676029" y="5670041"/>
            <a:ext cx="528320" cy="269875"/>
          </a:xfrm>
          <a:custGeom>
            <a:avLst/>
            <a:gdLst/>
            <a:ahLst/>
            <a:cxnLst/>
            <a:rect l="l" t="t" r="r" b="b"/>
            <a:pathLst>
              <a:path w="528319" h="269875">
                <a:moveTo>
                  <a:pt x="0" y="0"/>
                </a:moveTo>
                <a:lnTo>
                  <a:pt x="0" y="269748"/>
                </a:lnTo>
                <a:lnTo>
                  <a:pt x="528065" y="269748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2650121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3230003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3315347" y="5670041"/>
            <a:ext cx="1055370" cy="269875"/>
          </a:xfrm>
          <a:custGeom>
            <a:avLst/>
            <a:gdLst/>
            <a:ahLst/>
            <a:cxnLst/>
            <a:rect l="l" t="t" r="r" b="b"/>
            <a:pathLst>
              <a:path w="1055370" h="269875">
                <a:moveTo>
                  <a:pt x="0" y="0"/>
                </a:moveTo>
                <a:lnTo>
                  <a:pt x="0" y="269748"/>
                </a:lnTo>
                <a:lnTo>
                  <a:pt x="1055370" y="269748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3289439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4396625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4481969" y="5670041"/>
            <a:ext cx="1274445" cy="269875"/>
          </a:xfrm>
          <a:custGeom>
            <a:avLst/>
            <a:gdLst/>
            <a:ahLst/>
            <a:cxnLst/>
            <a:rect l="l" t="t" r="r" b="b"/>
            <a:pathLst>
              <a:path w="1274445" h="269875">
                <a:moveTo>
                  <a:pt x="0" y="0"/>
                </a:moveTo>
                <a:lnTo>
                  <a:pt x="0" y="269748"/>
                </a:lnTo>
                <a:lnTo>
                  <a:pt x="1274064" y="269748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4456061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5781941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5867285" y="5670041"/>
            <a:ext cx="1055370" cy="269875"/>
          </a:xfrm>
          <a:custGeom>
            <a:avLst/>
            <a:gdLst/>
            <a:ahLst/>
            <a:cxnLst/>
            <a:rect l="l" t="t" r="r" b="b"/>
            <a:pathLst>
              <a:path w="1055370" h="269875">
                <a:moveTo>
                  <a:pt x="0" y="0"/>
                </a:moveTo>
                <a:lnTo>
                  <a:pt x="0" y="269748"/>
                </a:lnTo>
                <a:lnTo>
                  <a:pt x="1055370" y="269748"/>
                </a:lnTo>
                <a:lnTo>
                  <a:pt x="1055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5841377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6948563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7033907" y="5670041"/>
            <a:ext cx="836930" cy="269875"/>
          </a:xfrm>
          <a:custGeom>
            <a:avLst/>
            <a:gdLst/>
            <a:ahLst/>
            <a:cxnLst/>
            <a:rect l="l" t="t" r="r" b="b"/>
            <a:pathLst>
              <a:path w="836929" h="269875">
                <a:moveTo>
                  <a:pt x="0" y="0"/>
                </a:moveTo>
                <a:lnTo>
                  <a:pt x="0" y="269748"/>
                </a:lnTo>
                <a:lnTo>
                  <a:pt x="836676" y="269748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7007999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7896479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7981822" y="5670041"/>
            <a:ext cx="1274445" cy="269875"/>
          </a:xfrm>
          <a:custGeom>
            <a:avLst/>
            <a:gdLst/>
            <a:ahLst/>
            <a:cxnLst/>
            <a:rect l="l" t="t" r="r" b="b"/>
            <a:pathLst>
              <a:path w="1274445" h="269875">
                <a:moveTo>
                  <a:pt x="0" y="0"/>
                </a:moveTo>
                <a:lnTo>
                  <a:pt x="0" y="269748"/>
                </a:lnTo>
                <a:lnTo>
                  <a:pt x="1274063" y="269748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7955927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9281807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2616593" y="566242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2624213" y="5666232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2624213" y="5662421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3255911" y="566242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3263531" y="5666232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3263531" y="5662421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4422533" y="566242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4430153" y="5666232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4430153" y="5662421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5807849" y="566242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5815469" y="5666232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5815469" y="5662421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6974471" y="566242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6982091" y="5666232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6982091" y="5662421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7922386" y="566242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7930019" y="5666232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7930019" y="5662421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9307715" y="566242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2616593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3255911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4422533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5807849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6974471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7922386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9307715" y="567004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2676029" y="5947409"/>
            <a:ext cx="528320" cy="269240"/>
          </a:xfrm>
          <a:custGeom>
            <a:avLst/>
            <a:gdLst/>
            <a:ahLst/>
            <a:cxnLst/>
            <a:rect l="l" t="t" r="r" b="b"/>
            <a:pathLst>
              <a:path w="528319" h="269239">
                <a:moveTo>
                  <a:pt x="0" y="0"/>
                </a:moveTo>
                <a:lnTo>
                  <a:pt x="0" y="268986"/>
                </a:lnTo>
                <a:lnTo>
                  <a:pt x="528065" y="268986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2650121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3230003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3315347" y="5947409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69" y="268986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3289439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4396625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4481969" y="5947409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4" y="268986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4456061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5781941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5867285" y="5947409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39">
                <a:moveTo>
                  <a:pt x="0" y="0"/>
                </a:moveTo>
                <a:lnTo>
                  <a:pt x="0" y="268986"/>
                </a:lnTo>
                <a:lnTo>
                  <a:pt x="1055369" y="268986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5841377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6948563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7033907" y="5947409"/>
            <a:ext cx="836930" cy="269240"/>
          </a:xfrm>
          <a:custGeom>
            <a:avLst/>
            <a:gdLst/>
            <a:ahLst/>
            <a:cxnLst/>
            <a:rect l="l" t="t" r="r" b="b"/>
            <a:pathLst>
              <a:path w="836929" h="269239">
                <a:moveTo>
                  <a:pt x="0" y="0"/>
                </a:moveTo>
                <a:lnTo>
                  <a:pt x="0" y="268986"/>
                </a:lnTo>
                <a:lnTo>
                  <a:pt x="836676" y="268986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7007999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7896479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7981822" y="5947409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39">
                <a:moveTo>
                  <a:pt x="0" y="0"/>
                </a:moveTo>
                <a:lnTo>
                  <a:pt x="0" y="268986"/>
                </a:lnTo>
                <a:lnTo>
                  <a:pt x="1274063" y="268986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7955927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9281807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2616593" y="593979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2624213" y="5943600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2624213" y="5939790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3255911" y="593979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3263531" y="5943600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3263531" y="5939790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4422533" y="593979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4430153" y="5943600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4430153" y="5939790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5807849" y="593979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5815469" y="5943600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5815469" y="5939790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6974471" y="593979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6982091" y="5943600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6982091" y="5939790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7922386" y="593979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7930019" y="5943600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7930019" y="5939790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9307715" y="593979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2616593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3255911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4422533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5807849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6974471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7922386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9307715" y="5947409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39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2676029" y="6224015"/>
            <a:ext cx="528320" cy="269875"/>
          </a:xfrm>
          <a:custGeom>
            <a:avLst/>
            <a:gdLst/>
            <a:ahLst/>
            <a:cxnLst/>
            <a:rect l="l" t="t" r="r" b="b"/>
            <a:pathLst>
              <a:path w="528319" h="269875">
                <a:moveTo>
                  <a:pt x="0" y="0"/>
                </a:moveTo>
                <a:lnTo>
                  <a:pt x="0" y="269748"/>
                </a:lnTo>
                <a:lnTo>
                  <a:pt x="528065" y="269748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2650121" y="6224015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3230003" y="6224015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3315347" y="6224015"/>
            <a:ext cx="1055370" cy="269875"/>
          </a:xfrm>
          <a:custGeom>
            <a:avLst/>
            <a:gdLst/>
            <a:ahLst/>
            <a:cxnLst/>
            <a:rect l="l" t="t" r="r" b="b"/>
            <a:pathLst>
              <a:path w="1055370" h="269875">
                <a:moveTo>
                  <a:pt x="0" y="0"/>
                </a:moveTo>
                <a:lnTo>
                  <a:pt x="0" y="269748"/>
                </a:lnTo>
                <a:lnTo>
                  <a:pt x="1055369" y="269748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3289439" y="6224015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4396625" y="6224015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4481969" y="6224015"/>
            <a:ext cx="1274445" cy="269875"/>
          </a:xfrm>
          <a:custGeom>
            <a:avLst/>
            <a:gdLst/>
            <a:ahLst/>
            <a:cxnLst/>
            <a:rect l="l" t="t" r="r" b="b"/>
            <a:pathLst>
              <a:path w="1274445" h="269875">
                <a:moveTo>
                  <a:pt x="0" y="0"/>
                </a:moveTo>
                <a:lnTo>
                  <a:pt x="0" y="269748"/>
                </a:lnTo>
                <a:lnTo>
                  <a:pt x="1274064" y="269748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4456061" y="6224015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5781941" y="6224015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5867285" y="6224015"/>
            <a:ext cx="1055370" cy="269875"/>
          </a:xfrm>
          <a:custGeom>
            <a:avLst/>
            <a:gdLst/>
            <a:ahLst/>
            <a:cxnLst/>
            <a:rect l="l" t="t" r="r" b="b"/>
            <a:pathLst>
              <a:path w="1055370" h="269875">
                <a:moveTo>
                  <a:pt x="0" y="0"/>
                </a:moveTo>
                <a:lnTo>
                  <a:pt x="0" y="269748"/>
                </a:lnTo>
                <a:lnTo>
                  <a:pt x="1055369" y="269748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5841377" y="6224015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6948563" y="6224015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7033907" y="6224015"/>
            <a:ext cx="836930" cy="269875"/>
          </a:xfrm>
          <a:custGeom>
            <a:avLst/>
            <a:gdLst/>
            <a:ahLst/>
            <a:cxnLst/>
            <a:rect l="l" t="t" r="r" b="b"/>
            <a:pathLst>
              <a:path w="836929" h="269875">
                <a:moveTo>
                  <a:pt x="0" y="0"/>
                </a:moveTo>
                <a:lnTo>
                  <a:pt x="0" y="269748"/>
                </a:lnTo>
                <a:lnTo>
                  <a:pt x="836676" y="269748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7007999" y="6224015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7896479" y="6224015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7981822" y="6224015"/>
            <a:ext cx="1274445" cy="269875"/>
          </a:xfrm>
          <a:custGeom>
            <a:avLst/>
            <a:gdLst/>
            <a:ahLst/>
            <a:cxnLst/>
            <a:rect l="l" t="t" r="r" b="b"/>
            <a:pathLst>
              <a:path w="1274445" h="269875">
                <a:moveTo>
                  <a:pt x="0" y="0"/>
                </a:moveTo>
                <a:lnTo>
                  <a:pt x="0" y="269748"/>
                </a:lnTo>
                <a:lnTo>
                  <a:pt x="1274063" y="269748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7955927" y="6224015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9281807" y="6224015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2616593" y="62163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2624213" y="6220205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2624213" y="6216396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3255911" y="62163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3263531" y="622020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3263531" y="6216396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4422533" y="62163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4430153" y="6220205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4430153" y="6216396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5807849" y="62163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5815469" y="622020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5815469" y="6216396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6974471" y="62163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6982091" y="6220205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6982091" y="6216396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7922386" y="62163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7930019" y="6220205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7930019" y="6216396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9307715" y="62163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2616593" y="622401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3255911" y="622401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4422533" y="622401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5807849" y="622401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6974471" y="622401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7922386" y="622401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9307715" y="6224015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10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2676029" y="6502146"/>
            <a:ext cx="528320" cy="269875"/>
          </a:xfrm>
          <a:custGeom>
            <a:avLst/>
            <a:gdLst/>
            <a:ahLst/>
            <a:cxnLst/>
            <a:rect l="l" t="t" r="r" b="b"/>
            <a:pathLst>
              <a:path w="528319" h="269875">
                <a:moveTo>
                  <a:pt x="0" y="0"/>
                </a:moveTo>
                <a:lnTo>
                  <a:pt x="0" y="269748"/>
                </a:lnTo>
                <a:lnTo>
                  <a:pt x="528065" y="269748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2650121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3230003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3315347" y="6502146"/>
            <a:ext cx="1055370" cy="269875"/>
          </a:xfrm>
          <a:custGeom>
            <a:avLst/>
            <a:gdLst/>
            <a:ahLst/>
            <a:cxnLst/>
            <a:rect l="l" t="t" r="r" b="b"/>
            <a:pathLst>
              <a:path w="1055370" h="269875">
                <a:moveTo>
                  <a:pt x="0" y="0"/>
                </a:moveTo>
                <a:lnTo>
                  <a:pt x="0" y="269748"/>
                </a:lnTo>
                <a:lnTo>
                  <a:pt x="1055369" y="269748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3289439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4396625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4481969" y="6502146"/>
            <a:ext cx="1274445" cy="269875"/>
          </a:xfrm>
          <a:custGeom>
            <a:avLst/>
            <a:gdLst/>
            <a:ahLst/>
            <a:cxnLst/>
            <a:rect l="l" t="t" r="r" b="b"/>
            <a:pathLst>
              <a:path w="1274445" h="269875">
                <a:moveTo>
                  <a:pt x="0" y="0"/>
                </a:moveTo>
                <a:lnTo>
                  <a:pt x="0" y="269748"/>
                </a:lnTo>
                <a:lnTo>
                  <a:pt x="1274064" y="269748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4456061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5781941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5867285" y="6502146"/>
            <a:ext cx="1055370" cy="269875"/>
          </a:xfrm>
          <a:custGeom>
            <a:avLst/>
            <a:gdLst/>
            <a:ahLst/>
            <a:cxnLst/>
            <a:rect l="l" t="t" r="r" b="b"/>
            <a:pathLst>
              <a:path w="1055370" h="269875">
                <a:moveTo>
                  <a:pt x="0" y="0"/>
                </a:moveTo>
                <a:lnTo>
                  <a:pt x="0" y="269748"/>
                </a:lnTo>
                <a:lnTo>
                  <a:pt x="1055369" y="269748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5841377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6948563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7033907" y="6502146"/>
            <a:ext cx="836930" cy="269875"/>
          </a:xfrm>
          <a:custGeom>
            <a:avLst/>
            <a:gdLst/>
            <a:ahLst/>
            <a:cxnLst/>
            <a:rect l="l" t="t" r="r" b="b"/>
            <a:pathLst>
              <a:path w="836929" h="269875">
                <a:moveTo>
                  <a:pt x="0" y="0"/>
                </a:moveTo>
                <a:lnTo>
                  <a:pt x="0" y="269748"/>
                </a:lnTo>
                <a:lnTo>
                  <a:pt x="836676" y="269748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7007999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7896479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7981822" y="6502146"/>
            <a:ext cx="1274445" cy="269875"/>
          </a:xfrm>
          <a:custGeom>
            <a:avLst/>
            <a:gdLst/>
            <a:ahLst/>
            <a:cxnLst/>
            <a:rect l="l" t="t" r="r" b="b"/>
            <a:pathLst>
              <a:path w="1274445" h="269875">
                <a:moveTo>
                  <a:pt x="0" y="0"/>
                </a:moveTo>
                <a:lnTo>
                  <a:pt x="0" y="269748"/>
                </a:lnTo>
                <a:lnTo>
                  <a:pt x="1274063" y="269748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7955927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9281807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2616593" y="649452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2624213" y="6498335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2624213" y="6494526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3255911" y="649452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3263531" y="649833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3263531" y="6494526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4422533" y="649452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4430153" y="6498335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4430153" y="6494526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5807849" y="649452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5815469" y="6498335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5815469" y="6494526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6974471" y="649452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6982091" y="6498335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6982091" y="6494526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7922386" y="649452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7930019" y="6498335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7930019" y="6494526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9307715" y="649452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2620403" y="5670041"/>
            <a:ext cx="0" cy="1109980"/>
          </a:xfrm>
          <a:custGeom>
            <a:avLst/>
            <a:gdLst/>
            <a:ahLst/>
            <a:cxnLst/>
            <a:rect l="l" t="t" r="r" b="b"/>
            <a:pathLst>
              <a:path w="0" h="1109979">
                <a:moveTo>
                  <a:pt x="0" y="0"/>
                </a:moveTo>
                <a:lnTo>
                  <a:pt x="0" y="110947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2616593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3259721" y="5670041"/>
            <a:ext cx="0" cy="1109980"/>
          </a:xfrm>
          <a:custGeom>
            <a:avLst/>
            <a:gdLst/>
            <a:ahLst/>
            <a:cxnLst/>
            <a:rect l="l" t="t" r="r" b="b"/>
            <a:pathLst>
              <a:path w="0" h="1109979">
                <a:moveTo>
                  <a:pt x="0" y="0"/>
                </a:moveTo>
                <a:lnTo>
                  <a:pt x="0" y="110947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3255911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4426343" y="5670041"/>
            <a:ext cx="0" cy="1109980"/>
          </a:xfrm>
          <a:custGeom>
            <a:avLst/>
            <a:gdLst/>
            <a:ahLst/>
            <a:cxnLst/>
            <a:rect l="l" t="t" r="r" b="b"/>
            <a:pathLst>
              <a:path w="0" h="1109979">
                <a:moveTo>
                  <a:pt x="0" y="0"/>
                </a:moveTo>
                <a:lnTo>
                  <a:pt x="0" y="110947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4422533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5811659" y="5670041"/>
            <a:ext cx="0" cy="1109980"/>
          </a:xfrm>
          <a:custGeom>
            <a:avLst/>
            <a:gdLst/>
            <a:ahLst/>
            <a:cxnLst/>
            <a:rect l="l" t="t" r="r" b="b"/>
            <a:pathLst>
              <a:path w="0" h="1109979">
                <a:moveTo>
                  <a:pt x="0" y="0"/>
                </a:moveTo>
                <a:lnTo>
                  <a:pt x="0" y="110947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5807849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6978281" y="5670041"/>
            <a:ext cx="0" cy="1109980"/>
          </a:xfrm>
          <a:custGeom>
            <a:avLst/>
            <a:gdLst/>
            <a:ahLst/>
            <a:cxnLst/>
            <a:rect l="l" t="t" r="r" b="b"/>
            <a:pathLst>
              <a:path w="0" h="1109979">
                <a:moveTo>
                  <a:pt x="0" y="0"/>
                </a:moveTo>
                <a:lnTo>
                  <a:pt x="0" y="1109471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6974471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7926197" y="5670041"/>
            <a:ext cx="0" cy="1109980"/>
          </a:xfrm>
          <a:custGeom>
            <a:avLst/>
            <a:gdLst/>
            <a:ahLst/>
            <a:cxnLst/>
            <a:rect l="l" t="t" r="r" b="b"/>
            <a:pathLst>
              <a:path w="0" h="1109979">
                <a:moveTo>
                  <a:pt x="0" y="0"/>
                </a:moveTo>
                <a:lnTo>
                  <a:pt x="0" y="110947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7922386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9311525" y="5670041"/>
            <a:ext cx="0" cy="1109980"/>
          </a:xfrm>
          <a:custGeom>
            <a:avLst/>
            <a:gdLst/>
            <a:ahLst/>
            <a:cxnLst/>
            <a:rect l="l" t="t" r="r" b="b"/>
            <a:pathLst>
              <a:path w="0" h="1109979">
                <a:moveTo>
                  <a:pt x="0" y="0"/>
                </a:moveTo>
                <a:lnTo>
                  <a:pt x="0" y="1109471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9307715" y="6502146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2676029" y="6779514"/>
            <a:ext cx="528320" cy="269240"/>
          </a:xfrm>
          <a:custGeom>
            <a:avLst/>
            <a:gdLst/>
            <a:ahLst/>
            <a:cxnLst/>
            <a:rect l="l" t="t" r="r" b="b"/>
            <a:pathLst>
              <a:path w="528319" h="269240">
                <a:moveTo>
                  <a:pt x="0" y="0"/>
                </a:moveTo>
                <a:lnTo>
                  <a:pt x="0" y="268985"/>
                </a:lnTo>
                <a:lnTo>
                  <a:pt x="528065" y="268985"/>
                </a:lnTo>
                <a:lnTo>
                  <a:pt x="528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2650121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3230003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3315347" y="6779514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40">
                <a:moveTo>
                  <a:pt x="0" y="0"/>
                </a:moveTo>
                <a:lnTo>
                  <a:pt x="0" y="268985"/>
                </a:lnTo>
                <a:lnTo>
                  <a:pt x="1055369" y="268985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3289439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4396625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4481969" y="6779514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40">
                <a:moveTo>
                  <a:pt x="0" y="0"/>
                </a:moveTo>
                <a:lnTo>
                  <a:pt x="0" y="268985"/>
                </a:lnTo>
                <a:lnTo>
                  <a:pt x="1274064" y="268985"/>
                </a:lnTo>
                <a:lnTo>
                  <a:pt x="1274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4456061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5781941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5867285" y="6779514"/>
            <a:ext cx="1055370" cy="269240"/>
          </a:xfrm>
          <a:custGeom>
            <a:avLst/>
            <a:gdLst/>
            <a:ahLst/>
            <a:cxnLst/>
            <a:rect l="l" t="t" r="r" b="b"/>
            <a:pathLst>
              <a:path w="1055370" h="269240">
                <a:moveTo>
                  <a:pt x="0" y="0"/>
                </a:moveTo>
                <a:lnTo>
                  <a:pt x="0" y="268985"/>
                </a:lnTo>
                <a:lnTo>
                  <a:pt x="1055369" y="268985"/>
                </a:lnTo>
                <a:lnTo>
                  <a:pt x="1055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5841377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5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6948563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7033907" y="6779514"/>
            <a:ext cx="836930" cy="269240"/>
          </a:xfrm>
          <a:custGeom>
            <a:avLst/>
            <a:gdLst/>
            <a:ahLst/>
            <a:cxnLst/>
            <a:rect l="l" t="t" r="r" b="b"/>
            <a:pathLst>
              <a:path w="836929" h="269240">
                <a:moveTo>
                  <a:pt x="0" y="0"/>
                </a:moveTo>
                <a:lnTo>
                  <a:pt x="0" y="268985"/>
                </a:lnTo>
                <a:lnTo>
                  <a:pt x="836676" y="268985"/>
                </a:lnTo>
                <a:lnTo>
                  <a:pt x="836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7007999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7896479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7981822" y="6779514"/>
            <a:ext cx="1274445" cy="269240"/>
          </a:xfrm>
          <a:custGeom>
            <a:avLst/>
            <a:gdLst/>
            <a:ahLst/>
            <a:cxnLst/>
            <a:rect l="l" t="t" r="r" b="b"/>
            <a:pathLst>
              <a:path w="1274445" h="269240">
                <a:moveTo>
                  <a:pt x="0" y="0"/>
                </a:moveTo>
                <a:lnTo>
                  <a:pt x="0" y="268985"/>
                </a:lnTo>
                <a:lnTo>
                  <a:pt x="1274063" y="268985"/>
                </a:lnTo>
                <a:lnTo>
                  <a:pt x="1274063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90" name="object 1190"/>
          <p:cNvGraphicFramePr>
            <a:graphicFrameLocks noGrp="1"/>
          </p:cNvGraphicFramePr>
          <p:nvPr/>
        </p:nvGraphicFramePr>
        <p:xfrm>
          <a:off x="2794380" y="3728144"/>
          <a:ext cx="6820534" cy="332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/>
                <a:gridCol w="1343659"/>
                <a:gridCol w="1103630"/>
                <a:gridCol w="1046480"/>
                <a:gridCol w="1369695"/>
                <a:gridCol w="1203325"/>
                <a:gridCol w="304165"/>
              </a:tblGrid>
              <a:tr h="273050">
                <a:tc>
                  <a:txBody>
                    <a:bodyPr/>
                    <a:lstStyle/>
                    <a:p>
                      <a:pPr algn="ctr" marR="149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03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Overcast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Hot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solidFill>
                      <a:srgbClr val="9AC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1532890" algn="l"/>
                          <a:tab pos="2768600" algn="l"/>
                        </a:tabLst>
                      </a:pPr>
                      <a:r>
                        <a:rPr dirty="0" sz="1500" spc="-1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High	Light	</a:t>
                      </a:r>
                      <a:r>
                        <a:rPr dirty="0" sz="1500" spc="-15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solidFill>
                      <a:srgbClr val="9A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6860">
                <a:tc>
                  <a:txBody>
                    <a:bodyPr/>
                    <a:lstStyle/>
                    <a:p>
                      <a:pPr algn="ctr" marR="1492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09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Rain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Mild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1236345" algn="l"/>
                          <a:tab pos="1532890" algn="l"/>
                          <a:tab pos="2768600" algn="l"/>
                        </a:tabLst>
                      </a:pPr>
                      <a:r>
                        <a:rPr dirty="0" sz="1500" spc="-1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High	</a:t>
                      </a:r>
                      <a:r>
                        <a:rPr dirty="0" baseline="14814" sz="2250" spc="-75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s	</a:t>
                      </a:r>
                      <a:r>
                        <a:rPr dirty="0" sz="1500" spc="-1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Light	</a:t>
                      </a:r>
                      <a:r>
                        <a:rPr dirty="0" sz="1500" spc="-15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6860">
                <a:tc>
                  <a:txBody>
                    <a:bodyPr/>
                    <a:lstStyle/>
                    <a:p>
                      <a:pPr algn="ctr" marR="1492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5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09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Rain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Cool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1236345" algn="l"/>
                          <a:tab pos="1532890" algn="l"/>
                          <a:tab pos="2768600" algn="l"/>
                        </a:tabLst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Normal	</a:t>
                      </a:r>
                      <a:r>
                        <a:rPr dirty="0" baseline="12962" sz="2250" spc="-75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s	</a:t>
                      </a:r>
                      <a:r>
                        <a:rPr dirty="0" sz="1500" spc="-1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Light	</a:t>
                      </a:r>
                      <a:r>
                        <a:rPr dirty="0" sz="1500" spc="-15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7495">
                <a:tc>
                  <a:txBody>
                    <a:bodyPr/>
                    <a:lstStyle/>
                    <a:p>
                      <a:pPr algn="ctr" marR="1492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50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67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09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Rain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67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Cool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670">
                    <a:solidFill>
                      <a:srgbClr val="9AC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236345" algn="l"/>
                          <a:tab pos="2799080" algn="l"/>
                        </a:tabLst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Normal	</a:t>
                      </a:r>
                      <a:r>
                        <a:rPr dirty="0" baseline="14814" sz="2250" spc="-75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dirty="0" baseline="14814" sz="2250" spc="487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Strong	</a:t>
                      </a:r>
                      <a:r>
                        <a:rPr dirty="0" sz="1500" spc="-40" b="1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No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670">
                    <a:solidFill>
                      <a:srgbClr val="9A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3050">
                <a:tc>
                  <a:txBody>
                    <a:bodyPr/>
                    <a:lstStyle/>
                    <a:p>
                      <a:pPr algn="ctr" marR="1492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7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03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Overcast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Cool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1236345" algn="l"/>
                          <a:tab pos="2768600" algn="l"/>
                        </a:tabLst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Normal	</a:t>
                      </a:r>
                      <a:r>
                        <a:rPr dirty="0" baseline="14814" sz="2250" spc="-75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dirty="0" baseline="14814" sz="2250" spc="487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Strong	</a:t>
                      </a:r>
                      <a:r>
                        <a:rPr dirty="0" sz="1500" spc="-15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2575">
                <a:tc>
                  <a:txBody>
                    <a:bodyPr/>
                    <a:lstStyle/>
                    <a:p>
                      <a:pPr algn="ctr" marR="149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8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35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Sunny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Mild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568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1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High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486409" algn="l"/>
                        </a:tabLst>
                      </a:pPr>
                      <a:r>
                        <a:rPr dirty="0" baseline="14814" sz="2250" spc="-75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s	</a:t>
                      </a: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Light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500" spc="-40" b="1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No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marR="1492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9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35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Sunny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Cool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86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3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Normal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Light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15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algn="ctr" marR="1536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10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09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Rain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Mild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86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3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Normal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Light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15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marR="1536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11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35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Sunny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Mild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86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3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Normal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86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4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dirty="0" sz="1500" spc="-3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dirty="0" sz="1500" spc="-4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r</a:t>
                      </a:r>
                      <a:r>
                        <a:rPr dirty="0" sz="1500" spc="-3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o</a:t>
                      </a:r>
                      <a:r>
                        <a:rPr dirty="0" sz="1500" spc="-3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dirty="0" sz="150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g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15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algn="ctr" marR="1536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12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03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Overcast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Mild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568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1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High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86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4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dirty="0" sz="1500" spc="-3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dirty="0" sz="1500" spc="-4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r</a:t>
                      </a:r>
                      <a:r>
                        <a:rPr dirty="0" sz="1500" spc="-3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o</a:t>
                      </a:r>
                      <a:r>
                        <a:rPr dirty="0" sz="1500" spc="-3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dirty="0" sz="150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g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15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algn="ctr" marR="1536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13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03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Overcast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Hot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86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3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Normal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Light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500" spc="-15" b="1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C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marR="1536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2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14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09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Rain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2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Mild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568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1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High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86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4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dirty="0" sz="1500" spc="-3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dirty="0" sz="1500" spc="-4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r</a:t>
                      </a:r>
                      <a:r>
                        <a:rPr dirty="0" sz="1500" spc="-35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o</a:t>
                      </a:r>
                      <a:r>
                        <a:rPr dirty="0" sz="1500" spc="-3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dirty="0" sz="1500" b="1">
                          <a:solidFill>
                            <a:srgbClr val="010000"/>
                          </a:solidFill>
                          <a:latin typeface="Comic Sans MS"/>
                          <a:cs typeface="Comic Sans MS"/>
                        </a:rPr>
                        <a:t>g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500" spc="-40" b="1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No</a:t>
                      </a:r>
                      <a:endParaRPr sz="1500">
                        <a:latin typeface="Comic Sans MS"/>
                        <a:cs typeface="Comic Sans MS"/>
                      </a:endParaRPr>
                    </a:p>
                  </a:txBody>
                  <a:tcPr marL="0" marR="0" marB="0" marT="25400"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5">
                          <a:latin typeface="Comic Sans MS"/>
                          <a:cs typeface="Comic Sans MS"/>
                        </a:rPr>
                        <a:t>19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B="0" marT="6350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91" name="object 1191"/>
          <p:cNvSpPr/>
          <p:nvPr/>
        </p:nvSpPr>
        <p:spPr>
          <a:xfrm>
            <a:off x="7955927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9281807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5"/>
                </a:lnTo>
              </a:path>
            </a:pathLst>
          </a:custGeom>
          <a:ln w="51816">
            <a:solidFill>
              <a:srgbClr val="9A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2616593" y="6771893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2624213" y="6775704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2624213" y="6771893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3255911" y="6771893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3263531" y="6775704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3263531" y="6771893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4422533" y="6771893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4430153" y="677570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4430153" y="6771893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5807849" y="6771893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5815469" y="6775704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5815469" y="6771893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6974471" y="6771893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6982091" y="6775704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6982091" y="6771893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7922386" y="6771893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7930019" y="6775704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7930019" y="6771893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9307715" y="6771893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2620403" y="6779514"/>
            <a:ext cx="0" cy="276860"/>
          </a:xfrm>
          <a:custGeom>
            <a:avLst/>
            <a:gdLst/>
            <a:ahLst/>
            <a:cxnLst/>
            <a:rect l="l" t="t" r="r" b="b"/>
            <a:pathLst>
              <a:path w="0" h="276859">
                <a:moveTo>
                  <a:pt x="0" y="0"/>
                </a:moveTo>
                <a:lnTo>
                  <a:pt x="0" y="27660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2616593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2616593" y="70485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2616593" y="70485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2624213" y="7052309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7" name="object 1217"/>
          <p:cNvSpPr/>
          <p:nvPr/>
        </p:nvSpPr>
        <p:spPr>
          <a:xfrm>
            <a:off x="2624213" y="7048500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 h="0">
                <a:moveTo>
                  <a:pt x="0" y="0"/>
                </a:moveTo>
                <a:lnTo>
                  <a:pt x="6316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8" name="object 1218"/>
          <p:cNvSpPr/>
          <p:nvPr/>
        </p:nvSpPr>
        <p:spPr>
          <a:xfrm>
            <a:off x="3259721" y="6779514"/>
            <a:ext cx="0" cy="276860"/>
          </a:xfrm>
          <a:custGeom>
            <a:avLst/>
            <a:gdLst/>
            <a:ahLst/>
            <a:cxnLst/>
            <a:rect l="l" t="t" r="r" b="b"/>
            <a:pathLst>
              <a:path w="0" h="276859">
                <a:moveTo>
                  <a:pt x="0" y="0"/>
                </a:moveTo>
                <a:lnTo>
                  <a:pt x="0" y="27660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9" name="object 1219"/>
          <p:cNvSpPr/>
          <p:nvPr/>
        </p:nvSpPr>
        <p:spPr>
          <a:xfrm>
            <a:off x="3255911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0" name="object 1220"/>
          <p:cNvSpPr/>
          <p:nvPr/>
        </p:nvSpPr>
        <p:spPr>
          <a:xfrm>
            <a:off x="3255911" y="70485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1" name="object 1221"/>
          <p:cNvSpPr/>
          <p:nvPr/>
        </p:nvSpPr>
        <p:spPr>
          <a:xfrm>
            <a:off x="3263531" y="7052309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2" name="object 1222"/>
          <p:cNvSpPr/>
          <p:nvPr/>
        </p:nvSpPr>
        <p:spPr>
          <a:xfrm>
            <a:off x="3263531" y="7048500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10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3" name="object 1223"/>
          <p:cNvSpPr/>
          <p:nvPr/>
        </p:nvSpPr>
        <p:spPr>
          <a:xfrm>
            <a:off x="4426343" y="6779514"/>
            <a:ext cx="0" cy="276860"/>
          </a:xfrm>
          <a:custGeom>
            <a:avLst/>
            <a:gdLst/>
            <a:ahLst/>
            <a:cxnLst/>
            <a:rect l="l" t="t" r="r" b="b"/>
            <a:pathLst>
              <a:path w="0" h="276859">
                <a:moveTo>
                  <a:pt x="0" y="0"/>
                </a:moveTo>
                <a:lnTo>
                  <a:pt x="0" y="27660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4" name="object 1224"/>
          <p:cNvSpPr/>
          <p:nvPr/>
        </p:nvSpPr>
        <p:spPr>
          <a:xfrm>
            <a:off x="4422533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5" name="object 1225"/>
          <p:cNvSpPr/>
          <p:nvPr/>
        </p:nvSpPr>
        <p:spPr>
          <a:xfrm>
            <a:off x="4422533" y="70485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6" name="object 1226"/>
          <p:cNvSpPr/>
          <p:nvPr/>
        </p:nvSpPr>
        <p:spPr>
          <a:xfrm>
            <a:off x="4430153" y="7052309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7" name="object 1227"/>
          <p:cNvSpPr/>
          <p:nvPr/>
        </p:nvSpPr>
        <p:spPr>
          <a:xfrm>
            <a:off x="4430153" y="7048500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8" name="object 1228"/>
          <p:cNvSpPr/>
          <p:nvPr/>
        </p:nvSpPr>
        <p:spPr>
          <a:xfrm>
            <a:off x="5811659" y="6779514"/>
            <a:ext cx="0" cy="276860"/>
          </a:xfrm>
          <a:custGeom>
            <a:avLst/>
            <a:gdLst/>
            <a:ahLst/>
            <a:cxnLst/>
            <a:rect l="l" t="t" r="r" b="b"/>
            <a:pathLst>
              <a:path w="0" h="276859">
                <a:moveTo>
                  <a:pt x="0" y="0"/>
                </a:moveTo>
                <a:lnTo>
                  <a:pt x="0" y="27660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9" name="object 1229"/>
          <p:cNvSpPr/>
          <p:nvPr/>
        </p:nvSpPr>
        <p:spPr>
          <a:xfrm>
            <a:off x="5807849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0" name="object 1230"/>
          <p:cNvSpPr/>
          <p:nvPr/>
        </p:nvSpPr>
        <p:spPr>
          <a:xfrm>
            <a:off x="5807849" y="70485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1" name="object 1231"/>
          <p:cNvSpPr/>
          <p:nvPr/>
        </p:nvSpPr>
        <p:spPr>
          <a:xfrm>
            <a:off x="5815469" y="7052309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2" name="object 1232"/>
          <p:cNvSpPr/>
          <p:nvPr/>
        </p:nvSpPr>
        <p:spPr>
          <a:xfrm>
            <a:off x="5815469" y="7048500"/>
            <a:ext cx="1159510" cy="0"/>
          </a:xfrm>
          <a:custGeom>
            <a:avLst/>
            <a:gdLst/>
            <a:ahLst/>
            <a:cxnLst/>
            <a:rect l="l" t="t" r="r" b="b"/>
            <a:pathLst>
              <a:path w="1159509" h="0">
                <a:moveTo>
                  <a:pt x="0" y="0"/>
                </a:moveTo>
                <a:lnTo>
                  <a:pt x="1159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3" name="object 1233"/>
          <p:cNvSpPr/>
          <p:nvPr/>
        </p:nvSpPr>
        <p:spPr>
          <a:xfrm>
            <a:off x="6978281" y="6779514"/>
            <a:ext cx="0" cy="276860"/>
          </a:xfrm>
          <a:custGeom>
            <a:avLst/>
            <a:gdLst/>
            <a:ahLst/>
            <a:cxnLst/>
            <a:rect l="l" t="t" r="r" b="b"/>
            <a:pathLst>
              <a:path w="0" h="276859">
                <a:moveTo>
                  <a:pt x="0" y="0"/>
                </a:moveTo>
                <a:lnTo>
                  <a:pt x="0" y="276605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4" name="object 1234"/>
          <p:cNvSpPr/>
          <p:nvPr/>
        </p:nvSpPr>
        <p:spPr>
          <a:xfrm>
            <a:off x="6974471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5" name="object 1235"/>
          <p:cNvSpPr/>
          <p:nvPr/>
        </p:nvSpPr>
        <p:spPr>
          <a:xfrm>
            <a:off x="6974471" y="70485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6" name="object 1236"/>
          <p:cNvSpPr/>
          <p:nvPr/>
        </p:nvSpPr>
        <p:spPr>
          <a:xfrm>
            <a:off x="6982091" y="7052309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7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7" name="object 1237"/>
          <p:cNvSpPr/>
          <p:nvPr/>
        </p:nvSpPr>
        <p:spPr>
          <a:xfrm>
            <a:off x="6982091" y="7048500"/>
            <a:ext cx="940435" cy="0"/>
          </a:xfrm>
          <a:custGeom>
            <a:avLst/>
            <a:gdLst/>
            <a:ahLst/>
            <a:cxnLst/>
            <a:rect l="l" t="t" r="r" b="b"/>
            <a:pathLst>
              <a:path w="940434" h="0">
                <a:moveTo>
                  <a:pt x="0" y="0"/>
                </a:moveTo>
                <a:lnTo>
                  <a:pt x="9403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8" name="object 1238"/>
          <p:cNvSpPr/>
          <p:nvPr/>
        </p:nvSpPr>
        <p:spPr>
          <a:xfrm>
            <a:off x="7926197" y="6779514"/>
            <a:ext cx="0" cy="276860"/>
          </a:xfrm>
          <a:custGeom>
            <a:avLst/>
            <a:gdLst/>
            <a:ahLst/>
            <a:cxnLst/>
            <a:rect l="l" t="t" r="r" b="b"/>
            <a:pathLst>
              <a:path w="0" h="276859">
                <a:moveTo>
                  <a:pt x="0" y="0"/>
                </a:moveTo>
                <a:lnTo>
                  <a:pt x="0" y="276605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9" name="object 1239"/>
          <p:cNvSpPr/>
          <p:nvPr/>
        </p:nvSpPr>
        <p:spPr>
          <a:xfrm>
            <a:off x="7922386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0" name="object 1240"/>
          <p:cNvSpPr/>
          <p:nvPr/>
        </p:nvSpPr>
        <p:spPr>
          <a:xfrm>
            <a:off x="7922386" y="70485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1" name="object 1241"/>
          <p:cNvSpPr/>
          <p:nvPr/>
        </p:nvSpPr>
        <p:spPr>
          <a:xfrm>
            <a:off x="7930019" y="7052309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2" name="object 1242"/>
          <p:cNvSpPr/>
          <p:nvPr/>
        </p:nvSpPr>
        <p:spPr>
          <a:xfrm>
            <a:off x="7930019" y="7048500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 h="0">
                <a:moveTo>
                  <a:pt x="0" y="0"/>
                </a:moveTo>
                <a:lnTo>
                  <a:pt x="13776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3" name="object 1243"/>
          <p:cNvSpPr/>
          <p:nvPr/>
        </p:nvSpPr>
        <p:spPr>
          <a:xfrm>
            <a:off x="9311525" y="6779514"/>
            <a:ext cx="0" cy="276860"/>
          </a:xfrm>
          <a:custGeom>
            <a:avLst/>
            <a:gdLst/>
            <a:ahLst/>
            <a:cxnLst/>
            <a:rect l="l" t="t" r="r" b="b"/>
            <a:pathLst>
              <a:path w="0" h="276859">
                <a:moveTo>
                  <a:pt x="0" y="0"/>
                </a:moveTo>
                <a:lnTo>
                  <a:pt x="0" y="276605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4" name="object 1244"/>
          <p:cNvSpPr/>
          <p:nvPr/>
        </p:nvSpPr>
        <p:spPr>
          <a:xfrm>
            <a:off x="9307715" y="6779514"/>
            <a:ext cx="0" cy="269240"/>
          </a:xfrm>
          <a:custGeom>
            <a:avLst/>
            <a:gdLst/>
            <a:ahLst/>
            <a:cxnLst/>
            <a:rect l="l" t="t" r="r" b="b"/>
            <a:pathLst>
              <a:path w="0" h="269240">
                <a:moveTo>
                  <a:pt x="0" y="0"/>
                </a:moveTo>
                <a:lnTo>
                  <a:pt x="0" y="2689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5" name="object 1245"/>
          <p:cNvSpPr/>
          <p:nvPr/>
        </p:nvSpPr>
        <p:spPr>
          <a:xfrm>
            <a:off x="9307715" y="70485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6" name="object 1246"/>
          <p:cNvSpPr/>
          <p:nvPr/>
        </p:nvSpPr>
        <p:spPr>
          <a:xfrm>
            <a:off x="9307715" y="70485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777" y="942848"/>
            <a:ext cx="337312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Data</a:t>
            </a:r>
            <a:r>
              <a:rPr dirty="0" spc="-35"/>
              <a:t> </a:t>
            </a:r>
            <a:r>
              <a:rPr dirty="0" spc="-5"/>
              <a:t>Preparation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30131" y="6810697"/>
            <a:ext cx="14414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z="1200">
                <a:latin typeface="Comic Sans MS"/>
                <a:cs typeface="Comic Sans MS"/>
              </a:rPr>
              <a:t>2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255" y="1910133"/>
            <a:ext cx="6738620" cy="465836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0000CC"/>
                </a:solidFill>
                <a:latin typeface="Comic Sans MS"/>
                <a:cs typeface="Comic Sans MS"/>
              </a:rPr>
              <a:t>Introduction to </a:t>
            </a:r>
            <a:r>
              <a:rPr dirty="0" sz="2800">
                <a:solidFill>
                  <a:srgbClr val="0000CC"/>
                </a:solidFill>
                <a:latin typeface="Comic Sans MS"/>
                <a:cs typeface="Comic Sans MS"/>
              </a:rPr>
              <a:t>Data</a:t>
            </a:r>
            <a:r>
              <a:rPr dirty="0" sz="2800" spc="5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0000CC"/>
                </a:solidFill>
                <a:latin typeface="Comic Sans MS"/>
                <a:cs typeface="Comic Sans MS"/>
              </a:rPr>
              <a:t>Preparation</a:t>
            </a:r>
            <a:endParaRPr sz="2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Types of Data</a:t>
            </a:r>
            <a:endParaRPr sz="2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Discretization of Continuous</a:t>
            </a:r>
            <a:r>
              <a:rPr dirty="0" sz="2800" spc="-5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Variables</a:t>
            </a:r>
            <a:endParaRPr sz="2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CC"/>
                </a:solidFill>
                <a:latin typeface="Comic Sans MS"/>
                <a:cs typeface="Comic Sans MS"/>
              </a:rPr>
              <a:t>Outliers</a:t>
            </a:r>
            <a:endParaRPr sz="2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r>
              <a:rPr dirty="0" sz="2800" spc="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Transformation</a:t>
            </a:r>
            <a:endParaRPr sz="2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Missing</a:t>
            </a:r>
            <a:r>
              <a:rPr dirty="0" sz="2800" spc="-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2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CC"/>
                </a:solidFill>
                <a:latin typeface="Comic Sans MS"/>
                <a:cs typeface="Comic Sans MS"/>
              </a:rPr>
              <a:t>Handling</a:t>
            </a:r>
            <a:r>
              <a:rPr dirty="0" sz="2800" spc="-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3333CC"/>
                </a:solidFill>
                <a:latin typeface="Comic Sans MS"/>
                <a:cs typeface="Comic Sans MS"/>
              </a:rPr>
              <a:t>Redundancy</a:t>
            </a:r>
            <a:endParaRPr sz="2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CC"/>
                </a:solidFill>
                <a:latin typeface="Comic Sans MS"/>
                <a:cs typeface="Comic Sans MS"/>
              </a:rPr>
              <a:t>Sampling </a:t>
            </a: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and Unbalanced</a:t>
            </a:r>
            <a:r>
              <a:rPr dirty="0" sz="2800" spc="-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Datasets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6361" y="6826250"/>
            <a:ext cx="2114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20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5836" y="711200"/>
            <a:ext cx="317500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Data</a:t>
            </a:r>
            <a:r>
              <a:rPr dirty="0" spc="-40"/>
              <a:t> </a:t>
            </a:r>
            <a:r>
              <a:rPr dirty="0" spc="-5"/>
              <a:t>Conversion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5702" y="1460245"/>
            <a:ext cx="8174355" cy="196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Some tools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can </a:t>
            </a:r>
            <a:r>
              <a:rPr dirty="0" sz="2400" spc="-5">
                <a:solidFill>
                  <a:srgbClr val="008000"/>
                </a:solidFill>
                <a:latin typeface="Comic Sans MS"/>
                <a:cs typeface="Comic Sans MS"/>
              </a:rPr>
              <a:t>deal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with </a:t>
            </a:r>
            <a:r>
              <a:rPr dirty="0" sz="2400" spc="-5">
                <a:solidFill>
                  <a:srgbClr val="008000"/>
                </a:solidFill>
                <a:latin typeface="Comic Sans MS"/>
                <a:cs typeface="Comic Sans MS"/>
              </a:rPr>
              <a:t>nominal values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but other need  fields to be</a:t>
            </a:r>
            <a:r>
              <a:rPr dirty="0" sz="24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numeric</a:t>
            </a:r>
            <a:endParaRPr sz="2400">
              <a:latin typeface="Comic Sans MS"/>
              <a:cs typeface="Comic Sans MS"/>
            </a:endParaRPr>
          </a:p>
          <a:p>
            <a:pPr marL="355600" marR="220979" indent="-342900">
              <a:lnSpc>
                <a:spcPct val="110000"/>
              </a:lnSpc>
              <a:spcBef>
                <a:spcPts val="259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Convert </a:t>
            </a:r>
            <a:r>
              <a:rPr dirty="0" sz="2400" spc="-5">
                <a:solidFill>
                  <a:srgbClr val="008000"/>
                </a:solidFill>
                <a:latin typeface="Comic Sans MS"/>
                <a:cs typeface="Comic Sans MS"/>
              </a:rPr>
              <a:t>ordinal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fields to numeric to be able to </a:t>
            </a:r>
            <a:r>
              <a:rPr dirty="0" sz="2400" spc="-5">
                <a:solidFill>
                  <a:srgbClr val="008000"/>
                </a:solidFill>
                <a:latin typeface="Comic Sans MS"/>
                <a:cs typeface="Comic Sans MS"/>
              </a:rPr>
              <a:t>use </a:t>
            </a:r>
            <a:r>
              <a:rPr dirty="0" sz="2400">
                <a:solidFill>
                  <a:srgbClr val="008000"/>
                </a:solidFill>
                <a:latin typeface="Comic Sans MS"/>
                <a:cs typeface="Comic Sans MS"/>
              </a:rPr>
              <a:t>“&gt;”  and “&lt;“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comparisons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on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such</a:t>
            </a:r>
            <a:r>
              <a:rPr dirty="0" sz="24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fields.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2907" y="3576615"/>
            <a:ext cx="1222375" cy="10985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Char char="•"/>
              <a:tabLst>
                <a:tab pos="297815" algn="l"/>
                <a:tab pos="298450" algn="l"/>
                <a:tab pos="62865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A	</a:t>
            </a:r>
            <a:r>
              <a:rPr dirty="0" sz="160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dirty="0" sz="1600" spc="-4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4.0</a:t>
            </a:r>
            <a:endParaRPr sz="1600">
              <a:latin typeface="Comic Sans MS"/>
              <a:cs typeface="Comic Sans MS"/>
            </a:endParaRPr>
          </a:p>
          <a:p>
            <a:pPr marL="298450" indent="-28575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Char char="•"/>
              <a:tabLst>
                <a:tab pos="297815" algn="l"/>
                <a:tab pos="299085" algn="l"/>
              </a:tabLst>
            </a:pP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A-  </a:t>
            </a:r>
            <a:r>
              <a:rPr dirty="0" sz="160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dirty="0" sz="1600" spc="-2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3.7</a:t>
            </a:r>
            <a:endParaRPr sz="1600">
              <a:latin typeface="Comic Sans MS"/>
              <a:cs typeface="Comic Sans MS"/>
            </a:endParaRPr>
          </a:p>
          <a:p>
            <a:pPr marL="298450" indent="-285750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Char char="•"/>
              <a:tabLst>
                <a:tab pos="297815" algn="l"/>
                <a:tab pos="299085" algn="l"/>
              </a:tabLst>
            </a:pP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B+ </a:t>
            </a:r>
            <a:r>
              <a:rPr dirty="0" sz="160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dirty="0" sz="1600" spc="-1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3.3</a:t>
            </a:r>
            <a:endParaRPr sz="1600">
              <a:latin typeface="Comic Sans MS"/>
              <a:cs typeface="Comic Sans MS"/>
            </a:endParaRPr>
          </a:p>
          <a:p>
            <a:pPr marL="298450" indent="-285750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Char char="•"/>
              <a:tabLst>
                <a:tab pos="297815" algn="l"/>
                <a:tab pos="299085" algn="l"/>
                <a:tab pos="60833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B	</a:t>
            </a:r>
            <a:r>
              <a:rPr dirty="0" sz="160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dirty="0" sz="1600" spc="-4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3.0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702" y="4800853"/>
            <a:ext cx="7724140" cy="2132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Multi-valued,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unordered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attributes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with </a:t>
            </a:r>
            <a:r>
              <a:rPr dirty="0" sz="2400">
                <a:solidFill>
                  <a:srgbClr val="008000"/>
                </a:solidFill>
                <a:latin typeface="Comic Sans MS"/>
                <a:cs typeface="Comic Sans MS"/>
              </a:rPr>
              <a:t>small </a:t>
            </a:r>
            <a:r>
              <a:rPr dirty="0" sz="2400" spc="-5">
                <a:solidFill>
                  <a:srgbClr val="008000"/>
                </a:solidFill>
                <a:latin typeface="Comic Sans MS"/>
                <a:cs typeface="Comic Sans MS"/>
              </a:rPr>
              <a:t>no.</a:t>
            </a:r>
            <a:r>
              <a:rPr dirty="0" sz="2400" spc="-145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008000"/>
                </a:solidFill>
                <a:latin typeface="Comic Sans MS"/>
                <a:cs typeface="Comic Sans MS"/>
              </a:rPr>
              <a:t>of  values</a:t>
            </a:r>
            <a:endParaRPr sz="2400">
              <a:latin typeface="Comic Sans MS"/>
              <a:cs typeface="Comic Sans MS"/>
            </a:endParaRPr>
          </a:p>
          <a:p>
            <a:pPr lvl="1" marL="755015" indent="-285115">
              <a:lnSpc>
                <a:spcPct val="100000"/>
              </a:lnSpc>
              <a:spcBef>
                <a:spcPts val="245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e.g. Color=Red,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Orange, Yellow, …,</a:t>
            </a:r>
            <a:r>
              <a:rPr dirty="0" sz="1800" spc="-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Violet</a:t>
            </a:r>
            <a:endParaRPr sz="1800">
              <a:latin typeface="Comic Sans MS"/>
              <a:cs typeface="Comic Sans MS"/>
            </a:endParaRPr>
          </a:p>
          <a:p>
            <a:pPr lvl="1" marL="755015" marR="82550" indent="-285115">
              <a:lnSpc>
                <a:spcPct val="104200"/>
              </a:lnSpc>
              <a:spcBef>
                <a:spcPts val="88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for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each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value </a:t>
            </a:r>
            <a:r>
              <a:rPr dirty="0" sz="1900" spc="-50" i="1">
                <a:solidFill>
                  <a:srgbClr val="3333CC"/>
                </a:solidFill>
                <a:latin typeface="Comic Sans MS"/>
                <a:cs typeface="Comic Sans MS"/>
              </a:rPr>
              <a:t>v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create a </a:t>
            </a:r>
            <a:r>
              <a:rPr dirty="0" sz="1800" spc="-5">
                <a:solidFill>
                  <a:srgbClr val="008000"/>
                </a:solidFill>
                <a:latin typeface="Comic Sans MS"/>
                <a:cs typeface="Comic Sans MS"/>
              </a:rPr>
              <a:t>binary </a:t>
            </a:r>
            <a:r>
              <a:rPr dirty="0" sz="1800">
                <a:solidFill>
                  <a:srgbClr val="008000"/>
                </a:solidFill>
                <a:latin typeface="Comic Sans MS"/>
                <a:cs typeface="Comic Sans MS"/>
              </a:rPr>
              <a:t>“flag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”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variable </a:t>
            </a:r>
            <a:r>
              <a:rPr dirty="0" sz="1800" spc="-15">
                <a:solidFill>
                  <a:srgbClr val="3333CC"/>
                </a:solidFill>
                <a:latin typeface="Comic Sans MS"/>
                <a:cs typeface="Comic Sans MS"/>
              </a:rPr>
              <a:t>C_</a:t>
            </a:r>
            <a:r>
              <a:rPr dirty="0" sz="1900" spc="-15" i="1">
                <a:solidFill>
                  <a:srgbClr val="3333CC"/>
                </a:solidFill>
                <a:latin typeface="Comic Sans MS"/>
                <a:cs typeface="Comic Sans MS"/>
              </a:rPr>
              <a:t>v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,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which is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1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if  </a:t>
            </a:r>
            <a:r>
              <a:rPr dirty="0" sz="1800" spc="-10">
                <a:solidFill>
                  <a:srgbClr val="3333CC"/>
                </a:solidFill>
                <a:latin typeface="Comic Sans MS"/>
                <a:cs typeface="Comic Sans MS"/>
              </a:rPr>
              <a:t>Color=</a:t>
            </a:r>
            <a:r>
              <a:rPr dirty="0" sz="1900" spc="-10" i="1">
                <a:solidFill>
                  <a:srgbClr val="3333CC"/>
                </a:solidFill>
                <a:latin typeface="Comic Sans MS"/>
                <a:cs typeface="Comic Sans MS"/>
              </a:rPr>
              <a:t>v</a:t>
            </a:r>
            <a:r>
              <a:rPr dirty="0" sz="1800" spc="-10">
                <a:solidFill>
                  <a:srgbClr val="3333CC"/>
                </a:solidFill>
                <a:latin typeface="Comic Sans MS"/>
                <a:cs typeface="Comic Sans MS"/>
              </a:rPr>
              <a:t>,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0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 otherwise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519" y="942848"/>
            <a:ext cx="6744334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Conversion: Nominal, Many</a:t>
            </a:r>
            <a:r>
              <a:rPr dirty="0" spc="75"/>
              <a:t> </a:t>
            </a:r>
            <a:r>
              <a:rPr dirty="0" spc="-5"/>
              <a:t>Values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58373" y="2063750"/>
            <a:ext cx="7670165" cy="404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Examples:</a:t>
            </a:r>
            <a:endParaRPr sz="2000">
              <a:latin typeface="Comic Sans MS"/>
              <a:cs typeface="Comic Sans MS"/>
            </a:endParaRPr>
          </a:p>
          <a:p>
            <a:pPr lvl="1" marL="755650" indent="-286385">
              <a:lnSpc>
                <a:spcPct val="100000"/>
              </a:lnSpc>
              <a:spcBef>
                <a:spcPts val="152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US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State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Code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(50</a:t>
            </a:r>
            <a:r>
              <a:rPr dirty="0" sz="1800" spc="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values)</a:t>
            </a:r>
            <a:endParaRPr sz="1800">
              <a:latin typeface="Comic Sans MS"/>
              <a:cs typeface="Comic Sans MS"/>
            </a:endParaRPr>
          </a:p>
          <a:p>
            <a:pPr lvl="1" marL="755650" indent="-28638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Profession Code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(7,000 values, but only few</a:t>
            </a:r>
            <a:r>
              <a:rPr dirty="0" sz="1800" spc="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frequent)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95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Ignore ID-like fields whose values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are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unique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for each</a:t>
            </a:r>
            <a:r>
              <a:rPr dirty="0" sz="2000" spc="254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record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For other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fields,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group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values</a:t>
            </a:r>
            <a:r>
              <a:rPr dirty="0" sz="2000" spc="7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“naturally”:</a:t>
            </a:r>
            <a:endParaRPr sz="2000">
              <a:latin typeface="Comic Sans MS"/>
              <a:cs typeface="Comic Sans MS"/>
            </a:endParaRPr>
          </a:p>
          <a:p>
            <a:pPr lvl="1" marL="755650" indent="-285750">
              <a:lnSpc>
                <a:spcPct val="100000"/>
              </a:lnSpc>
              <a:spcBef>
                <a:spcPts val="152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e.g.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50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US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States </a:t>
            </a:r>
            <a:r>
              <a:rPr dirty="0" sz="180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dirty="0" sz="180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3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or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5</a:t>
            </a:r>
            <a:r>
              <a:rPr dirty="0" sz="1800" spc="8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regions</a:t>
            </a:r>
            <a:endParaRPr sz="1800">
              <a:latin typeface="Comic Sans MS"/>
              <a:cs typeface="Comic Sans MS"/>
            </a:endParaRPr>
          </a:p>
          <a:p>
            <a:pPr lvl="1" marL="755650" indent="-28575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Profession –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select most frequent ones, group the</a:t>
            </a:r>
            <a:r>
              <a:rPr dirty="0" sz="1800" spc="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rest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Comic Sans MS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Create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binary flag-fields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for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selected</a:t>
            </a:r>
            <a:r>
              <a:rPr dirty="0" sz="2000" spc="1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values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417" y="4249471"/>
            <a:ext cx="6892925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4000"/>
              <a:t>DISCRETIZATION </a:t>
            </a:r>
            <a:r>
              <a:rPr dirty="0" sz="4000" spc="-5"/>
              <a:t>OF  </a:t>
            </a:r>
            <a:r>
              <a:rPr dirty="0" sz="4000"/>
              <a:t>CONTINUOUS</a:t>
            </a:r>
            <a:r>
              <a:rPr dirty="0" sz="4000" spc="-70"/>
              <a:t> </a:t>
            </a:r>
            <a:r>
              <a:rPr dirty="0" sz="4000" spc="-5"/>
              <a:t>VARIABLES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22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971" y="942848"/>
            <a:ext cx="274637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Discretization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13999" y="1737614"/>
            <a:ext cx="8331834" cy="401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Divide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the range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of a continuous attribute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into</a:t>
            </a:r>
            <a:r>
              <a:rPr dirty="0" sz="2400" spc="-10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intervals</a:t>
            </a:r>
            <a:endParaRPr sz="2400">
              <a:latin typeface="Comic Sans MS"/>
              <a:cs typeface="Comic Sans MS"/>
            </a:endParaRPr>
          </a:p>
          <a:p>
            <a:pPr lvl="1" marL="755015" marR="457200" indent="-285750">
              <a:lnSpc>
                <a:spcPct val="110000"/>
              </a:lnSpc>
              <a:spcBef>
                <a:spcPts val="230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Some methods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require discrete values,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e.g. most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versions of 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Naïve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Bayes,</a:t>
            </a:r>
            <a:r>
              <a:rPr dirty="0" sz="2000" spc="4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CHAID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Reduce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data size by</a:t>
            </a:r>
            <a:r>
              <a:rPr dirty="0" sz="2000" spc="6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discretization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Prepare for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further</a:t>
            </a:r>
            <a:r>
              <a:rPr dirty="0" sz="2000" spc="4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analysis</a:t>
            </a:r>
            <a:endParaRPr sz="20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Comic Sans MS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lvl="1" marL="755015" indent="-285750">
              <a:lnSpc>
                <a:spcPct val="100000"/>
              </a:lnSpc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Discretization is very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useful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for generating a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summary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dirty="0" sz="2000" spc="2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53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Also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called</a:t>
            </a:r>
            <a:r>
              <a:rPr dirty="0" sz="24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“binning”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4460" y="942848"/>
            <a:ext cx="386080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Equal-width</a:t>
            </a:r>
            <a:r>
              <a:rPr dirty="0" spc="-10"/>
              <a:t> Binning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1944" y="1721926"/>
            <a:ext cx="7938770" cy="115062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0"/>
              </a:spcBef>
              <a:buClr>
                <a:srgbClr val="FF0000"/>
              </a:buClr>
              <a:buChar char="•"/>
              <a:tabLst>
                <a:tab pos="297815" algn="l"/>
                <a:tab pos="298450" algn="l"/>
                <a:tab pos="3305175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It divides the range</a:t>
            </a:r>
            <a:r>
              <a:rPr dirty="0" sz="1800" spc="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into</a:t>
            </a:r>
            <a:r>
              <a:rPr dirty="0" sz="1800" spc="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900" spc="-80" i="1">
                <a:solidFill>
                  <a:srgbClr val="3333CC"/>
                </a:solidFill>
                <a:latin typeface="Comic Sans MS"/>
                <a:cs typeface="Comic Sans MS"/>
              </a:rPr>
              <a:t>N	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intervals of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equal size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(range): uniform</a:t>
            </a:r>
            <a:r>
              <a:rPr dirty="0" sz="1800" spc="-9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grid</a:t>
            </a:r>
            <a:endParaRPr sz="1800">
              <a:latin typeface="Comic Sans MS"/>
              <a:cs typeface="Comic Sans MS"/>
            </a:endParaRPr>
          </a:p>
          <a:p>
            <a:pPr marL="298450" marR="515620" indent="-285750">
              <a:lnSpc>
                <a:spcPct val="104200"/>
              </a:lnSpc>
              <a:spcBef>
                <a:spcPts val="860"/>
              </a:spcBef>
              <a:buClr>
                <a:srgbClr val="FF0000"/>
              </a:buClr>
              <a:buChar char="•"/>
              <a:tabLst>
                <a:tab pos="297815" algn="l"/>
                <a:tab pos="298450" algn="l"/>
                <a:tab pos="1562735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If </a:t>
            </a:r>
            <a:r>
              <a:rPr dirty="0" sz="1900" spc="-75" i="1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dirty="0" sz="1900" spc="-30" i="1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dirty="0" sz="1800" spc="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900" spc="-65" i="1">
                <a:solidFill>
                  <a:srgbClr val="3333CC"/>
                </a:solidFill>
                <a:latin typeface="Comic Sans MS"/>
                <a:cs typeface="Comic Sans MS"/>
              </a:rPr>
              <a:t>B	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are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lowest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and highest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values of the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attribute,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 width of intervals will be: </a:t>
            </a:r>
            <a:r>
              <a:rPr dirty="0" sz="1900" spc="-105" i="1">
                <a:solidFill>
                  <a:srgbClr val="3333CC"/>
                </a:solidFill>
                <a:latin typeface="Comic Sans MS"/>
                <a:cs typeface="Comic Sans MS"/>
              </a:rPr>
              <a:t>W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= </a:t>
            </a:r>
            <a:r>
              <a:rPr dirty="0" sz="1800" spc="-35">
                <a:solidFill>
                  <a:srgbClr val="3333CC"/>
                </a:solidFill>
                <a:latin typeface="Comic Sans MS"/>
                <a:cs typeface="Comic Sans MS"/>
              </a:rPr>
              <a:t>(</a:t>
            </a:r>
            <a:r>
              <a:rPr dirty="0" sz="1900" spc="-35" i="1">
                <a:solidFill>
                  <a:srgbClr val="3333CC"/>
                </a:solidFill>
                <a:latin typeface="Comic Sans MS"/>
                <a:cs typeface="Comic Sans MS"/>
              </a:rPr>
              <a:t>B</a:t>
            </a:r>
            <a:r>
              <a:rPr dirty="0" sz="1900" spc="50" i="1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35">
                <a:solidFill>
                  <a:srgbClr val="3333CC"/>
                </a:solidFill>
                <a:latin typeface="Comic Sans MS"/>
                <a:cs typeface="Comic Sans MS"/>
              </a:rPr>
              <a:t>-</a:t>
            </a:r>
            <a:r>
              <a:rPr dirty="0" sz="1900" spc="-35" i="1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dirty="0" sz="1800" spc="-35">
                <a:solidFill>
                  <a:srgbClr val="3333CC"/>
                </a:solidFill>
                <a:latin typeface="Comic Sans MS"/>
                <a:cs typeface="Comic Sans MS"/>
              </a:rPr>
              <a:t>)/</a:t>
            </a:r>
            <a:r>
              <a:rPr dirty="0" sz="1900" spc="-35" i="1">
                <a:solidFill>
                  <a:srgbClr val="3333CC"/>
                </a:solidFill>
                <a:latin typeface="Comic Sans MS"/>
                <a:cs typeface="Comic Sans MS"/>
              </a:rPr>
              <a:t>N.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3075" y="5451728"/>
            <a:ext cx="4887595" cy="0"/>
          </a:xfrm>
          <a:custGeom>
            <a:avLst/>
            <a:gdLst/>
            <a:ahLst/>
            <a:cxnLst/>
            <a:rect l="l" t="t" r="r" b="b"/>
            <a:pathLst>
              <a:path w="4887595" h="0">
                <a:moveTo>
                  <a:pt x="0" y="0"/>
                </a:moveTo>
                <a:lnTo>
                  <a:pt x="4887467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62694" y="5219700"/>
            <a:ext cx="0" cy="231775"/>
          </a:xfrm>
          <a:custGeom>
            <a:avLst/>
            <a:gdLst/>
            <a:ahLst/>
            <a:cxnLst/>
            <a:rect l="l" t="t" r="r" b="b"/>
            <a:pathLst>
              <a:path w="0" h="231775">
                <a:moveTo>
                  <a:pt x="0" y="0"/>
                </a:moveTo>
                <a:lnTo>
                  <a:pt x="0" y="231648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68993" y="5081778"/>
            <a:ext cx="471805" cy="369570"/>
          </a:xfrm>
          <a:custGeom>
            <a:avLst/>
            <a:gdLst/>
            <a:ahLst/>
            <a:cxnLst/>
            <a:rect l="l" t="t" r="r" b="b"/>
            <a:pathLst>
              <a:path w="471805" h="369570">
                <a:moveTo>
                  <a:pt x="0" y="0"/>
                </a:moveTo>
                <a:lnTo>
                  <a:pt x="0" y="369570"/>
                </a:lnTo>
                <a:lnTo>
                  <a:pt x="471677" y="369570"/>
                </a:lnTo>
                <a:lnTo>
                  <a:pt x="47167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64421" y="5077205"/>
            <a:ext cx="481330" cy="379730"/>
          </a:xfrm>
          <a:custGeom>
            <a:avLst/>
            <a:gdLst/>
            <a:ahLst/>
            <a:cxnLst/>
            <a:rect l="l" t="t" r="r" b="b"/>
            <a:pathLst>
              <a:path w="481330" h="379729">
                <a:moveTo>
                  <a:pt x="480822" y="379475"/>
                </a:moveTo>
                <a:lnTo>
                  <a:pt x="480822" y="0"/>
                </a:lnTo>
                <a:lnTo>
                  <a:pt x="0" y="0"/>
                </a:lnTo>
                <a:lnTo>
                  <a:pt x="0" y="379475"/>
                </a:lnTo>
                <a:lnTo>
                  <a:pt x="4572" y="379475"/>
                </a:lnTo>
                <a:lnTo>
                  <a:pt x="4572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471678" y="9143"/>
                </a:lnTo>
                <a:lnTo>
                  <a:pt x="471678" y="4571"/>
                </a:lnTo>
                <a:lnTo>
                  <a:pt x="476250" y="9143"/>
                </a:lnTo>
                <a:lnTo>
                  <a:pt x="476250" y="379475"/>
                </a:lnTo>
                <a:lnTo>
                  <a:pt x="480822" y="379475"/>
                </a:lnTo>
                <a:close/>
              </a:path>
              <a:path w="481330" h="379729">
                <a:moveTo>
                  <a:pt x="9143" y="9143"/>
                </a:moveTo>
                <a:lnTo>
                  <a:pt x="9143" y="4571"/>
                </a:lnTo>
                <a:lnTo>
                  <a:pt x="4572" y="9143"/>
                </a:lnTo>
                <a:lnTo>
                  <a:pt x="9143" y="9143"/>
                </a:lnTo>
                <a:close/>
              </a:path>
              <a:path w="481330" h="379729">
                <a:moveTo>
                  <a:pt x="9143" y="369569"/>
                </a:moveTo>
                <a:lnTo>
                  <a:pt x="9143" y="9143"/>
                </a:lnTo>
                <a:lnTo>
                  <a:pt x="4572" y="9143"/>
                </a:lnTo>
                <a:lnTo>
                  <a:pt x="4572" y="369569"/>
                </a:lnTo>
                <a:lnTo>
                  <a:pt x="9143" y="369569"/>
                </a:lnTo>
                <a:close/>
              </a:path>
              <a:path w="481330" h="379729">
                <a:moveTo>
                  <a:pt x="476250" y="369569"/>
                </a:moveTo>
                <a:lnTo>
                  <a:pt x="4572" y="369569"/>
                </a:lnTo>
                <a:lnTo>
                  <a:pt x="9143" y="374141"/>
                </a:lnTo>
                <a:lnTo>
                  <a:pt x="9143" y="379475"/>
                </a:lnTo>
                <a:lnTo>
                  <a:pt x="471678" y="379475"/>
                </a:lnTo>
                <a:lnTo>
                  <a:pt x="471678" y="374141"/>
                </a:lnTo>
                <a:lnTo>
                  <a:pt x="476250" y="369569"/>
                </a:lnTo>
                <a:close/>
              </a:path>
              <a:path w="481330" h="379729">
                <a:moveTo>
                  <a:pt x="9143" y="379475"/>
                </a:moveTo>
                <a:lnTo>
                  <a:pt x="9143" y="374141"/>
                </a:lnTo>
                <a:lnTo>
                  <a:pt x="4572" y="369569"/>
                </a:lnTo>
                <a:lnTo>
                  <a:pt x="4572" y="379475"/>
                </a:lnTo>
                <a:lnTo>
                  <a:pt x="9143" y="379475"/>
                </a:lnTo>
                <a:close/>
              </a:path>
              <a:path w="481330" h="379729">
                <a:moveTo>
                  <a:pt x="476250" y="9143"/>
                </a:moveTo>
                <a:lnTo>
                  <a:pt x="471678" y="4571"/>
                </a:lnTo>
                <a:lnTo>
                  <a:pt x="471678" y="9143"/>
                </a:lnTo>
                <a:lnTo>
                  <a:pt x="476250" y="9143"/>
                </a:lnTo>
                <a:close/>
              </a:path>
              <a:path w="481330" h="379729">
                <a:moveTo>
                  <a:pt x="476250" y="369569"/>
                </a:moveTo>
                <a:lnTo>
                  <a:pt x="476250" y="9143"/>
                </a:lnTo>
                <a:lnTo>
                  <a:pt x="471678" y="9143"/>
                </a:lnTo>
                <a:lnTo>
                  <a:pt x="471678" y="369569"/>
                </a:lnTo>
                <a:lnTo>
                  <a:pt x="476250" y="369569"/>
                </a:lnTo>
                <a:close/>
              </a:path>
              <a:path w="481330" h="379729">
                <a:moveTo>
                  <a:pt x="476250" y="379475"/>
                </a:moveTo>
                <a:lnTo>
                  <a:pt x="476250" y="369569"/>
                </a:lnTo>
                <a:lnTo>
                  <a:pt x="471678" y="374141"/>
                </a:lnTo>
                <a:lnTo>
                  <a:pt x="471678" y="379475"/>
                </a:lnTo>
                <a:lnTo>
                  <a:pt x="476250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43594" y="4805171"/>
            <a:ext cx="0" cy="646430"/>
          </a:xfrm>
          <a:custGeom>
            <a:avLst/>
            <a:gdLst/>
            <a:ahLst/>
            <a:cxnLst/>
            <a:rect l="l" t="t" r="r" b="b"/>
            <a:pathLst>
              <a:path w="0" h="646429">
                <a:moveTo>
                  <a:pt x="0" y="0"/>
                </a:moveTo>
                <a:lnTo>
                  <a:pt x="0" y="64617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43975" y="5265801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 h="0">
                <a:moveTo>
                  <a:pt x="0" y="0"/>
                </a:moveTo>
                <a:lnTo>
                  <a:pt x="156971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43975" y="5081778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 h="0">
                <a:moveTo>
                  <a:pt x="0" y="0"/>
                </a:moveTo>
                <a:lnTo>
                  <a:pt x="1569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43975" y="4897373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 h="0">
                <a:moveTo>
                  <a:pt x="0" y="0"/>
                </a:moveTo>
                <a:lnTo>
                  <a:pt x="1569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51745" y="5081778"/>
            <a:ext cx="473709" cy="369570"/>
          </a:xfrm>
          <a:custGeom>
            <a:avLst/>
            <a:gdLst/>
            <a:ahLst/>
            <a:cxnLst/>
            <a:rect l="l" t="t" r="r" b="b"/>
            <a:pathLst>
              <a:path w="473710" h="369570">
                <a:moveTo>
                  <a:pt x="0" y="0"/>
                </a:moveTo>
                <a:lnTo>
                  <a:pt x="0" y="369570"/>
                </a:lnTo>
                <a:lnTo>
                  <a:pt x="473201" y="369570"/>
                </a:lnTo>
                <a:lnTo>
                  <a:pt x="4732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47173" y="5077205"/>
            <a:ext cx="482600" cy="379730"/>
          </a:xfrm>
          <a:custGeom>
            <a:avLst/>
            <a:gdLst/>
            <a:ahLst/>
            <a:cxnLst/>
            <a:rect l="l" t="t" r="r" b="b"/>
            <a:pathLst>
              <a:path w="482600" h="379729">
                <a:moveTo>
                  <a:pt x="482346" y="379475"/>
                </a:moveTo>
                <a:lnTo>
                  <a:pt x="482346" y="0"/>
                </a:lnTo>
                <a:lnTo>
                  <a:pt x="0" y="0"/>
                </a:lnTo>
                <a:lnTo>
                  <a:pt x="0" y="379475"/>
                </a:lnTo>
                <a:lnTo>
                  <a:pt x="4572" y="379475"/>
                </a:lnTo>
                <a:lnTo>
                  <a:pt x="4572" y="9143"/>
                </a:lnTo>
                <a:lnTo>
                  <a:pt x="9144" y="4571"/>
                </a:lnTo>
                <a:lnTo>
                  <a:pt x="9144" y="9143"/>
                </a:lnTo>
                <a:lnTo>
                  <a:pt x="473201" y="9143"/>
                </a:lnTo>
                <a:lnTo>
                  <a:pt x="473201" y="4571"/>
                </a:lnTo>
                <a:lnTo>
                  <a:pt x="477774" y="9143"/>
                </a:lnTo>
                <a:lnTo>
                  <a:pt x="477774" y="379475"/>
                </a:lnTo>
                <a:lnTo>
                  <a:pt x="482346" y="379475"/>
                </a:lnTo>
                <a:close/>
              </a:path>
              <a:path w="482600" h="379729">
                <a:moveTo>
                  <a:pt x="9144" y="9143"/>
                </a:moveTo>
                <a:lnTo>
                  <a:pt x="9144" y="4571"/>
                </a:lnTo>
                <a:lnTo>
                  <a:pt x="4572" y="9143"/>
                </a:lnTo>
                <a:lnTo>
                  <a:pt x="9144" y="9143"/>
                </a:lnTo>
                <a:close/>
              </a:path>
              <a:path w="482600" h="379729">
                <a:moveTo>
                  <a:pt x="9144" y="369569"/>
                </a:moveTo>
                <a:lnTo>
                  <a:pt x="9144" y="9143"/>
                </a:lnTo>
                <a:lnTo>
                  <a:pt x="4572" y="9143"/>
                </a:lnTo>
                <a:lnTo>
                  <a:pt x="4572" y="369569"/>
                </a:lnTo>
                <a:lnTo>
                  <a:pt x="9144" y="369569"/>
                </a:lnTo>
                <a:close/>
              </a:path>
              <a:path w="482600" h="379729">
                <a:moveTo>
                  <a:pt x="477774" y="369569"/>
                </a:moveTo>
                <a:lnTo>
                  <a:pt x="4572" y="369569"/>
                </a:lnTo>
                <a:lnTo>
                  <a:pt x="9144" y="374141"/>
                </a:lnTo>
                <a:lnTo>
                  <a:pt x="9144" y="379475"/>
                </a:lnTo>
                <a:lnTo>
                  <a:pt x="473201" y="379475"/>
                </a:lnTo>
                <a:lnTo>
                  <a:pt x="473201" y="374141"/>
                </a:lnTo>
                <a:lnTo>
                  <a:pt x="477774" y="369569"/>
                </a:lnTo>
                <a:close/>
              </a:path>
              <a:path w="482600" h="379729">
                <a:moveTo>
                  <a:pt x="9144" y="379475"/>
                </a:moveTo>
                <a:lnTo>
                  <a:pt x="9144" y="374141"/>
                </a:lnTo>
                <a:lnTo>
                  <a:pt x="4572" y="369569"/>
                </a:lnTo>
                <a:lnTo>
                  <a:pt x="4572" y="379475"/>
                </a:lnTo>
                <a:lnTo>
                  <a:pt x="9144" y="379475"/>
                </a:lnTo>
                <a:close/>
              </a:path>
              <a:path w="482600" h="379729">
                <a:moveTo>
                  <a:pt x="477774" y="9143"/>
                </a:moveTo>
                <a:lnTo>
                  <a:pt x="473201" y="4571"/>
                </a:lnTo>
                <a:lnTo>
                  <a:pt x="473201" y="9143"/>
                </a:lnTo>
                <a:lnTo>
                  <a:pt x="477774" y="9143"/>
                </a:lnTo>
                <a:close/>
              </a:path>
              <a:path w="482600" h="379729">
                <a:moveTo>
                  <a:pt x="477774" y="369569"/>
                </a:moveTo>
                <a:lnTo>
                  <a:pt x="477774" y="9143"/>
                </a:lnTo>
                <a:lnTo>
                  <a:pt x="473201" y="9143"/>
                </a:lnTo>
                <a:lnTo>
                  <a:pt x="473201" y="369569"/>
                </a:lnTo>
                <a:lnTo>
                  <a:pt x="477774" y="369569"/>
                </a:lnTo>
                <a:close/>
              </a:path>
              <a:path w="482600" h="379729">
                <a:moveTo>
                  <a:pt x="477774" y="379475"/>
                </a:moveTo>
                <a:lnTo>
                  <a:pt x="477774" y="369569"/>
                </a:lnTo>
                <a:lnTo>
                  <a:pt x="473201" y="374141"/>
                </a:lnTo>
                <a:lnTo>
                  <a:pt x="473201" y="379475"/>
                </a:lnTo>
                <a:lnTo>
                  <a:pt x="477774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46970" y="5219700"/>
            <a:ext cx="0" cy="231775"/>
          </a:xfrm>
          <a:custGeom>
            <a:avLst/>
            <a:gdLst/>
            <a:ahLst/>
            <a:cxnLst/>
            <a:rect l="l" t="t" r="r" b="b"/>
            <a:pathLst>
              <a:path w="0" h="231775">
                <a:moveTo>
                  <a:pt x="0" y="0"/>
                </a:moveTo>
                <a:lnTo>
                  <a:pt x="0" y="231648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29722" y="5219700"/>
            <a:ext cx="0" cy="231775"/>
          </a:xfrm>
          <a:custGeom>
            <a:avLst/>
            <a:gdLst/>
            <a:ahLst/>
            <a:cxnLst/>
            <a:rect l="l" t="t" r="r" b="b"/>
            <a:pathLst>
              <a:path w="0" h="231775">
                <a:moveTo>
                  <a:pt x="0" y="0"/>
                </a:moveTo>
                <a:lnTo>
                  <a:pt x="0" y="231648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12093" y="5219700"/>
            <a:ext cx="0" cy="231775"/>
          </a:xfrm>
          <a:custGeom>
            <a:avLst/>
            <a:gdLst/>
            <a:ahLst/>
            <a:cxnLst/>
            <a:rect l="l" t="t" r="r" b="b"/>
            <a:pathLst>
              <a:path w="0" h="231775">
                <a:moveTo>
                  <a:pt x="0" y="0"/>
                </a:moveTo>
                <a:lnTo>
                  <a:pt x="0" y="2316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48947" y="5219700"/>
            <a:ext cx="0" cy="231775"/>
          </a:xfrm>
          <a:custGeom>
            <a:avLst/>
            <a:gdLst/>
            <a:ahLst/>
            <a:cxnLst/>
            <a:rect l="l" t="t" r="r" b="b"/>
            <a:pathLst>
              <a:path w="0" h="231775">
                <a:moveTo>
                  <a:pt x="0" y="0"/>
                </a:moveTo>
                <a:lnTo>
                  <a:pt x="0" y="2316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83896" y="5219700"/>
            <a:ext cx="0" cy="231775"/>
          </a:xfrm>
          <a:custGeom>
            <a:avLst/>
            <a:gdLst/>
            <a:ahLst/>
            <a:cxnLst/>
            <a:rect l="l" t="t" r="r" b="b"/>
            <a:pathLst>
              <a:path w="0" h="231775">
                <a:moveTo>
                  <a:pt x="0" y="0"/>
                </a:moveTo>
                <a:lnTo>
                  <a:pt x="0" y="231648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18833" y="5219700"/>
            <a:ext cx="0" cy="231775"/>
          </a:xfrm>
          <a:custGeom>
            <a:avLst/>
            <a:gdLst/>
            <a:ahLst/>
            <a:cxnLst/>
            <a:rect l="l" t="t" r="r" b="b"/>
            <a:pathLst>
              <a:path w="0" h="231775">
                <a:moveTo>
                  <a:pt x="0" y="0"/>
                </a:moveTo>
                <a:lnTo>
                  <a:pt x="0" y="2316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50543" y="5219700"/>
            <a:ext cx="0" cy="231775"/>
          </a:xfrm>
          <a:custGeom>
            <a:avLst/>
            <a:gdLst/>
            <a:ahLst/>
            <a:cxnLst/>
            <a:rect l="l" t="t" r="r" b="b"/>
            <a:pathLst>
              <a:path w="0" h="231775">
                <a:moveTo>
                  <a:pt x="0" y="0"/>
                </a:moveTo>
                <a:lnTo>
                  <a:pt x="0" y="23164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34497" y="4713732"/>
            <a:ext cx="473709" cy="737870"/>
          </a:xfrm>
          <a:custGeom>
            <a:avLst/>
            <a:gdLst/>
            <a:ahLst/>
            <a:cxnLst/>
            <a:rect l="l" t="t" r="r" b="b"/>
            <a:pathLst>
              <a:path w="473710" h="737870">
                <a:moveTo>
                  <a:pt x="0" y="0"/>
                </a:moveTo>
                <a:lnTo>
                  <a:pt x="0" y="737615"/>
                </a:lnTo>
                <a:lnTo>
                  <a:pt x="473201" y="737615"/>
                </a:lnTo>
                <a:lnTo>
                  <a:pt x="4732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29925" y="4708397"/>
            <a:ext cx="482600" cy="748665"/>
          </a:xfrm>
          <a:custGeom>
            <a:avLst/>
            <a:gdLst/>
            <a:ahLst/>
            <a:cxnLst/>
            <a:rect l="l" t="t" r="r" b="b"/>
            <a:pathLst>
              <a:path w="482600" h="748664">
                <a:moveTo>
                  <a:pt x="482346" y="748284"/>
                </a:moveTo>
                <a:lnTo>
                  <a:pt x="482346" y="0"/>
                </a:lnTo>
                <a:lnTo>
                  <a:pt x="0" y="0"/>
                </a:lnTo>
                <a:lnTo>
                  <a:pt x="0" y="748284"/>
                </a:lnTo>
                <a:lnTo>
                  <a:pt x="4572" y="748284"/>
                </a:lnTo>
                <a:lnTo>
                  <a:pt x="4572" y="9905"/>
                </a:lnTo>
                <a:lnTo>
                  <a:pt x="9144" y="5334"/>
                </a:lnTo>
                <a:lnTo>
                  <a:pt x="9144" y="9905"/>
                </a:lnTo>
                <a:lnTo>
                  <a:pt x="472440" y="9905"/>
                </a:lnTo>
                <a:lnTo>
                  <a:pt x="472440" y="5334"/>
                </a:lnTo>
                <a:lnTo>
                  <a:pt x="477774" y="9905"/>
                </a:lnTo>
                <a:lnTo>
                  <a:pt x="477774" y="748284"/>
                </a:lnTo>
                <a:lnTo>
                  <a:pt x="482346" y="748284"/>
                </a:lnTo>
                <a:close/>
              </a:path>
              <a:path w="482600" h="748664">
                <a:moveTo>
                  <a:pt x="9144" y="9905"/>
                </a:moveTo>
                <a:lnTo>
                  <a:pt x="9144" y="5334"/>
                </a:lnTo>
                <a:lnTo>
                  <a:pt x="4572" y="9905"/>
                </a:lnTo>
                <a:lnTo>
                  <a:pt x="9144" y="9905"/>
                </a:lnTo>
                <a:close/>
              </a:path>
              <a:path w="482600" h="748664">
                <a:moveTo>
                  <a:pt x="9144" y="738377"/>
                </a:moveTo>
                <a:lnTo>
                  <a:pt x="9144" y="9905"/>
                </a:lnTo>
                <a:lnTo>
                  <a:pt x="4572" y="9905"/>
                </a:lnTo>
                <a:lnTo>
                  <a:pt x="4572" y="738377"/>
                </a:lnTo>
                <a:lnTo>
                  <a:pt x="9144" y="738377"/>
                </a:lnTo>
                <a:close/>
              </a:path>
              <a:path w="482600" h="748664">
                <a:moveTo>
                  <a:pt x="477774" y="738377"/>
                </a:moveTo>
                <a:lnTo>
                  <a:pt x="4572" y="738377"/>
                </a:lnTo>
                <a:lnTo>
                  <a:pt x="9144" y="742950"/>
                </a:lnTo>
                <a:lnTo>
                  <a:pt x="9144" y="748284"/>
                </a:lnTo>
                <a:lnTo>
                  <a:pt x="472440" y="748284"/>
                </a:lnTo>
                <a:lnTo>
                  <a:pt x="472440" y="742950"/>
                </a:lnTo>
                <a:lnTo>
                  <a:pt x="477774" y="738377"/>
                </a:lnTo>
                <a:close/>
              </a:path>
              <a:path w="482600" h="748664">
                <a:moveTo>
                  <a:pt x="9144" y="748284"/>
                </a:moveTo>
                <a:lnTo>
                  <a:pt x="9144" y="742950"/>
                </a:lnTo>
                <a:lnTo>
                  <a:pt x="4572" y="738377"/>
                </a:lnTo>
                <a:lnTo>
                  <a:pt x="4572" y="748284"/>
                </a:lnTo>
                <a:lnTo>
                  <a:pt x="9144" y="748284"/>
                </a:lnTo>
                <a:close/>
              </a:path>
              <a:path w="482600" h="748664">
                <a:moveTo>
                  <a:pt x="477774" y="9905"/>
                </a:moveTo>
                <a:lnTo>
                  <a:pt x="472440" y="5334"/>
                </a:lnTo>
                <a:lnTo>
                  <a:pt x="472440" y="9905"/>
                </a:lnTo>
                <a:lnTo>
                  <a:pt x="477774" y="9905"/>
                </a:lnTo>
                <a:close/>
              </a:path>
              <a:path w="482600" h="748664">
                <a:moveTo>
                  <a:pt x="477774" y="738377"/>
                </a:moveTo>
                <a:lnTo>
                  <a:pt x="477774" y="9905"/>
                </a:lnTo>
                <a:lnTo>
                  <a:pt x="472440" y="9905"/>
                </a:lnTo>
                <a:lnTo>
                  <a:pt x="472440" y="738377"/>
                </a:lnTo>
                <a:lnTo>
                  <a:pt x="477774" y="738377"/>
                </a:lnTo>
                <a:close/>
              </a:path>
              <a:path w="482600" h="748664">
                <a:moveTo>
                  <a:pt x="477774" y="748284"/>
                </a:moveTo>
                <a:lnTo>
                  <a:pt x="477774" y="738377"/>
                </a:lnTo>
                <a:lnTo>
                  <a:pt x="472440" y="742950"/>
                </a:lnTo>
                <a:lnTo>
                  <a:pt x="472440" y="748284"/>
                </a:lnTo>
                <a:lnTo>
                  <a:pt x="477774" y="748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17249" y="5081778"/>
            <a:ext cx="472440" cy="369570"/>
          </a:xfrm>
          <a:custGeom>
            <a:avLst/>
            <a:gdLst/>
            <a:ahLst/>
            <a:cxnLst/>
            <a:rect l="l" t="t" r="r" b="b"/>
            <a:pathLst>
              <a:path w="472439" h="369570">
                <a:moveTo>
                  <a:pt x="0" y="0"/>
                </a:moveTo>
                <a:lnTo>
                  <a:pt x="0" y="369570"/>
                </a:lnTo>
                <a:lnTo>
                  <a:pt x="472439" y="369570"/>
                </a:lnTo>
                <a:lnTo>
                  <a:pt x="4724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11915" y="5077205"/>
            <a:ext cx="483234" cy="379730"/>
          </a:xfrm>
          <a:custGeom>
            <a:avLst/>
            <a:gdLst/>
            <a:ahLst/>
            <a:cxnLst/>
            <a:rect l="l" t="t" r="r" b="b"/>
            <a:pathLst>
              <a:path w="483235" h="379729">
                <a:moveTo>
                  <a:pt x="483108" y="379475"/>
                </a:moveTo>
                <a:lnTo>
                  <a:pt x="483108" y="0"/>
                </a:lnTo>
                <a:lnTo>
                  <a:pt x="0" y="0"/>
                </a:lnTo>
                <a:lnTo>
                  <a:pt x="0" y="379475"/>
                </a:lnTo>
                <a:lnTo>
                  <a:pt x="5333" y="379475"/>
                </a:lnTo>
                <a:lnTo>
                  <a:pt x="5333" y="9143"/>
                </a:lnTo>
                <a:lnTo>
                  <a:pt x="9905" y="4571"/>
                </a:lnTo>
                <a:lnTo>
                  <a:pt x="9905" y="9143"/>
                </a:lnTo>
                <a:lnTo>
                  <a:pt x="473201" y="9143"/>
                </a:lnTo>
                <a:lnTo>
                  <a:pt x="473201" y="4571"/>
                </a:lnTo>
                <a:lnTo>
                  <a:pt x="477774" y="9143"/>
                </a:lnTo>
                <a:lnTo>
                  <a:pt x="477774" y="379475"/>
                </a:lnTo>
                <a:lnTo>
                  <a:pt x="483108" y="379475"/>
                </a:lnTo>
                <a:close/>
              </a:path>
              <a:path w="483235" h="379729">
                <a:moveTo>
                  <a:pt x="9905" y="9143"/>
                </a:moveTo>
                <a:lnTo>
                  <a:pt x="9905" y="4571"/>
                </a:lnTo>
                <a:lnTo>
                  <a:pt x="5333" y="9143"/>
                </a:lnTo>
                <a:lnTo>
                  <a:pt x="9905" y="9143"/>
                </a:lnTo>
                <a:close/>
              </a:path>
              <a:path w="483235" h="379729">
                <a:moveTo>
                  <a:pt x="9905" y="369569"/>
                </a:moveTo>
                <a:lnTo>
                  <a:pt x="9905" y="9143"/>
                </a:lnTo>
                <a:lnTo>
                  <a:pt x="5333" y="9143"/>
                </a:lnTo>
                <a:lnTo>
                  <a:pt x="5333" y="369569"/>
                </a:lnTo>
                <a:lnTo>
                  <a:pt x="9905" y="369569"/>
                </a:lnTo>
                <a:close/>
              </a:path>
              <a:path w="483235" h="379729">
                <a:moveTo>
                  <a:pt x="477774" y="369569"/>
                </a:moveTo>
                <a:lnTo>
                  <a:pt x="5333" y="369569"/>
                </a:lnTo>
                <a:lnTo>
                  <a:pt x="9905" y="374141"/>
                </a:lnTo>
                <a:lnTo>
                  <a:pt x="9905" y="379475"/>
                </a:lnTo>
                <a:lnTo>
                  <a:pt x="473201" y="379475"/>
                </a:lnTo>
                <a:lnTo>
                  <a:pt x="473201" y="374141"/>
                </a:lnTo>
                <a:lnTo>
                  <a:pt x="477774" y="369569"/>
                </a:lnTo>
                <a:close/>
              </a:path>
              <a:path w="483235" h="379729">
                <a:moveTo>
                  <a:pt x="9905" y="379475"/>
                </a:moveTo>
                <a:lnTo>
                  <a:pt x="9905" y="374141"/>
                </a:lnTo>
                <a:lnTo>
                  <a:pt x="5333" y="369569"/>
                </a:lnTo>
                <a:lnTo>
                  <a:pt x="5333" y="379475"/>
                </a:lnTo>
                <a:lnTo>
                  <a:pt x="9905" y="379475"/>
                </a:lnTo>
                <a:close/>
              </a:path>
              <a:path w="483235" h="379729">
                <a:moveTo>
                  <a:pt x="477774" y="9143"/>
                </a:moveTo>
                <a:lnTo>
                  <a:pt x="473201" y="4571"/>
                </a:lnTo>
                <a:lnTo>
                  <a:pt x="473201" y="9143"/>
                </a:lnTo>
                <a:lnTo>
                  <a:pt x="477774" y="9143"/>
                </a:lnTo>
                <a:close/>
              </a:path>
              <a:path w="483235" h="379729">
                <a:moveTo>
                  <a:pt x="477774" y="369569"/>
                </a:moveTo>
                <a:lnTo>
                  <a:pt x="477774" y="9143"/>
                </a:lnTo>
                <a:lnTo>
                  <a:pt x="473201" y="9143"/>
                </a:lnTo>
                <a:lnTo>
                  <a:pt x="473201" y="369569"/>
                </a:lnTo>
                <a:lnTo>
                  <a:pt x="477774" y="369569"/>
                </a:lnTo>
                <a:close/>
              </a:path>
              <a:path w="483235" h="379729">
                <a:moveTo>
                  <a:pt x="477774" y="379475"/>
                </a:moveTo>
                <a:lnTo>
                  <a:pt x="477774" y="369569"/>
                </a:lnTo>
                <a:lnTo>
                  <a:pt x="473201" y="374141"/>
                </a:lnTo>
                <a:lnTo>
                  <a:pt x="473201" y="379475"/>
                </a:lnTo>
                <a:lnTo>
                  <a:pt x="477774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41236" y="5081778"/>
            <a:ext cx="472440" cy="369570"/>
          </a:xfrm>
          <a:custGeom>
            <a:avLst/>
            <a:gdLst/>
            <a:ahLst/>
            <a:cxnLst/>
            <a:rect l="l" t="t" r="r" b="b"/>
            <a:pathLst>
              <a:path w="472440" h="369570">
                <a:moveTo>
                  <a:pt x="0" y="0"/>
                </a:moveTo>
                <a:lnTo>
                  <a:pt x="0" y="369570"/>
                </a:lnTo>
                <a:lnTo>
                  <a:pt x="472439" y="369570"/>
                </a:lnTo>
                <a:lnTo>
                  <a:pt x="4724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35915" y="5077205"/>
            <a:ext cx="483234" cy="379730"/>
          </a:xfrm>
          <a:custGeom>
            <a:avLst/>
            <a:gdLst/>
            <a:ahLst/>
            <a:cxnLst/>
            <a:rect l="l" t="t" r="r" b="b"/>
            <a:pathLst>
              <a:path w="483234" h="379729">
                <a:moveTo>
                  <a:pt x="483108" y="379475"/>
                </a:moveTo>
                <a:lnTo>
                  <a:pt x="483108" y="0"/>
                </a:lnTo>
                <a:lnTo>
                  <a:pt x="0" y="0"/>
                </a:lnTo>
                <a:lnTo>
                  <a:pt x="0" y="379475"/>
                </a:lnTo>
                <a:lnTo>
                  <a:pt x="5321" y="379475"/>
                </a:lnTo>
                <a:lnTo>
                  <a:pt x="5321" y="9143"/>
                </a:lnTo>
                <a:lnTo>
                  <a:pt x="9905" y="4571"/>
                </a:lnTo>
                <a:lnTo>
                  <a:pt x="9905" y="9143"/>
                </a:lnTo>
                <a:lnTo>
                  <a:pt x="473201" y="9143"/>
                </a:lnTo>
                <a:lnTo>
                  <a:pt x="473201" y="4571"/>
                </a:lnTo>
                <a:lnTo>
                  <a:pt x="477761" y="9143"/>
                </a:lnTo>
                <a:lnTo>
                  <a:pt x="477761" y="379475"/>
                </a:lnTo>
                <a:lnTo>
                  <a:pt x="483108" y="379475"/>
                </a:lnTo>
                <a:close/>
              </a:path>
              <a:path w="483234" h="379729">
                <a:moveTo>
                  <a:pt x="9905" y="9143"/>
                </a:moveTo>
                <a:lnTo>
                  <a:pt x="9905" y="4571"/>
                </a:lnTo>
                <a:lnTo>
                  <a:pt x="5321" y="9143"/>
                </a:lnTo>
                <a:lnTo>
                  <a:pt x="9905" y="9143"/>
                </a:lnTo>
                <a:close/>
              </a:path>
              <a:path w="483234" h="379729">
                <a:moveTo>
                  <a:pt x="9905" y="369569"/>
                </a:moveTo>
                <a:lnTo>
                  <a:pt x="9905" y="9143"/>
                </a:lnTo>
                <a:lnTo>
                  <a:pt x="5321" y="9143"/>
                </a:lnTo>
                <a:lnTo>
                  <a:pt x="5321" y="369569"/>
                </a:lnTo>
                <a:lnTo>
                  <a:pt x="9905" y="369569"/>
                </a:lnTo>
                <a:close/>
              </a:path>
              <a:path w="483234" h="379729">
                <a:moveTo>
                  <a:pt x="477761" y="369569"/>
                </a:moveTo>
                <a:lnTo>
                  <a:pt x="5321" y="369569"/>
                </a:lnTo>
                <a:lnTo>
                  <a:pt x="9905" y="374141"/>
                </a:lnTo>
                <a:lnTo>
                  <a:pt x="9905" y="379475"/>
                </a:lnTo>
                <a:lnTo>
                  <a:pt x="473201" y="379475"/>
                </a:lnTo>
                <a:lnTo>
                  <a:pt x="473201" y="374141"/>
                </a:lnTo>
                <a:lnTo>
                  <a:pt x="477761" y="369569"/>
                </a:lnTo>
                <a:close/>
              </a:path>
              <a:path w="483234" h="379729">
                <a:moveTo>
                  <a:pt x="9905" y="379475"/>
                </a:moveTo>
                <a:lnTo>
                  <a:pt x="9905" y="374141"/>
                </a:lnTo>
                <a:lnTo>
                  <a:pt x="5321" y="369569"/>
                </a:lnTo>
                <a:lnTo>
                  <a:pt x="5321" y="379475"/>
                </a:lnTo>
                <a:lnTo>
                  <a:pt x="9905" y="379475"/>
                </a:lnTo>
                <a:close/>
              </a:path>
              <a:path w="483234" h="379729">
                <a:moveTo>
                  <a:pt x="477761" y="9143"/>
                </a:moveTo>
                <a:lnTo>
                  <a:pt x="473201" y="4571"/>
                </a:lnTo>
                <a:lnTo>
                  <a:pt x="473201" y="9143"/>
                </a:lnTo>
                <a:lnTo>
                  <a:pt x="477761" y="9143"/>
                </a:lnTo>
                <a:close/>
              </a:path>
              <a:path w="483234" h="379729">
                <a:moveTo>
                  <a:pt x="477761" y="369569"/>
                </a:moveTo>
                <a:lnTo>
                  <a:pt x="477761" y="9143"/>
                </a:lnTo>
                <a:lnTo>
                  <a:pt x="473201" y="9143"/>
                </a:lnTo>
                <a:lnTo>
                  <a:pt x="473201" y="369569"/>
                </a:lnTo>
                <a:lnTo>
                  <a:pt x="477761" y="369569"/>
                </a:lnTo>
                <a:close/>
              </a:path>
              <a:path w="483234" h="379729">
                <a:moveTo>
                  <a:pt x="477761" y="379475"/>
                </a:moveTo>
                <a:lnTo>
                  <a:pt x="477761" y="369569"/>
                </a:lnTo>
                <a:lnTo>
                  <a:pt x="473201" y="374141"/>
                </a:lnTo>
                <a:lnTo>
                  <a:pt x="473201" y="379475"/>
                </a:lnTo>
                <a:lnTo>
                  <a:pt x="477761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71410" y="5081778"/>
            <a:ext cx="473709" cy="369570"/>
          </a:xfrm>
          <a:custGeom>
            <a:avLst/>
            <a:gdLst/>
            <a:ahLst/>
            <a:cxnLst/>
            <a:rect l="l" t="t" r="r" b="b"/>
            <a:pathLst>
              <a:path w="473709" h="369570">
                <a:moveTo>
                  <a:pt x="0" y="0"/>
                </a:moveTo>
                <a:lnTo>
                  <a:pt x="0" y="369570"/>
                </a:lnTo>
                <a:lnTo>
                  <a:pt x="473201" y="369570"/>
                </a:lnTo>
                <a:lnTo>
                  <a:pt x="4732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66077" y="5077205"/>
            <a:ext cx="483234" cy="379730"/>
          </a:xfrm>
          <a:custGeom>
            <a:avLst/>
            <a:gdLst/>
            <a:ahLst/>
            <a:cxnLst/>
            <a:rect l="l" t="t" r="r" b="b"/>
            <a:pathLst>
              <a:path w="483234" h="379729">
                <a:moveTo>
                  <a:pt x="483107" y="379475"/>
                </a:moveTo>
                <a:lnTo>
                  <a:pt x="483107" y="0"/>
                </a:lnTo>
                <a:lnTo>
                  <a:pt x="0" y="0"/>
                </a:lnTo>
                <a:lnTo>
                  <a:pt x="0" y="379475"/>
                </a:lnTo>
                <a:lnTo>
                  <a:pt x="5333" y="379475"/>
                </a:lnTo>
                <a:lnTo>
                  <a:pt x="5333" y="9143"/>
                </a:lnTo>
                <a:lnTo>
                  <a:pt x="9918" y="4571"/>
                </a:lnTo>
                <a:lnTo>
                  <a:pt x="9918" y="9143"/>
                </a:lnTo>
                <a:lnTo>
                  <a:pt x="473214" y="9143"/>
                </a:lnTo>
                <a:lnTo>
                  <a:pt x="473214" y="4571"/>
                </a:lnTo>
                <a:lnTo>
                  <a:pt x="478536" y="9143"/>
                </a:lnTo>
                <a:lnTo>
                  <a:pt x="478536" y="379475"/>
                </a:lnTo>
                <a:lnTo>
                  <a:pt x="483107" y="379475"/>
                </a:lnTo>
                <a:close/>
              </a:path>
              <a:path w="483234" h="379729">
                <a:moveTo>
                  <a:pt x="9918" y="9143"/>
                </a:moveTo>
                <a:lnTo>
                  <a:pt x="9918" y="4571"/>
                </a:lnTo>
                <a:lnTo>
                  <a:pt x="5333" y="9143"/>
                </a:lnTo>
                <a:lnTo>
                  <a:pt x="9918" y="9143"/>
                </a:lnTo>
                <a:close/>
              </a:path>
              <a:path w="483234" h="379729">
                <a:moveTo>
                  <a:pt x="9918" y="369569"/>
                </a:moveTo>
                <a:lnTo>
                  <a:pt x="9918" y="9143"/>
                </a:lnTo>
                <a:lnTo>
                  <a:pt x="5333" y="9143"/>
                </a:lnTo>
                <a:lnTo>
                  <a:pt x="5333" y="369569"/>
                </a:lnTo>
                <a:lnTo>
                  <a:pt x="9918" y="369569"/>
                </a:lnTo>
                <a:close/>
              </a:path>
              <a:path w="483234" h="379729">
                <a:moveTo>
                  <a:pt x="478536" y="369569"/>
                </a:moveTo>
                <a:lnTo>
                  <a:pt x="5333" y="369569"/>
                </a:lnTo>
                <a:lnTo>
                  <a:pt x="9918" y="374141"/>
                </a:lnTo>
                <a:lnTo>
                  <a:pt x="9918" y="379475"/>
                </a:lnTo>
                <a:lnTo>
                  <a:pt x="473214" y="379475"/>
                </a:lnTo>
                <a:lnTo>
                  <a:pt x="473214" y="374141"/>
                </a:lnTo>
                <a:lnTo>
                  <a:pt x="478536" y="369569"/>
                </a:lnTo>
                <a:close/>
              </a:path>
              <a:path w="483234" h="379729">
                <a:moveTo>
                  <a:pt x="9918" y="379475"/>
                </a:moveTo>
                <a:lnTo>
                  <a:pt x="9918" y="374141"/>
                </a:lnTo>
                <a:lnTo>
                  <a:pt x="5333" y="369569"/>
                </a:lnTo>
                <a:lnTo>
                  <a:pt x="5333" y="379475"/>
                </a:lnTo>
                <a:lnTo>
                  <a:pt x="9918" y="379475"/>
                </a:lnTo>
                <a:close/>
              </a:path>
              <a:path w="483234" h="379729">
                <a:moveTo>
                  <a:pt x="478536" y="9143"/>
                </a:moveTo>
                <a:lnTo>
                  <a:pt x="473214" y="4571"/>
                </a:lnTo>
                <a:lnTo>
                  <a:pt x="473214" y="9143"/>
                </a:lnTo>
                <a:lnTo>
                  <a:pt x="478536" y="9143"/>
                </a:lnTo>
                <a:close/>
              </a:path>
              <a:path w="483234" h="379729">
                <a:moveTo>
                  <a:pt x="478536" y="369569"/>
                </a:moveTo>
                <a:lnTo>
                  <a:pt x="478536" y="9143"/>
                </a:lnTo>
                <a:lnTo>
                  <a:pt x="473214" y="9143"/>
                </a:lnTo>
                <a:lnTo>
                  <a:pt x="473214" y="369569"/>
                </a:lnTo>
                <a:lnTo>
                  <a:pt x="478536" y="369569"/>
                </a:lnTo>
                <a:close/>
              </a:path>
              <a:path w="483234" h="379729">
                <a:moveTo>
                  <a:pt x="478536" y="379475"/>
                </a:moveTo>
                <a:lnTo>
                  <a:pt x="478536" y="369569"/>
                </a:lnTo>
                <a:lnTo>
                  <a:pt x="473214" y="374141"/>
                </a:lnTo>
                <a:lnTo>
                  <a:pt x="473214" y="379475"/>
                </a:lnTo>
                <a:lnTo>
                  <a:pt x="478536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26549" y="4158996"/>
            <a:ext cx="62230" cy="877569"/>
          </a:xfrm>
          <a:custGeom>
            <a:avLst/>
            <a:gdLst/>
            <a:ahLst/>
            <a:cxnLst/>
            <a:rect l="l" t="t" r="r" b="b"/>
            <a:pathLst>
              <a:path w="62230" h="877570">
                <a:moveTo>
                  <a:pt x="61721" y="762"/>
                </a:moveTo>
                <a:lnTo>
                  <a:pt x="51815" y="0"/>
                </a:lnTo>
                <a:lnTo>
                  <a:pt x="0" y="876300"/>
                </a:lnTo>
                <a:lnTo>
                  <a:pt x="9143" y="877062"/>
                </a:lnTo>
                <a:lnTo>
                  <a:pt x="61721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79127" y="4203191"/>
            <a:ext cx="377190" cy="834390"/>
          </a:xfrm>
          <a:custGeom>
            <a:avLst/>
            <a:gdLst/>
            <a:ahLst/>
            <a:cxnLst/>
            <a:rect l="l" t="t" r="r" b="b"/>
            <a:pathLst>
              <a:path w="377189" h="834389">
                <a:moveTo>
                  <a:pt x="377189" y="3809"/>
                </a:moveTo>
                <a:lnTo>
                  <a:pt x="368045" y="0"/>
                </a:lnTo>
                <a:lnTo>
                  <a:pt x="0" y="830580"/>
                </a:lnTo>
                <a:lnTo>
                  <a:pt x="8381" y="834390"/>
                </a:lnTo>
                <a:lnTo>
                  <a:pt x="377189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61295" y="4158996"/>
            <a:ext cx="0" cy="876300"/>
          </a:xfrm>
          <a:custGeom>
            <a:avLst/>
            <a:gdLst/>
            <a:ahLst/>
            <a:cxnLst/>
            <a:rect l="l" t="t" r="r" b="b"/>
            <a:pathLst>
              <a:path w="0" h="876300">
                <a:moveTo>
                  <a:pt x="0" y="0"/>
                </a:moveTo>
                <a:lnTo>
                  <a:pt x="0" y="8763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61117" y="4158234"/>
            <a:ext cx="168910" cy="832485"/>
          </a:xfrm>
          <a:custGeom>
            <a:avLst/>
            <a:gdLst/>
            <a:ahLst/>
            <a:cxnLst/>
            <a:rect l="l" t="t" r="r" b="b"/>
            <a:pathLst>
              <a:path w="168910" h="832485">
                <a:moveTo>
                  <a:pt x="168402" y="2286"/>
                </a:moveTo>
                <a:lnTo>
                  <a:pt x="159258" y="0"/>
                </a:lnTo>
                <a:lnTo>
                  <a:pt x="0" y="830580"/>
                </a:lnTo>
                <a:lnTo>
                  <a:pt x="9906" y="832104"/>
                </a:lnTo>
                <a:lnTo>
                  <a:pt x="168402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81741" y="4204715"/>
            <a:ext cx="114300" cy="831850"/>
          </a:xfrm>
          <a:custGeom>
            <a:avLst/>
            <a:gdLst/>
            <a:ahLst/>
            <a:cxnLst/>
            <a:rect l="l" t="t" r="r" b="b"/>
            <a:pathLst>
              <a:path w="114300" h="831850">
                <a:moveTo>
                  <a:pt x="114299" y="830580"/>
                </a:moveTo>
                <a:lnTo>
                  <a:pt x="9905" y="0"/>
                </a:lnTo>
                <a:lnTo>
                  <a:pt x="0" y="1524"/>
                </a:lnTo>
                <a:lnTo>
                  <a:pt x="105155" y="831341"/>
                </a:lnTo>
                <a:lnTo>
                  <a:pt x="114299" y="830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98733" y="4203191"/>
            <a:ext cx="481330" cy="835660"/>
          </a:xfrm>
          <a:custGeom>
            <a:avLst/>
            <a:gdLst/>
            <a:ahLst/>
            <a:cxnLst/>
            <a:rect l="l" t="t" r="r" b="b"/>
            <a:pathLst>
              <a:path w="481329" h="835660">
                <a:moveTo>
                  <a:pt x="480821" y="4571"/>
                </a:moveTo>
                <a:lnTo>
                  <a:pt x="473201" y="0"/>
                </a:lnTo>
                <a:lnTo>
                  <a:pt x="0" y="829818"/>
                </a:lnTo>
                <a:lnTo>
                  <a:pt x="8381" y="835152"/>
                </a:lnTo>
                <a:lnTo>
                  <a:pt x="48082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75567" y="4158996"/>
            <a:ext cx="114300" cy="831850"/>
          </a:xfrm>
          <a:custGeom>
            <a:avLst/>
            <a:gdLst/>
            <a:ahLst/>
            <a:cxnLst/>
            <a:rect l="l" t="t" r="r" b="b"/>
            <a:pathLst>
              <a:path w="114300" h="831850">
                <a:moveTo>
                  <a:pt x="114299" y="762"/>
                </a:moveTo>
                <a:lnTo>
                  <a:pt x="105155" y="0"/>
                </a:lnTo>
                <a:lnTo>
                  <a:pt x="0" y="829818"/>
                </a:lnTo>
                <a:lnTo>
                  <a:pt x="9905" y="831341"/>
                </a:lnTo>
                <a:lnTo>
                  <a:pt x="114299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80723" y="4157471"/>
            <a:ext cx="325120" cy="833755"/>
          </a:xfrm>
          <a:custGeom>
            <a:avLst/>
            <a:gdLst/>
            <a:ahLst/>
            <a:cxnLst/>
            <a:rect l="l" t="t" r="r" b="b"/>
            <a:pathLst>
              <a:path w="325120" h="833754">
                <a:moveTo>
                  <a:pt x="324611" y="3809"/>
                </a:moveTo>
                <a:lnTo>
                  <a:pt x="316229" y="0"/>
                </a:lnTo>
                <a:lnTo>
                  <a:pt x="0" y="830580"/>
                </a:lnTo>
                <a:lnTo>
                  <a:pt x="9143" y="833628"/>
                </a:lnTo>
                <a:lnTo>
                  <a:pt x="32461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006465" y="3683761"/>
            <a:ext cx="5575935" cy="269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299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omic Sans MS"/>
                <a:cs typeface="Comic Sans MS"/>
              </a:rPr>
              <a:t>Temperature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values:</a:t>
            </a:r>
            <a:endParaRPr sz="1600">
              <a:latin typeface="Comic Sans MS"/>
              <a:cs typeface="Comic Sans MS"/>
            </a:endParaRPr>
          </a:p>
          <a:p>
            <a:pPr marL="1062990">
              <a:lnSpc>
                <a:spcPct val="100000"/>
              </a:lnSpc>
              <a:spcBef>
                <a:spcPts val="25"/>
              </a:spcBef>
            </a:pPr>
            <a:r>
              <a:rPr dirty="0" sz="1600">
                <a:latin typeface="Times New Roman"/>
                <a:cs typeface="Times New Roman"/>
              </a:rPr>
              <a:t>64 65 68 69 70 71 72 72 75 75 80 81 83</a:t>
            </a:r>
            <a:r>
              <a:rPr dirty="0" sz="1600" spc="-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85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1600">
                <a:latin typeface="Comic Sans MS"/>
                <a:cs typeface="Comic Sans MS"/>
              </a:rPr>
              <a:t>Count</a:t>
            </a:r>
            <a:endParaRPr sz="1600">
              <a:latin typeface="Comic Sans MS"/>
              <a:cs typeface="Comic Sans MS"/>
            </a:endParaRPr>
          </a:p>
          <a:p>
            <a:pPr algn="ctr" marR="840740">
              <a:lnSpc>
                <a:spcPts val="1685"/>
              </a:lnSpc>
              <a:spcBef>
                <a:spcPts val="720"/>
              </a:spcBef>
            </a:pPr>
            <a:r>
              <a:rPr dirty="0" sz="160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algn="ctr" marL="622300">
              <a:lnSpc>
                <a:spcPts val="1685"/>
              </a:lnSpc>
              <a:tabLst>
                <a:tab pos="1304925" algn="l"/>
                <a:tab pos="2670175" algn="l"/>
                <a:tab pos="3404235" algn="l"/>
                <a:tab pos="4194175" algn="l"/>
                <a:tab pos="4824730" algn="l"/>
              </a:tabLst>
            </a:pPr>
            <a:r>
              <a:rPr dirty="0" sz="1600">
                <a:latin typeface="Times New Roman"/>
                <a:cs typeface="Times New Roman"/>
              </a:rPr>
              <a:t>2	2	2	</a:t>
            </a:r>
            <a:r>
              <a:rPr dirty="0" baseline="1736" sz="2400">
                <a:latin typeface="Times New Roman"/>
                <a:cs typeface="Times New Roman"/>
              </a:rPr>
              <a:t>0	</a:t>
            </a:r>
            <a:r>
              <a:rPr dirty="0" sz="1600">
                <a:latin typeface="Times New Roman"/>
                <a:cs typeface="Times New Roman"/>
              </a:rPr>
              <a:t>2	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 marL="681990">
              <a:lnSpc>
                <a:spcPct val="100000"/>
              </a:lnSpc>
              <a:tabLst>
                <a:tab pos="3512820" algn="l"/>
                <a:tab pos="4258945" algn="l"/>
              </a:tabLst>
            </a:pPr>
            <a:r>
              <a:rPr dirty="0" sz="1600">
                <a:latin typeface="Times New Roman"/>
                <a:cs typeface="Times New Roman"/>
              </a:rPr>
              <a:t>[64,67)  [67,70)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[70,73)</a:t>
            </a:r>
            <a:r>
              <a:rPr dirty="0" sz="1600" spc="3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[73,76)	[76,79)	[79,82)</a:t>
            </a:r>
            <a:r>
              <a:rPr dirty="0" sz="1600" spc="3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[82,85]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03960">
              <a:lnSpc>
                <a:spcPct val="100000"/>
              </a:lnSpc>
            </a:pPr>
            <a:r>
              <a:rPr dirty="0" sz="1400" spc="-5" b="1">
                <a:solidFill>
                  <a:srgbClr val="3333CC"/>
                </a:solidFill>
                <a:latin typeface="Comic Sans MS"/>
                <a:cs typeface="Comic Sans MS"/>
              </a:rPr>
              <a:t>Equal Width, bins Low &lt;= value &lt;</a:t>
            </a:r>
            <a:r>
              <a:rPr dirty="0" sz="1400" spc="75" b="1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400" spc="-10" b="1">
                <a:solidFill>
                  <a:srgbClr val="3333CC"/>
                </a:solidFill>
                <a:latin typeface="Comic Sans MS"/>
                <a:cs typeface="Comic Sans MS"/>
              </a:rPr>
              <a:t>High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811659" y="4202429"/>
            <a:ext cx="692150" cy="790575"/>
          </a:xfrm>
          <a:custGeom>
            <a:avLst/>
            <a:gdLst/>
            <a:ahLst/>
            <a:cxnLst/>
            <a:rect l="l" t="t" r="r" b="b"/>
            <a:pathLst>
              <a:path w="692150" h="790575">
                <a:moveTo>
                  <a:pt x="691896" y="784098"/>
                </a:moveTo>
                <a:lnTo>
                  <a:pt x="7620" y="0"/>
                </a:lnTo>
                <a:lnTo>
                  <a:pt x="0" y="6096"/>
                </a:lnTo>
                <a:lnTo>
                  <a:pt x="684276" y="790194"/>
                </a:lnTo>
                <a:lnTo>
                  <a:pt x="691896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22733" y="4156709"/>
            <a:ext cx="586105" cy="882015"/>
          </a:xfrm>
          <a:custGeom>
            <a:avLst/>
            <a:gdLst/>
            <a:ahLst/>
            <a:cxnLst/>
            <a:rect l="l" t="t" r="r" b="b"/>
            <a:pathLst>
              <a:path w="586104" h="882014">
                <a:moveTo>
                  <a:pt x="585978" y="876300"/>
                </a:moveTo>
                <a:lnTo>
                  <a:pt x="7620" y="0"/>
                </a:lnTo>
                <a:lnTo>
                  <a:pt x="0" y="5334"/>
                </a:lnTo>
                <a:lnTo>
                  <a:pt x="577596" y="881634"/>
                </a:lnTo>
                <a:lnTo>
                  <a:pt x="585978" y="87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84848" y="4202429"/>
            <a:ext cx="796290" cy="836930"/>
          </a:xfrm>
          <a:custGeom>
            <a:avLst/>
            <a:gdLst/>
            <a:ahLst/>
            <a:cxnLst/>
            <a:rect l="l" t="t" r="r" b="b"/>
            <a:pathLst>
              <a:path w="796290" h="836929">
                <a:moveTo>
                  <a:pt x="796290" y="829818"/>
                </a:moveTo>
                <a:lnTo>
                  <a:pt x="6858" y="0"/>
                </a:lnTo>
                <a:lnTo>
                  <a:pt x="0" y="6096"/>
                </a:lnTo>
                <a:lnTo>
                  <a:pt x="789432" y="836676"/>
                </a:lnTo>
                <a:lnTo>
                  <a:pt x="796290" y="829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01079" y="4202429"/>
            <a:ext cx="637540" cy="790575"/>
          </a:xfrm>
          <a:custGeom>
            <a:avLst/>
            <a:gdLst/>
            <a:ahLst/>
            <a:cxnLst/>
            <a:rect l="l" t="t" r="r" b="b"/>
            <a:pathLst>
              <a:path w="637540" h="790575">
                <a:moveTo>
                  <a:pt x="637031" y="784098"/>
                </a:moveTo>
                <a:lnTo>
                  <a:pt x="6857" y="0"/>
                </a:lnTo>
                <a:lnTo>
                  <a:pt x="0" y="6096"/>
                </a:lnTo>
                <a:lnTo>
                  <a:pt x="630173" y="790194"/>
                </a:lnTo>
                <a:lnTo>
                  <a:pt x="637031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22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6361" y="6826250"/>
            <a:ext cx="2114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25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4460" y="942848"/>
            <a:ext cx="386080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Equal-width</a:t>
            </a:r>
            <a:r>
              <a:rPr dirty="0" spc="-10"/>
              <a:t> Binning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6979" y="5431323"/>
            <a:ext cx="3136265" cy="148907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Disadvantage</a:t>
            </a:r>
            <a:endParaRPr sz="1600">
              <a:latin typeface="Comic Sans MS"/>
              <a:cs typeface="Comic Sans MS"/>
            </a:endParaRPr>
          </a:p>
          <a:p>
            <a:pPr marL="567055" indent="-312420">
              <a:lnSpc>
                <a:spcPct val="100000"/>
              </a:lnSpc>
              <a:spcBef>
                <a:spcPts val="960"/>
              </a:spcBef>
              <a:buAutoNum type="alphaLcParenBoth"/>
              <a:tabLst>
                <a:tab pos="56769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Unsupervised</a:t>
            </a:r>
            <a:endParaRPr sz="1600">
              <a:latin typeface="Comic Sans MS"/>
              <a:cs typeface="Comic Sans MS"/>
            </a:endParaRPr>
          </a:p>
          <a:p>
            <a:pPr marL="583565" indent="-328930">
              <a:lnSpc>
                <a:spcPct val="100000"/>
              </a:lnSpc>
              <a:spcBef>
                <a:spcPts val="960"/>
              </a:spcBef>
              <a:buAutoNum type="alphaLcParenBoth"/>
              <a:tabLst>
                <a:tab pos="58420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Where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does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N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come</a:t>
            </a:r>
            <a:r>
              <a:rPr dirty="0" sz="1600" spc="-10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from?</a:t>
            </a:r>
            <a:endParaRPr sz="1600">
              <a:latin typeface="Comic Sans MS"/>
              <a:cs typeface="Comic Sans MS"/>
            </a:endParaRPr>
          </a:p>
          <a:p>
            <a:pPr marL="567690" indent="-313055">
              <a:lnSpc>
                <a:spcPct val="100000"/>
              </a:lnSpc>
              <a:spcBef>
                <a:spcPts val="960"/>
              </a:spcBef>
              <a:buAutoNum type="alphaLcParenBoth"/>
              <a:tabLst>
                <a:tab pos="568325" algn="l"/>
              </a:tabLst>
            </a:pP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Sensitive to</a:t>
            </a:r>
            <a:r>
              <a:rPr dirty="0" sz="1600" spc="-5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outliers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4573" y="5615754"/>
            <a:ext cx="4260215" cy="112331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Advantage</a:t>
            </a:r>
            <a:endParaRPr sz="1600">
              <a:latin typeface="Comic Sans MS"/>
              <a:cs typeface="Comic Sans MS"/>
            </a:endParaRPr>
          </a:p>
          <a:p>
            <a:pPr marL="326390" indent="-313690">
              <a:lnSpc>
                <a:spcPct val="100000"/>
              </a:lnSpc>
              <a:spcBef>
                <a:spcPts val="960"/>
              </a:spcBef>
              <a:buAutoNum type="alphaLcParenBoth"/>
              <a:tabLst>
                <a:tab pos="327025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simple and easy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dirty="0" sz="1600" spc="-6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implement</a:t>
            </a:r>
            <a:endParaRPr sz="1600">
              <a:latin typeface="Comic Sans MS"/>
              <a:cs typeface="Comic Sans MS"/>
            </a:endParaRPr>
          </a:p>
          <a:p>
            <a:pPr marL="342265" indent="-329565">
              <a:lnSpc>
                <a:spcPct val="100000"/>
              </a:lnSpc>
              <a:spcBef>
                <a:spcPts val="960"/>
              </a:spcBef>
              <a:buAutoNum type="alphaLcParenBoth"/>
              <a:tabLst>
                <a:tab pos="34290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produce a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reasonable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abstraction of</a:t>
            </a:r>
            <a:r>
              <a:rPr dirty="0" sz="1600" spc="-8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42145" y="4404359"/>
            <a:ext cx="4747260" cy="0"/>
          </a:xfrm>
          <a:custGeom>
            <a:avLst/>
            <a:gdLst/>
            <a:ahLst/>
            <a:cxnLst/>
            <a:rect l="l" t="t" r="r" b="b"/>
            <a:pathLst>
              <a:path w="4747259" h="0">
                <a:moveTo>
                  <a:pt x="0" y="0"/>
                </a:moveTo>
                <a:lnTo>
                  <a:pt x="47472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69819" y="4578350"/>
            <a:ext cx="181292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Comic Sans MS"/>
                <a:cs typeface="Comic Sans MS"/>
              </a:rPr>
              <a:t>[0 </a:t>
            </a:r>
            <a:r>
              <a:rPr dirty="0" sz="1600">
                <a:latin typeface="Comic Sans MS"/>
                <a:cs typeface="Comic Sans MS"/>
              </a:rPr>
              <a:t>– </a:t>
            </a:r>
            <a:r>
              <a:rPr dirty="0" sz="1600" spc="-5">
                <a:latin typeface="Comic Sans MS"/>
                <a:cs typeface="Comic Sans MS"/>
              </a:rPr>
              <a:t>200,000) </a:t>
            </a:r>
            <a:r>
              <a:rPr dirty="0" sz="1600">
                <a:latin typeface="Comic Sans MS"/>
                <a:cs typeface="Comic Sans MS"/>
              </a:rPr>
              <a:t>…</a:t>
            </a:r>
            <a:r>
              <a:rPr dirty="0" sz="1600" spc="-114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….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42526" y="4096511"/>
            <a:ext cx="0" cy="307975"/>
          </a:xfrm>
          <a:custGeom>
            <a:avLst/>
            <a:gdLst/>
            <a:ahLst/>
            <a:cxnLst/>
            <a:rect l="l" t="t" r="r" b="b"/>
            <a:pathLst>
              <a:path w="0"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3199" y="2063495"/>
            <a:ext cx="612775" cy="2341245"/>
          </a:xfrm>
          <a:custGeom>
            <a:avLst/>
            <a:gdLst/>
            <a:ahLst/>
            <a:cxnLst/>
            <a:rect l="l" t="t" r="r" b="b"/>
            <a:pathLst>
              <a:path w="612775" h="2341245">
                <a:moveTo>
                  <a:pt x="0" y="0"/>
                </a:moveTo>
                <a:lnTo>
                  <a:pt x="0" y="2340864"/>
                </a:lnTo>
                <a:lnTo>
                  <a:pt x="612647" y="2340864"/>
                </a:lnTo>
                <a:lnTo>
                  <a:pt x="6126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88627" y="2058923"/>
            <a:ext cx="622300" cy="2350135"/>
          </a:xfrm>
          <a:custGeom>
            <a:avLst/>
            <a:gdLst/>
            <a:ahLst/>
            <a:cxnLst/>
            <a:rect l="l" t="t" r="r" b="b"/>
            <a:pathLst>
              <a:path w="622300" h="2350135">
                <a:moveTo>
                  <a:pt x="621792" y="2350008"/>
                </a:moveTo>
                <a:lnTo>
                  <a:pt x="621792" y="0"/>
                </a:lnTo>
                <a:lnTo>
                  <a:pt x="0" y="0"/>
                </a:lnTo>
                <a:lnTo>
                  <a:pt x="0" y="2350008"/>
                </a:lnTo>
                <a:lnTo>
                  <a:pt x="4572" y="2350008"/>
                </a:lnTo>
                <a:lnTo>
                  <a:pt x="4572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612647" y="9905"/>
                </a:lnTo>
                <a:lnTo>
                  <a:pt x="612647" y="4571"/>
                </a:lnTo>
                <a:lnTo>
                  <a:pt x="617219" y="9905"/>
                </a:lnTo>
                <a:lnTo>
                  <a:pt x="617219" y="2350008"/>
                </a:lnTo>
                <a:lnTo>
                  <a:pt x="621792" y="2350008"/>
                </a:lnTo>
                <a:close/>
              </a:path>
              <a:path w="622300" h="2350135">
                <a:moveTo>
                  <a:pt x="9906" y="9906"/>
                </a:moveTo>
                <a:lnTo>
                  <a:pt x="9906" y="4571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622300" h="2350135">
                <a:moveTo>
                  <a:pt x="9906" y="2340864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2340864"/>
                </a:lnTo>
                <a:lnTo>
                  <a:pt x="9906" y="2340864"/>
                </a:lnTo>
                <a:close/>
              </a:path>
              <a:path w="622300" h="2350135">
                <a:moveTo>
                  <a:pt x="617219" y="2340864"/>
                </a:moveTo>
                <a:lnTo>
                  <a:pt x="4572" y="2340864"/>
                </a:lnTo>
                <a:lnTo>
                  <a:pt x="9906" y="2345436"/>
                </a:lnTo>
                <a:lnTo>
                  <a:pt x="9906" y="2350008"/>
                </a:lnTo>
                <a:lnTo>
                  <a:pt x="612647" y="2350008"/>
                </a:lnTo>
                <a:lnTo>
                  <a:pt x="612647" y="2345436"/>
                </a:lnTo>
                <a:lnTo>
                  <a:pt x="617219" y="2340864"/>
                </a:lnTo>
                <a:close/>
              </a:path>
              <a:path w="622300" h="2350135">
                <a:moveTo>
                  <a:pt x="9906" y="2350008"/>
                </a:moveTo>
                <a:lnTo>
                  <a:pt x="9906" y="2345436"/>
                </a:lnTo>
                <a:lnTo>
                  <a:pt x="4572" y="2340864"/>
                </a:lnTo>
                <a:lnTo>
                  <a:pt x="4572" y="2350008"/>
                </a:lnTo>
                <a:lnTo>
                  <a:pt x="9906" y="2350008"/>
                </a:lnTo>
                <a:close/>
              </a:path>
              <a:path w="622300" h="2350135">
                <a:moveTo>
                  <a:pt x="617219" y="9905"/>
                </a:moveTo>
                <a:lnTo>
                  <a:pt x="612647" y="4571"/>
                </a:lnTo>
                <a:lnTo>
                  <a:pt x="612647" y="9905"/>
                </a:lnTo>
                <a:lnTo>
                  <a:pt x="617219" y="9905"/>
                </a:lnTo>
                <a:close/>
              </a:path>
              <a:path w="622300" h="2350135">
                <a:moveTo>
                  <a:pt x="617219" y="2340864"/>
                </a:moveTo>
                <a:lnTo>
                  <a:pt x="617219" y="9905"/>
                </a:lnTo>
                <a:lnTo>
                  <a:pt x="612647" y="9905"/>
                </a:lnTo>
                <a:lnTo>
                  <a:pt x="612647" y="2340864"/>
                </a:lnTo>
                <a:lnTo>
                  <a:pt x="617219" y="2340864"/>
                </a:lnTo>
                <a:close/>
              </a:path>
              <a:path w="622300" h="2350135">
                <a:moveTo>
                  <a:pt x="617219" y="2350008"/>
                </a:moveTo>
                <a:lnTo>
                  <a:pt x="617219" y="2340864"/>
                </a:lnTo>
                <a:lnTo>
                  <a:pt x="612647" y="2345436"/>
                </a:lnTo>
                <a:lnTo>
                  <a:pt x="612647" y="2350008"/>
                </a:lnTo>
                <a:lnTo>
                  <a:pt x="617219" y="2350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28560" y="4219955"/>
            <a:ext cx="459740" cy="123189"/>
          </a:xfrm>
          <a:custGeom>
            <a:avLst/>
            <a:gdLst/>
            <a:ahLst/>
            <a:cxnLst/>
            <a:rect l="l" t="t" r="r" b="b"/>
            <a:pathLst>
              <a:path w="459740" h="123189">
                <a:moveTo>
                  <a:pt x="0" y="0"/>
                </a:moveTo>
                <a:lnTo>
                  <a:pt x="0" y="122682"/>
                </a:lnTo>
                <a:lnTo>
                  <a:pt x="459485" y="122682"/>
                </a:lnTo>
                <a:lnTo>
                  <a:pt x="45948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23227" y="4214621"/>
            <a:ext cx="469900" cy="133350"/>
          </a:xfrm>
          <a:custGeom>
            <a:avLst/>
            <a:gdLst/>
            <a:ahLst/>
            <a:cxnLst/>
            <a:rect l="l" t="t" r="r" b="b"/>
            <a:pathLst>
              <a:path w="469900" h="133350">
                <a:moveTo>
                  <a:pt x="469392" y="133350"/>
                </a:moveTo>
                <a:lnTo>
                  <a:pt x="469392" y="0"/>
                </a:lnTo>
                <a:lnTo>
                  <a:pt x="0" y="0"/>
                </a:lnTo>
                <a:lnTo>
                  <a:pt x="0" y="133350"/>
                </a:lnTo>
                <a:lnTo>
                  <a:pt x="5333" y="133350"/>
                </a:lnTo>
                <a:lnTo>
                  <a:pt x="5333" y="9905"/>
                </a:lnTo>
                <a:lnTo>
                  <a:pt x="9918" y="5333"/>
                </a:lnTo>
                <a:lnTo>
                  <a:pt x="9918" y="9905"/>
                </a:lnTo>
                <a:lnTo>
                  <a:pt x="459486" y="9905"/>
                </a:lnTo>
                <a:lnTo>
                  <a:pt x="459486" y="5333"/>
                </a:lnTo>
                <a:lnTo>
                  <a:pt x="464820" y="9905"/>
                </a:lnTo>
                <a:lnTo>
                  <a:pt x="464820" y="133350"/>
                </a:lnTo>
                <a:lnTo>
                  <a:pt x="469392" y="133350"/>
                </a:lnTo>
                <a:close/>
              </a:path>
              <a:path w="469900" h="133350">
                <a:moveTo>
                  <a:pt x="9918" y="9905"/>
                </a:moveTo>
                <a:lnTo>
                  <a:pt x="9918" y="5333"/>
                </a:lnTo>
                <a:lnTo>
                  <a:pt x="5333" y="9905"/>
                </a:lnTo>
                <a:lnTo>
                  <a:pt x="9918" y="9905"/>
                </a:lnTo>
                <a:close/>
              </a:path>
              <a:path w="469900" h="133350">
                <a:moveTo>
                  <a:pt x="9918" y="123443"/>
                </a:moveTo>
                <a:lnTo>
                  <a:pt x="9918" y="9905"/>
                </a:lnTo>
                <a:lnTo>
                  <a:pt x="5333" y="9905"/>
                </a:lnTo>
                <a:lnTo>
                  <a:pt x="5333" y="123443"/>
                </a:lnTo>
                <a:lnTo>
                  <a:pt x="9918" y="123443"/>
                </a:lnTo>
                <a:close/>
              </a:path>
              <a:path w="469900" h="133350">
                <a:moveTo>
                  <a:pt x="464820" y="123443"/>
                </a:moveTo>
                <a:lnTo>
                  <a:pt x="5333" y="123443"/>
                </a:lnTo>
                <a:lnTo>
                  <a:pt x="9918" y="128015"/>
                </a:lnTo>
                <a:lnTo>
                  <a:pt x="9918" y="133350"/>
                </a:lnTo>
                <a:lnTo>
                  <a:pt x="459486" y="133350"/>
                </a:lnTo>
                <a:lnTo>
                  <a:pt x="459486" y="128015"/>
                </a:lnTo>
                <a:lnTo>
                  <a:pt x="464820" y="123443"/>
                </a:lnTo>
                <a:close/>
              </a:path>
              <a:path w="469900" h="133350">
                <a:moveTo>
                  <a:pt x="9918" y="133350"/>
                </a:moveTo>
                <a:lnTo>
                  <a:pt x="9918" y="128015"/>
                </a:lnTo>
                <a:lnTo>
                  <a:pt x="5333" y="123443"/>
                </a:lnTo>
                <a:lnTo>
                  <a:pt x="5333" y="133350"/>
                </a:lnTo>
                <a:lnTo>
                  <a:pt x="9918" y="133350"/>
                </a:lnTo>
                <a:close/>
              </a:path>
              <a:path w="469900" h="133350">
                <a:moveTo>
                  <a:pt x="464820" y="9905"/>
                </a:moveTo>
                <a:lnTo>
                  <a:pt x="459486" y="5333"/>
                </a:lnTo>
                <a:lnTo>
                  <a:pt x="459486" y="9905"/>
                </a:lnTo>
                <a:lnTo>
                  <a:pt x="464820" y="9905"/>
                </a:lnTo>
                <a:close/>
              </a:path>
              <a:path w="469900" h="133350">
                <a:moveTo>
                  <a:pt x="464820" y="123443"/>
                </a:moveTo>
                <a:lnTo>
                  <a:pt x="464820" y="9905"/>
                </a:lnTo>
                <a:lnTo>
                  <a:pt x="459486" y="9905"/>
                </a:lnTo>
                <a:lnTo>
                  <a:pt x="459486" y="123443"/>
                </a:lnTo>
                <a:lnTo>
                  <a:pt x="464820" y="123443"/>
                </a:lnTo>
                <a:close/>
              </a:path>
              <a:path w="469900" h="133350">
                <a:moveTo>
                  <a:pt x="464820" y="133350"/>
                </a:moveTo>
                <a:lnTo>
                  <a:pt x="464820" y="123443"/>
                </a:lnTo>
                <a:lnTo>
                  <a:pt x="459486" y="128015"/>
                </a:lnTo>
                <a:lnTo>
                  <a:pt x="459486" y="133350"/>
                </a:lnTo>
                <a:lnTo>
                  <a:pt x="464820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176655" y="4126483"/>
            <a:ext cx="161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6117" y="3224275"/>
            <a:ext cx="5638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omic Sans MS"/>
                <a:cs typeface="Comic Sans MS"/>
              </a:rPr>
              <a:t>Count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05847" y="4096511"/>
            <a:ext cx="0" cy="307975"/>
          </a:xfrm>
          <a:custGeom>
            <a:avLst/>
            <a:gdLst/>
            <a:ahLst/>
            <a:cxnLst/>
            <a:rect l="l" t="t" r="r" b="b"/>
            <a:pathLst>
              <a:path w="0"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69549" y="4096511"/>
            <a:ext cx="0" cy="307975"/>
          </a:xfrm>
          <a:custGeom>
            <a:avLst/>
            <a:gdLst/>
            <a:ahLst/>
            <a:cxnLst/>
            <a:rect l="l" t="t" r="r" b="b"/>
            <a:pathLst>
              <a:path w="0"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33251" y="4096511"/>
            <a:ext cx="0" cy="307975"/>
          </a:xfrm>
          <a:custGeom>
            <a:avLst/>
            <a:gdLst/>
            <a:ahLst/>
            <a:cxnLst/>
            <a:rect l="l" t="t" r="r" b="b"/>
            <a:pathLst>
              <a:path w="0"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48007" y="4096511"/>
            <a:ext cx="0" cy="307975"/>
          </a:xfrm>
          <a:custGeom>
            <a:avLst/>
            <a:gdLst/>
            <a:ahLst/>
            <a:cxnLst/>
            <a:rect l="l" t="t" r="r" b="b"/>
            <a:pathLst>
              <a:path w="0"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62382" y="4096511"/>
            <a:ext cx="0" cy="307975"/>
          </a:xfrm>
          <a:custGeom>
            <a:avLst/>
            <a:gdLst/>
            <a:ahLst/>
            <a:cxnLst/>
            <a:rect l="l" t="t" r="r" b="b"/>
            <a:pathLst>
              <a:path w="0"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77126" y="4096511"/>
            <a:ext cx="0" cy="307975"/>
          </a:xfrm>
          <a:custGeom>
            <a:avLst/>
            <a:gdLst/>
            <a:ahLst/>
            <a:cxnLst/>
            <a:rect l="l" t="t" r="r" b="b"/>
            <a:pathLst>
              <a:path w="0"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89773" y="4096511"/>
            <a:ext cx="0" cy="307975"/>
          </a:xfrm>
          <a:custGeom>
            <a:avLst/>
            <a:gdLst/>
            <a:ahLst/>
            <a:cxnLst/>
            <a:rect l="l" t="t" r="r" b="b"/>
            <a:pathLst>
              <a:path w="0"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187316" y="5131561"/>
            <a:ext cx="19030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Comic Sans MS"/>
                <a:cs typeface="Comic Sans MS"/>
              </a:rPr>
              <a:t>Salary </a:t>
            </a:r>
            <a:r>
              <a:rPr dirty="0" sz="1400" spc="-5">
                <a:latin typeface="Comic Sans MS"/>
                <a:cs typeface="Comic Sans MS"/>
              </a:rPr>
              <a:t>in a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corporation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52797" y="4624064"/>
            <a:ext cx="10471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Comic Sans MS"/>
                <a:cs typeface="Comic Sans MS"/>
              </a:rPr>
              <a:t>[1,800,000</a:t>
            </a:r>
            <a:r>
              <a:rPr dirty="0" sz="1400" spc="-6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–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Comic Sans MS"/>
                <a:cs typeface="Comic Sans MS"/>
              </a:rPr>
              <a:t>2,000,000]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86413" y="3973067"/>
            <a:ext cx="459740" cy="369570"/>
          </a:xfrm>
          <a:custGeom>
            <a:avLst/>
            <a:gdLst/>
            <a:ahLst/>
            <a:cxnLst/>
            <a:rect l="l" t="t" r="r" b="b"/>
            <a:pathLst>
              <a:path w="459739" h="369570">
                <a:moveTo>
                  <a:pt x="0" y="0"/>
                </a:moveTo>
                <a:lnTo>
                  <a:pt x="0" y="369570"/>
                </a:lnTo>
                <a:lnTo>
                  <a:pt x="459486" y="369570"/>
                </a:lnTo>
                <a:lnTo>
                  <a:pt x="4594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81841" y="3968496"/>
            <a:ext cx="468630" cy="379730"/>
          </a:xfrm>
          <a:custGeom>
            <a:avLst/>
            <a:gdLst/>
            <a:ahLst/>
            <a:cxnLst/>
            <a:rect l="l" t="t" r="r" b="b"/>
            <a:pathLst>
              <a:path w="468629" h="379729">
                <a:moveTo>
                  <a:pt x="468629" y="379475"/>
                </a:moveTo>
                <a:lnTo>
                  <a:pt x="468629" y="0"/>
                </a:lnTo>
                <a:lnTo>
                  <a:pt x="0" y="0"/>
                </a:lnTo>
                <a:lnTo>
                  <a:pt x="0" y="379475"/>
                </a:lnTo>
                <a:lnTo>
                  <a:pt x="4571" y="379475"/>
                </a:lnTo>
                <a:lnTo>
                  <a:pt x="4571" y="9905"/>
                </a:lnTo>
                <a:lnTo>
                  <a:pt x="9143" y="4571"/>
                </a:lnTo>
                <a:lnTo>
                  <a:pt x="9143" y="9905"/>
                </a:lnTo>
                <a:lnTo>
                  <a:pt x="459486" y="9905"/>
                </a:lnTo>
                <a:lnTo>
                  <a:pt x="459486" y="4571"/>
                </a:lnTo>
                <a:lnTo>
                  <a:pt x="464057" y="9905"/>
                </a:lnTo>
                <a:lnTo>
                  <a:pt x="464057" y="379475"/>
                </a:lnTo>
                <a:lnTo>
                  <a:pt x="468629" y="379475"/>
                </a:lnTo>
                <a:close/>
              </a:path>
              <a:path w="468629" h="379729">
                <a:moveTo>
                  <a:pt x="9143" y="9905"/>
                </a:moveTo>
                <a:lnTo>
                  <a:pt x="9143" y="4571"/>
                </a:lnTo>
                <a:lnTo>
                  <a:pt x="4571" y="9905"/>
                </a:lnTo>
                <a:lnTo>
                  <a:pt x="9143" y="9905"/>
                </a:lnTo>
                <a:close/>
              </a:path>
              <a:path w="468629" h="379729">
                <a:moveTo>
                  <a:pt x="9143" y="369569"/>
                </a:moveTo>
                <a:lnTo>
                  <a:pt x="9143" y="9905"/>
                </a:lnTo>
                <a:lnTo>
                  <a:pt x="4571" y="9905"/>
                </a:lnTo>
                <a:lnTo>
                  <a:pt x="4571" y="369569"/>
                </a:lnTo>
                <a:lnTo>
                  <a:pt x="9143" y="369569"/>
                </a:lnTo>
                <a:close/>
              </a:path>
              <a:path w="468629" h="379729">
                <a:moveTo>
                  <a:pt x="464057" y="369569"/>
                </a:moveTo>
                <a:lnTo>
                  <a:pt x="4571" y="369569"/>
                </a:lnTo>
                <a:lnTo>
                  <a:pt x="9143" y="374141"/>
                </a:lnTo>
                <a:lnTo>
                  <a:pt x="9143" y="379475"/>
                </a:lnTo>
                <a:lnTo>
                  <a:pt x="459486" y="379475"/>
                </a:lnTo>
                <a:lnTo>
                  <a:pt x="459486" y="374141"/>
                </a:lnTo>
                <a:lnTo>
                  <a:pt x="464057" y="369569"/>
                </a:lnTo>
                <a:close/>
              </a:path>
              <a:path w="468629" h="379729">
                <a:moveTo>
                  <a:pt x="9143" y="379475"/>
                </a:moveTo>
                <a:lnTo>
                  <a:pt x="9143" y="374141"/>
                </a:lnTo>
                <a:lnTo>
                  <a:pt x="4571" y="369569"/>
                </a:lnTo>
                <a:lnTo>
                  <a:pt x="4571" y="379475"/>
                </a:lnTo>
                <a:lnTo>
                  <a:pt x="9143" y="379475"/>
                </a:lnTo>
                <a:close/>
              </a:path>
              <a:path w="468629" h="379729">
                <a:moveTo>
                  <a:pt x="464057" y="9905"/>
                </a:moveTo>
                <a:lnTo>
                  <a:pt x="459486" y="4571"/>
                </a:lnTo>
                <a:lnTo>
                  <a:pt x="459486" y="9905"/>
                </a:lnTo>
                <a:lnTo>
                  <a:pt x="464057" y="9905"/>
                </a:lnTo>
                <a:close/>
              </a:path>
              <a:path w="468629" h="379729">
                <a:moveTo>
                  <a:pt x="464057" y="369569"/>
                </a:moveTo>
                <a:lnTo>
                  <a:pt x="464057" y="9905"/>
                </a:lnTo>
                <a:lnTo>
                  <a:pt x="459486" y="9905"/>
                </a:lnTo>
                <a:lnTo>
                  <a:pt x="459486" y="369569"/>
                </a:lnTo>
                <a:lnTo>
                  <a:pt x="464057" y="369569"/>
                </a:lnTo>
                <a:close/>
              </a:path>
              <a:path w="468629" h="379729">
                <a:moveTo>
                  <a:pt x="464057" y="379475"/>
                </a:moveTo>
                <a:lnTo>
                  <a:pt x="464057" y="369569"/>
                </a:lnTo>
                <a:lnTo>
                  <a:pt x="459486" y="374141"/>
                </a:lnTo>
                <a:lnTo>
                  <a:pt x="459486" y="379475"/>
                </a:lnTo>
                <a:lnTo>
                  <a:pt x="464057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35359" y="4096511"/>
            <a:ext cx="0" cy="307975"/>
          </a:xfrm>
          <a:custGeom>
            <a:avLst/>
            <a:gdLst/>
            <a:ahLst/>
            <a:cxnLst/>
            <a:rect l="l" t="t" r="r" b="b"/>
            <a:pathLst>
              <a:path w="0" h="307975">
                <a:moveTo>
                  <a:pt x="0" y="0"/>
                </a:moveTo>
                <a:lnTo>
                  <a:pt x="0" y="3078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601" y="942848"/>
            <a:ext cx="619315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Equal-depth (or height)</a:t>
            </a:r>
            <a:r>
              <a:rPr dirty="0" spc="50"/>
              <a:t> </a:t>
            </a:r>
            <a:r>
              <a:rPr dirty="0" spc="-10"/>
              <a:t>Binning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11185" y="2245059"/>
            <a:ext cx="7466965" cy="375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  <a:tab pos="3362325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It divides the range</a:t>
            </a:r>
            <a:r>
              <a:rPr dirty="0" sz="1800" spc="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into</a:t>
            </a:r>
            <a:r>
              <a:rPr dirty="0" sz="1800" spc="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900" spc="-80" i="1">
                <a:solidFill>
                  <a:srgbClr val="3333CC"/>
                </a:solidFill>
                <a:latin typeface="Comic Sans MS"/>
                <a:cs typeface="Comic Sans MS"/>
              </a:rPr>
              <a:t>N	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intervals,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each</a:t>
            </a:r>
            <a:r>
              <a:rPr dirty="0" sz="18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containing</a:t>
            </a:r>
            <a:endParaRPr sz="18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95"/>
              </a:spcBef>
              <a:tabLst>
                <a:tab pos="1991995" algn="l"/>
              </a:tabLst>
            </a:pPr>
            <a:r>
              <a:rPr dirty="0" sz="1900" spc="-55" i="1">
                <a:solidFill>
                  <a:srgbClr val="008000"/>
                </a:solidFill>
                <a:latin typeface="Comic Sans MS"/>
                <a:cs typeface="Comic Sans MS"/>
              </a:rPr>
              <a:t>approximately	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same number of</a:t>
            </a:r>
            <a:r>
              <a:rPr dirty="0" sz="1800" spc="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samples</a:t>
            </a:r>
            <a:endParaRPr sz="18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939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Generally preferred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because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avoids</a:t>
            </a:r>
            <a:r>
              <a:rPr dirty="0" sz="16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clumping</a:t>
            </a:r>
            <a:endParaRPr sz="1600">
              <a:latin typeface="Comic Sans MS"/>
              <a:cs typeface="Comic Sans MS"/>
            </a:endParaRPr>
          </a:p>
          <a:p>
            <a:pPr lvl="1" marL="755015" marR="5080" indent="-285750">
              <a:lnSpc>
                <a:spcPct val="110000"/>
              </a:lnSpc>
              <a:spcBef>
                <a:spcPts val="77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In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practice, “almost-equal” height </a:t>
            </a:r>
            <a:r>
              <a:rPr dirty="0" sz="1600" spc="-10">
                <a:solidFill>
                  <a:srgbClr val="3333CC"/>
                </a:solidFill>
                <a:latin typeface="Comic Sans MS"/>
                <a:cs typeface="Comic Sans MS"/>
              </a:rPr>
              <a:t>binning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is used to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give more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intuitive  breakpoints</a:t>
            </a:r>
            <a:endParaRPr sz="16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Additional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considerations:</a:t>
            </a:r>
            <a:endParaRPr sz="18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don’t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split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frequent values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across</a:t>
            </a:r>
            <a:r>
              <a:rPr dirty="0" sz="1600" spc="-5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bins</a:t>
            </a:r>
            <a:endParaRPr sz="16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create separate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bins for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special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values (e.g.</a:t>
            </a:r>
            <a:r>
              <a:rPr dirty="0" sz="1600" spc="-5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0)</a:t>
            </a:r>
            <a:endParaRPr sz="16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readable breakpoints (e.g. round</a:t>
            </a:r>
            <a:r>
              <a:rPr dirty="0" sz="16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breakpoints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601" y="942848"/>
            <a:ext cx="619315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Equal-depth (or height)</a:t>
            </a:r>
            <a:r>
              <a:rPr dirty="0" spc="50"/>
              <a:t> </a:t>
            </a:r>
            <a:r>
              <a:rPr dirty="0" spc="-10"/>
              <a:t>Binning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6414" y="5969761"/>
            <a:ext cx="33756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Equal Height = 4, except for the last</a:t>
            </a:r>
            <a:r>
              <a:rPr dirty="0" sz="1400" spc="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bin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5489" y="5078348"/>
            <a:ext cx="7086600" cy="0"/>
          </a:xfrm>
          <a:custGeom>
            <a:avLst/>
            <a:gdLst/>
            <a:ahLst/>
            <a:cxnLst/>
            <a:rect l="l" t="t" r="r" b="b"/>
            <a:pathLst>
              <a:path w="7086600" h="0">
                <a:moveTo>
                  <a:pt x="0" y="0"/>
                </a:moveTo>
                <a:lnTo>
                  <a:pt x="70866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20417" y="5251957"/>
            <a:ext cx="1552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mic Sans MS"/>
                <a:cs typeface="Comic Sans MS"/>
              </a:rPr>
              <a:t>[64 </a:t>
            </a:r>
            <a:r>
              <a:rPr dirty="0" sz="1800">
                <a:latin typeface="Comic Sans MS"/>
                <a:cs typeface="Comic Sans MS"/>
              </a:rPr>
              <a:t>.. .. .. ..</a:t>
            </a:r>
            <a:r>
              <a:rPr dirty="0" sz="1800" spc="-9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69]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0973" y="5251957"/>
            <a:ext cx="1005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mic Sans MS"/>
                <a:cs typeface="Comic Sans MS"/>
              </a:rPr>
              <a:t>[70 </a:t>
            </a:r>
            <a:r>
              <a:rPr dirty="0" sz="1800">
                <a:latin typeface="Comic Sans MS"/>
                <a:cs typeface="Comic Sans MS"/>
              </a:rPr>
              <a:t>..</a:t>
            </a:r>
            <a:r>
              <a:rPr dirty="0" sz="1800" spc="-8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72]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1270" y="5251957"/>
            <a:ext cx="2248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[73 .. .. .. .. .. .. .. ..</a:t>
            </a:r>
            <a:r>
              <a:rPr dirty="0" sz="1800" spc="-9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81]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0299" y="5251957"/>
            <a:ext cx="1006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mic Sans MS"/>
                <a:cs typeface="Comic Sans MS"/>
              </a:rPr>
              <a:t>[83 </a:t>
            </a:r>
            <a:r>
              <a:rPr dirty="0" sz="1800">
                <a:latin typeface="Comic Sans MS"/>
                <a:cs typeface="Comic Sans MS"/>
              </a:rPr>
              <a:t>..</a:t>
            </a:r>
            <a:r>
              <a:rPr dirty="0" sz="1800" spc="-9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85]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5870" y="4697729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87385" y="2203958"/>
            <a:ext cx="56368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Temperature</a:t>
            </a:r>
            <a:r>
              <a:rPr dirty="0" sz="1800" spc="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values: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27990" algn="l"/>
                <a:tab pos="843915" algn="l"/>
                <a:tab pos="1259840" algn="l"/>
                <a:tab pos="1675764" algn="l"/>
                <a:tab pos="2091055" algn="l"/>
                <a:tab pos="2470785" algn="l"/>
                <a:tab pos="2886075" algn="l"/>
                <a:tab pos="3302000" algn="l"/>
                <a:tab pos="3717925" algn="l"/>
                <a:tab pos="4133850" algn="l"/>
                <a:tab pos="4549775" algn="l"/>
                <a:tab pos="4928870" algn="l"/>
                <a:tab pos="5344795" algn="l"/>
              </a:tabLst>
            </a:pPr>
            <a:r>
              <a:rPr dirty="0" sz="1800" spc="-5">
                <a:latin typeface="Comic Sans MS"/>
                <a:cs typeface="Comic Sans MS"/>
              </a:rPr>
              <a:t>6</a:t>
            </a:r>
            <a:r>
              <a:rPr dirty="0" sz="1800">
                <a:latin typeface="Comic Sans MS"/>
                <a:cs typeface="Comic Sans MS"/>
              </a:rPr>
              <a:t>4	</a:t>
            </a:r>
            <a:r>
              <a:rPr dirty="0" sz="1800" spc="-5">
                <a:latin typeface="Comic Sans MS"/>
                <a:cs typeface="Comic Sans MS"/>
              </a:rPr>
              <a:t>6</a:t>
            </a:r>
            <a:r>
              <a:rPr dirty="0" sz="1800">
                <a:latin typeface="Comic Sans MS"/>
                <a:cs typeface="Comic Sans MS"/>
              </a:rPr>
              <a:t>5	</a:t>
            </a:r>
            <a:r>
              <a:rPr dirty="0" sz="1800" spc="-5">
                <a:latin typeface="Comic Sans MS"/>
                <a:cs typeface="Comic Sans MS"/>
              </a:rPr>
              <a:t>6</a:t>
            </a:r>
            <a:r>
              <a:rPr dirty="0" sz="1800">
                <a:latin typeface="Comic Sans MS"/>
                <a:cs typeface="Comic Sans MS"/>
              </a:rPr>
              <a:t>8	</a:t>
            </a:r>
            <a:r>
              <a:rPr dirty="0" sz="1800" spc="-5">
                <a:latin typeface="Comic Sans MS"/>
                <a:cs typeface="Comic Sans MS"/>
              </a:rPr>
              <a:t>6</a:t>
            </a:r>
            <a:r>
              <a:rPr dirty="0" sz="1800">
                <a:latin typeface="Comic Sans MS"/>
                <a:cs typeface="Comic Sans MS"/>
              </a:rPr>
              <a:t>9	</a:t>
            </a:r>
            <a:r>
              <a:rPr dirty="0" sz="1800" spc="-5">
                <a:latin typeface="Comic Sans MS"/>
                <a:cs typeface="Comic Sans MS"/>
              </a:rPr>
              <a:t>7</a:t>
            </a:r>
            <a:r>
              <a:rPr dirty="0" sz="1800">
                <a:latin typeface="Comic Sans MS"/>
                <a:cs typeface="Comic Sans MS"/>
              </a:rPr>
              <a:t>0	</a:t>
            </a:r>
            <a:r>
              <a:rPr dirty="0" sz="1800" spc="-5">
                <a:latin typeface="Comic Sans MS"/>
                <a:cs typeface="Comic Sans MS"/>
              </a:rPr>
              <a:t>7</a:t>
            </a:r>
            <a:r>
              <a:rPr dirty="0" sz="1800">
                <a:latin typeface="Comic Sans MS"/>
                <a:cs typeface="Comic Sans MS"/>
              </a:rPr>
              <a:t>1	</a:t>
            </a:r>
            <a:r>
              <a:rPr dirty="0" sz="1800" spc="-5">
                <a:latin typeface="Comic Sans MS"/>
                <a:cs typeface="Comic Sans MS"/>
              </a:rPr>
              <a:t>7</a:t>
            </a:r>
            <a:r>
              <a:rPr dirty="0" sz="1800">
                <a:latin typeface="Comic Sans MS"/>
                <a:cs typeface="Comic Sans MS"/>
              </a:rPr>
              <a:t>2	</a:t>
            </a:r>
            <a:r>
              <a:rPr dirty="0" sz="1800" spc="-5">
                <a:latin typeface="Comic Sans MS"/>
                <a:cs typeface="Comic Sans MS"/>
              </a:rPr>
              <a:t>7</a:t>
            </a:r>
            <a:r>
              <a:rPr dirty="0" sz="1800">
                <a:latin typeface="Comic Sans MS"/>
                <a:cs typeface="Comic Sans MS"/>
              </a:rPr>
              <a:t>2	</a:t>
            </a:r>
            <a:r>
              <a:rPr dirty="0" sz="1800" spc="-5">
                <a:latin typeface="Comic Sans MS"/>
                <a:cs typeface="Comic Sans MS"/>
              </a:rPr>
              <a:t>7</a:t>
            </a:r>
            <a:r>
              <a:rPr dirty="0" sz="1800">
                <a:latin typeface="Comic Sans MS"/>
                <a:cs typeface="Comic Sans MS"/>
              </a:rPr>
              <a:t>5	</a:t>
            </a:r>
            <a:r>
              <a:rPr dirty="0" sz="1800" spc="-5">
                <a:latin typeface="Comic Sans MS"/>
                <a:cs typeface="Comic Sans MS"/>
              </a:rPr>
              <a:t>7</a:t>
            </a:r>
            <a:r>
              <a:rPr dirty="0" sz="1800">
                <a:latin typeface="Comic Sans MS"/>
                <a:cs typeface="Comic Sans MS"/>
              </a:rPr>
              <a:t>5	</a:t>
            </a:r>
            <a:r>
              <a:rPr dirty="0" sz="1800" spc="-5">
                <a:latin typeface="Comic Sans MS"/>
                <a:cs typeface="Comic Sans MS"/>
              </a:rPr>
              <a:t>8</a:t>
            </a:r>
            <a:r>
              <a:rPr dirty="0" sz="1800">
                <a:latin typeface="Comic Sans MS"/>
                <a:cs typeface="Comic Sans MS"/>
              </a:rPr>
              <a:t>0	</a:t>
            </a:r>
            <a:r>
              <a:rPr dirty="0" sz="1800" spc="-5">
                <a:latin typeface="Comic Sans MS"/>
                <a:cs typeface="Comic Sans MS"/>
              </a:rPr>
              <a:t>8</a:t>
            </a:r>
            <a:r>
              <a:rPr dirty="0" sz="1800">
                <a:latin typeface="Comic Sans MS"/>
                <a:cs typeface="Comic Sans MS"/>
              </a:rPr>
              <a:t>1	</a:t>
            </a:r>
            <a:r>
              <a:rPr dirty="0" sz="1800" spc="-5">
                <a:latin typeface="Comic Sans MS"/>
                <a:cs typeface="Comic Sans MS"/>
              </a:rPr>
              <a:t>8</a:t>
            </a:r>
            <a:r>
              <a:rPr dirty="0" sz="1800">
                <a:latin typeface="Comic Sans MS"/>
                <a:cs typeface="Comic Sans MS"/>
              </a:rPr>
              <a:t>3	</a:t>
            </a:r>
            <a:r>
              <a:rPr dirty="0" sz="1800" spc="-5">
                <a:latin typeface="Comic Sans MS"/>
                <a:cs typeface="Comic Sans MS"/>
              </a:rPr>
              <a:t>85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17889" y="3783329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0"/>
                </a:moveTo>
                <a:lnTo>
                  <a:pt x="0" y="1295400"/>
                </a:lnTo>
                <a:lnTo>
                  <a:pt x="1600199" y="1295400"/>
                </a:lnTo>
                <a:lnTo>
                  <a:pt x="1600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13317" y="3777996"/>
            <a:ext cx="1610360" cy="1305560"/>
          </a:xfrm>
          <a:custGeom>
            <a:avLst/>
            <a:gdLst/>
            <a:ahLst/>
            <a:cxnLst/>
            <a:rect l="l" t="t" r="r" b="b"/>
            <a:pathLst>
              <a:path w="1610360" h="1305560">
                <a:moveTo>
                  <a:pt x="1610106" y="1305305"/>
                </a:moveTo>
                <a:lnTo>
                  <a:pt x="1610106" y="0"/>
                </a:lnTo>
                <a:lnTo>
                  <a:pt x="0" y="0"/>
                </a:lnTo>
                <a:lnTo>
                  <a:pt x="0" y="1305305"/>
                </a:lnTo>
                <a:lnTo>
                  <a:pt x="4571" y="1305305"/>
                </a:lnTo>
                <a:lnTo>
                  <a:pt x="4571" y="9905"/>
                </a:lnTo>
                <a:lnTo>
                  <a:pt x="9906" y="5333"/>
                </a:lnTo>
                <a:lnTo>
                  <a:pt x="9906" y="9905"/>
                </a:lnTo>
                <a:lnTo>
                  <a:pt x="1600199" y="9905"/>
                </a:lnTo>
                <a:lnTo>
                  <a:pt x="1600199" y="5333"/>
                </a:lnTo>
                <a:lnTo>
                  <a:pt x="1604771" y="9905"/>
                </a:lnTo>
                <a:lnTo>
                  <a:pt x="1604771" y="1305305"/>
                </a:lnTo>
                <a:lnTo>
                  <a:pt x="1610106" y="1305305"/>
                </a:lnTo>
                <a:close/>
              </a:path>
              <a:path w="1610360" h="1305560">
                <a:moveTo>
                  <a:pt x="9906" y="9905"/>
                </a:moveTo>
                <a:lnTo>
                  <a:pt x="9906" y="5333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610360" h="1305560">
                <a:moveTo>
                  <a:pt x="9906" y="12954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1295400"/>
                </a:lnTo>
                <a:lnTo>
                  <a:pt x="9906" y="1295400"/>
                </a:lnTo>
                <a:close/>
              </a:path>
              <a:path w="1610360" h="1305560">
                <a:moveTo>
                  <a:pt x="1604771" y="1295400"/>
                </a:moveTo>
                <a:lnTo>
                  <a:pt x="4571" y="1295400"/>
                </a:lnTo>
                <a:lnTo>
                  <a:pt x="9906" y="1300733"/>
                </a:lnTo>
                <a:lnTo>
                  <a:pt x="9905" y="1305305"/>
                </a:lnTo>
                <a:lnTo>
                  <a:pt x="1600199" y="1305305"/>
                </a:lnTo>
                <a:lnTo>
                  <a:pt x="1600199" y="1300733"/>
                </a:lnTo>
                <a:lnTo>
                  <a:pt x="1604771" y="1295400"/>
                </a:lnTo>
                <a:close/>
              </a:path>
              <a:path w="1610360" h="1305560">
                <a:moveTo>
                  <a:pt x="9905" y="1305305"/>
                </a:moveTo>
                <a:lnTo>
                  <a:pt x="9906" y="1300733"/>
                </a:lnTo>
                <a:lnTo>
                  <a:pt x="4571" y="1295400"/>
                </a:lnTo>
                <a:lnTo>
                  <a:pt x="4571" y="1305305"/>
                </a:lnTo>
                <a:lnTo>
                  <a:pt x="9905" y="1305305"/>
                </a:lnTo>
                <a:close/>
              </a:path>
              <a:path w="1610360" h="1305560">
                <a:moveTo>
                  <a:pt x="1604771" y="9905"/>
                </a:moveTo>
                <a:lnTo>
                  <a:pt x="1600199" y="5333"/>
                </a:lnTo>
                <a:lnTo>
                  <a:pt x="1600199" y="9905"/>
                </a:lnTo>
                <a:lnTo>
                  <a:pt x="1604771" y="9905"/>
                </a:lnTo>
                <a:close/>
              </a:path>
              <a:path w="1610360" h="1305560">
                <a:moveTo>
                  <a:pt x="1604771" y="1295400"/>
                </a:moveTo>
                <a:lnTo>
                  <a:pt x="1604771" y="9905"/>
                </a:lnTo>
                <a:lnTo>
                  <a:pt x="1600199" y="9905"/>
                </a:lnTo>
                <a:lnTo>
                  <a:pt x="1600199" y="1295400"/>
                </a:lnTo>
                <a:lnTo>
                  <a:pt x="1604771" y="1295400"/>
                </a:lnTo>
                <a:close/>
              </a:path>
              <a:path w="1610360" h="1305560">
                <a:moveTo>
                  <a:pt x="1604771" y="1305305"/>
                </a:moveTo>
                <a:lnTo>
                  <a:pt x="1604771" y="1295400"/>
                </a:lnTo>
                <a:lnTo>
                  <a:pt x="1600199" y="1300733"/>
                </a:lnTo>
                <a:lnTo>
                  <a:pt x="1600199" y="1305305"/>
                </a:lnTo>
                <a:lnTo>
                  <a:pt x="1604771" y="1305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17889" y="4268978"/>
            <a:ext cx="160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18195" y="4011929"/>
            <a:ext cx="0" cy="1066800"/>
          </a:xfrm>
          <a:custGeom>
            <a:avLst/>
            <a:gdLst/>
            <a:ahLst/>
            <a:cxnLst/>
            <a:rect l="l" t="t" r="r" b="b"/>
            <a:pathLst>
              <a:path w="0"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18195" y="477354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18195" y="446874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18195" y="416394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39735" y="3575558"/>
            <a:ext cx="630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Count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47070" y="4697729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37670" y="4697729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338070" y="4697729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252470" y="4697729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99089" y="3783329"/>
            <a:ext cx="685800" cy="1295400"/>
          </a:xfrm>
          <a:custGeom>
            <a:avLst/>
            <a:gdLst/>
            <a:ahLst/>
            <a:cxnLst/>
            <a:rect l="l" t="t" r="r" b="b"/>
            <a:pathLst>
              <a:path w="685800" h="1295400">
                <a:moveTo>
                  <a:pt x="0" y="0"/>
                </a:moveTo>
                <a:lnTo>
                  <a:pt x="0" y="1295400"/>
                </a:lnTo>
                <a:lnTo>
                  <a:pt x="685800" y="12954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94517" y="3777996"/>
            <a:ext cx="695960" cy="1305560"/>
          </a:xfrm>
          <a:custGeom>
            <a:avLst/>
            <a:gdLst/>
            <a:ahLst/>
            <a:cxnLst/>
            <a:rect l="l" t="t" r="r" b="b"/>
            <a:pathLst>
              <a:path w="695960" h="1305560">
                <a:moveTo>
                  <a:pt x="695706" y="1305305"/>
                </a:moveTo>
                <a:lnTo>
                  <a:pt x="695706" y="0"/>
                </a:lnTo>
                <a:lnTo>
                  <a:pt x="0" y="0"/>
                </a:lnTo>
                <a:lnTo>
                  <a:pt x="0" y="1305305"/>
                </a:lnTo>
                <a:lnTo>
                  <a:pt x="4572" y="1305305"/>
                </a:lnTo>
                <a:lnTo>
                  <a:pt x="4572" y="9905"/>
                </a:lnTo>
                <a:lnTo>
                  <a:pt x="9905" y="5333"/>
                </a:lnTo>
                <a:lnTo>
                  <a:pt x="9905" y="9905"/>
                </a:lnTo>
                <a:lnTo>
                  <a:pt x="685800" y="9905"/>
                </a:lnTo>
                <a:lnTo>
                  <a:pt x="685800" y="5333"/>
                </a:lnTo>
                <a:lnTo>
                  <a:pt x="690372" y="9905"/>
                </a:lnTo>
                <a:lnTo>
                  <a:pt x="690372" y="1305305"/>
                </a:lnTo>
                <a:lnTo>
                  <a:pt x="695706" y="1305305"/>
                </a:lnTo>
                <a:close/>
              </a:path>
              <a:path w="695960" h="1305560">
                <a:moveTo>
                  <a:pt x="9905" y="9905"/>
                </a:moveTo>
                <a:lnTo>
                  <a:pt x="9905" y="5333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95960" h="1305560">
                <a:moveTo>
                  <a:pt x="9905" y="12954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1295400"/>
                </a:lnTo>
                <a:lnTo>
                  <a:pt x="9905" y="1295400"/>
                </a:lnTo>
                <a:close/>
              </a:path>
              <a:path w="695960" h="1305560">
                <a:moveTo>
                  <a:pt x="690372" y="1295400"/>
                </a:moveTo>
                <a:lnTo>
                  <a:pt x="4572" y="1295400"/>
                </a:lnTo>
                <a:lnTo>
                  <a:pt x="9905" y="1300733"/>
                </a:lnTo>
                <a:lnTo>
                  <a:pt x="9905" y="1305305"/>
                </a:lnTo>
                <a:lnTo>
                  <a:pt x="685800" y="1305305"/>
                </a:lnTo>
                <a:lnTo>
                  <a:pt x="685800" y="1300733"/>
                </a:lnTo>
                <a:lnTo>
                  <a:pt x="690372" y="1295400"/>
                </a:lnTo>
                <a:close/>
              </a:path>
              <a:path w="695960" h="1305560">
                <a:moveTo>
                  <a:pt x="9905" y="1305305"/>
                </a:moveTo>
                <a:lnTo>
                  <a:pt x="9905" y="1300733"/>
                </a:lnTo>
                <a:lnTo>
                  <a:pt x="4572" y="1295400"/>
                </a:lnTo>
                <a:lnTo>
                  <a:pt x="4572" y="1305305"/>
                </a:lnTo>
                <a:lnTo>
                  <a:pt x="9905" y="1305305"/>
                </a:lnTo>
                <a:close/>
              </a:path>
              <a:path w="695960" h="1305560">
                <a:moveTo>
                  <a:pt x="690372" y="9905"/>
                </a:moveTo>
                <a:lnTo>
                  <a:pt x="685800" y="5333"/>
                </a:lnTo>
                <a:lnTo>
                  <a:pt x="685800" y="9905"/>
                </a:lnTo>
                <a:lnTo>
                  <a:pt x="690372" y="9905"/>
                </a:lnTo>
                <a:close/>
              </a:path>
              <a:path w="695960" h="1305560">
                <a:moveTo>
                  <a:pt x="690372" y="1295400"/>
                </a:moveTo>
                <a:lnTo>
                  <a:pt x="690372" y="9905"/>
                </a:lnTo>
                <a:lnTo>
                  <a:pt x="685800" y="9905"/>
                </a:lnTo>
                <a:lnTo>
                  <a:pt x="685800" y="1295400"/>
                </a:lnTo>
                <a:lnTo>
                  <a:pt x="690372" y="1295400"/>
                </a:lnTo>
                <a:close/>
              </a:path>
              <a:path w="695960" h="1305560">
                <a:moveTo>
                  <a:pt x="690372" y="1305305"/>
                </a:moveTo>
                <a:lnTo>
                  <a:pt x="690372" y="1295400"/>
                </a:lnTo>
                <a:lnTo>
                  <a:pt x="685800" y="1300733"/>
                </a:lnTo>
                <a:lnTo>
                  <a:pt x="685800" y="1305305"/>
                </a:lnTo>
                <a:lnTo>
                  <a:pt x="690372" y="1305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299089" y="4268978"/>
            <a:ext cx="685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89689" y="3783329"/>
            <a:ext cx="2743200" cy="1295400"/>
          </a:xfrm>
          <a:custGeom>
            <a:avLst/>
            <a:gdLst/>
            <a:ahLst/>
            <a:cxnLst/>
            <a:rect l="l" t="t" r="r" b="b"/>
            <a:pathLst>
              <a:path w="2743200" h="1295400">
                <a:moveTo>
                  <a:pt x="0" y="0"/>
                </a:moveTo>
                <a:lnTo>
                  <a:pt x="0" y="1295400"/>
                </a:lnTo>
                <a:lnTo>
                  <a:pt x="2743199" y="1295400"/>
                </a:lnTo>
                <a:lnTo>
                  <a:pt x="2743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85117" y="3777996"/>
            <a:ext cx="2753360" cy="1305560"/>
          </a:xfrm>
          <a:custGeom>
            <a:avLst/>
            <a:gdLst/>
            <a:ahLst/>
            <a:cxnLst/>
            <a:rect l="l" t="t" r="r" b="b"/>
            <a:pathLst>
              <a:path w="2753359" h="1305560">
                <a:moveTo>
                  <a:pt x="2753106" y="1305305"/>
                </a:moveTo>
                <a:lnTo>
                  <a:pt x="2753106" y="0"/>
                </a:lnTo>
                <a:lnTo>
                  <a:pt x="0" y="0"/>
                </a:lnTo>
                <a:lnTo>
                  <a:pt x="0" y="1305306"/>
                </a:lnTo>
                <a:lnTo>
                  <a:pt x="4572" y="1305306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2743199" y="9905"/>
                </a:lnTo>
                <a:lnTo>
                  <a:pt x="2743199" y="5333"/>
                </a:lnTo>
                <a:lnTo>
                  <a:pt x="2747759" y="9905"/>
                </a:lnTo>
                <a:lnTo>
                  <a:pt x="2747759" y="1305305"/>
                </a:lnTo>
                <a:lnTo>
                  <a:pt x="2753106" y="1305305"/>
                </a:lnTo>
                <a:close/>
              </a:path>
              <a:path w="2753359" h="1305560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2753359" h="1305560">
                <a:moveTo>
                  <a:pt x="9905" y="1295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295400"/>
                </a:lnTo>
                <a:lnTo>
                  <a:pt x="9905" y="1295400"/>
                </a:lnTo>
                <a:close/>
              </a:path>
              <a:path w="2753359" h="1305560">
                <a:moveTo>
                  <a:pt x="2747759" y="1295400"/>
                </a:moveTo>
                <a:lnTo>
                  <a:pt x="4572" y="1295400"/>
                </a:lnTo>
                <a:lnTo>
                  <a:pt x="9905" y="1300734"/>
                </a:lnTo>
                <a:lnTo>
                  <a:pt x="9905" y="1305306"/>
                </a:lnTo>
                <a:lnTo>
                  <a:pt x="2743199" y="1305305"/>
                </a:lnTo>
                <a:lnTo>
                  <a:pt x="2743199" y="1300733"/>
                </a:lnTo>
                <a:lnTo>
                  <a:pt x="2747759" y="1295400"/>
                </a:lnTo>
                <a:close/>
              </a:path>
              <a:path w="2753359" h="1305560">
                <a:moveTo>
                  <a:pt x="9905" y="1305306"/>
                </a:moveTo>
                <a:lnTo>
                  <a:pt x="9905" y="1300734"/>
                </a:lnTo>
                <a:lnTo>
                  <a:pt x="4572" y="1295400"/>
                </a:lnTo>
                <a:lnTo>
                  <a:pt x="4572" y="1305306"/>
                </a:lnTo>
                <a:lnTo>
                  <a:pt x="9905" y="1305306"/>
                </a:lnTo>
                <a:close/>
              </a:path>
              <a:path w="2753359" h="1305560">
                <a:moveTo>
                  <a:pt x="2747759" y="9905"/>
                </a:moveTo>
                <a:lnTo>
                  <a:pt x="2743199" y="5333"/>
                </a:lnTo>
                <a:lnTo>
                  <a:pt x="2743199" y="9905"/>
                </a:lnTo>
                <a:lnTo>
                  <a:pt x="2747759" y="9905"/>
                </a:lnTo>
                <a:close/>
              </a:path>
              <a:path w="2753359" h="1305560">
                <a:moveTo>
                  <a:pt x="2747759" y="1295400"/>
                </a:moveTo>
                <a:lnTo>
                  <a:pt x="2747759" y="9905"/>
                </a:lnTo>
                <a:lnTo>
                  <a:pt x="2743199" y="9905"/>
                </a:lnTo>
                <a:lnTo>
                  <a:pt x="2743199" y="1295400"/>
                </a:lnTo>
                <a:lnTo>
                  <a:pt x="2747759" y="1295400"/>
                </a:lnTo>
                <a:close/>
              </a:path>
              <a:path w="2753359" h="1305560">
                <a:moveTo>
                  <a:pt x="2747759" y="1305305"/>
                </a:moveTo>
                <a:lnTo>
                  <a:pt x="2747759" y="1295400"/>
                </a:lnTo>
                <a:lnTo>
                  <a:pt x="2743199" y="1300733"/>
                </a:lnTo>
                <a:lnTo>
                  <a:pt x="2743199" y="1305305"/>
                </a:lnTo>
                <a:lnTo>
                  <a:pt x="2747759" y="1305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289689" y="4268978"/>
            <a:ext cx="2743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13877" y="4469129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409317" y="4463796"/>
            <a:ext cx="695960" cy="619760"/>
          </a:xfrm>
          <a:custGeom>
            <a:avLst/>
            <a:gdLst/>
            <a:ahLst/>
            <a:cxnLst/>
            <a:rect l="l" t="t" r="r" b="b"/>
            <a:pathLst>
              <a:path w="695959" h="619760">
                <a:moveTo>
                  <a:pt x="695705" y="619505"/>
                </a:moveTo>
                <a:lnTo>
                  <a:pt x="695705" y="0"/>
                </a:lnTo>
                <a:lnTo>
                  <a:pt x="0" y="0"/>
                </a:lnTo>
                <a:lnTo>
                  <a:pt x="0" y="619505"/>
                </a:lnTo>
                <a:lnTo>
                  <a:pt x="4559" y="619505"/>
                </a:lnTo>
                <a:lnTo>
                  <a:pt x="4559" y="9905"/>
                </a:lnTo>
                <a:lnTo>
                  <a:pt x="9906" y="5333"/>
                </a:lnTo>
                <a:lnTo>
                  <a:pt x="9906" y="9905"/>
                </a:lnTo>
                <a:lnTo>
                  <a:pt x="685800" y="9905"/>
                </a:lnTo>
                <a:lnTo>
                  <a:pt x="685800" y="5333"/>
                </a:lnTo>
                <a:lnTo>
                  <a:pt x="690359" y="9905"/>
                </a:lnTo>
                <a:lnTo>
                  <a:pt x="690359" y="619505"/>
                </a:lnTo>
                <a:lnTo>
                  <a:pt x="695705" y="619505"/>
                </a:lnTo>
                <a:close/>
              </a:path>
              <a:path w="695959" h="619760">
                <a:moveTo>
                  <a:pt x="9906" y="9905"/>
                </a:moveTo>
                <a:lnTo>
                  <a:pt x="9906" y="5333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695959" h="619760">
                <a:moveTo>
                  <a:pt x="9906" y="609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609600"/>
                </a:lnTo>
                <a:lnTo>
                  <a:pt x="9906" y="609600"/>
                </a:lnTo>
                <a:close/>
              </a:path>
              <a:path w="695959" h="619760">
                <a:moveTo>
                  <a:pt x="690359" y="609600"/>
                </a:moveTo>
                <a:lnTo>
                  <a:pt x="4559" y="609600"/>
                </a:lnTo>
                <a:lnTo>
                  <a:pt x="9906" y="614933"/>
                </a:lnTo>
                <a:lnTo>
                  <a:pt x="9906" y="619505"/>
                </a:lnTo>
                <a:lnTo>
                  <a:pt x="685800" y="619505"/>
                </a:lnTo>
                <a:lnTo>
                  <a:pt x="685800" y="614933"/>
                </a:lnTo>
                <a:lnTo>
                  <a:pt x="690359" y="609600"/>
                </a:lnTo>
                <a:close/>
              </a:path>
              <a:path w="695959" h="619760">
                <a:moveTo>
                  <a:pt x="9906" y="619505"/>
                </a:moveTo>
                <a:lnTo>
                  <a:pt x="9906" y="614933"/>
                </a:lnTo>
                <a:lnTo>
                  <a:pt x="4559" y="609600"/>
                </a:lnTo>
                <a:lnTo>
                  <a:pt x="4559" y="619505"/>
                </a:lnTo>
                <a:lnTo>
                  <a:pt x="9906" y="619505"/>
                </a:lnTo>
                <a:close/>
              </a:path>
              <a:path w="695959" h="619760">
                <a:moveTo>
                  <a:pt x="690359" y="9905"/>
                </a:moveTo>
                <a:lnTo>
                  <a:pt x="685800" y="5333"/>
                </a:lnTo>
                <a:lnTo>
                  <a:pt x="685800" y="9905"/>
                </a:lnTo>
                <a:lnTo>
                  <a:pt x="690359" y="9905"/>
                </a:lnTo>
                <a:close/>
              </a:path>
              <a:path w="695959" h="619760">
                <a:moveTo>
                  <a:pt x="690359" y="609600"/>
                </a:moveTo>
                <a:lnTo>
                  <a:pt x="690359" y="9905"/>
                </a:lnTo>
                <a:lnTo>
                  <a:pt x="685800" y="9905"/>
                </a:lnTo>
                <a:lnTo>
                  <a:pt x="685800" y="609600"/>
                </a:lnTo>
                <a:lnTo>
                  <a:pt x="690359" y="609600"/>
                </a:lnTo>
                <a:close/>
              </a:path>
              <a:path w="695959" h="619760">
                <a:moveTo>
                  <a:pt x="690359" y="619505"/>
                </a:moveTo>
                <a:lnTo>
                  <a:pt x="690359" y="609600"/>
                </a:lnTo>
                <a:lnTo>
                  <a:pt x="685800" y="614933"/>
                </a:lnTo>
                <a:lnTo>
                  <a:pt x="685800" y="619505"/>
                </a:lnTo>
                <a:lnTo>
                  <a:pt x="690359" y="619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413877" y="4611878"/>
            <a:ext cx="685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536" y="942848"/>
            <a:ext cx="569404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Discretization</a:t>
            </a:r>
            <a:r>
              <a:rPr dirty="0" spc="40"/>
              <a:t> </a:t>
            </a:r>
            <a:r>
              <a:rPr dirty="0" spc="-5"/>
              <a:t>considerations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9255" y="2078227"/>
            <a:ext cx="7203440" cy="35610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Class-independent</a:t>
            </a:r>
            <a:r>
              <a:rPr dirty="0" sz="2000" spc="2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methods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219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Equal Width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simpler, good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for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many</a:t>
            </a:r>
            <a:r>
              <a:rPr dirty="0" sz="1800" spc="-9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classes</a:t>
            </a:r>
            <a:endParaRPr sz="1800">
              <a:latin typeface="Comic Sans MS"/>
              <a:cs typeface="Comic Sans MS"/>
            </a:endParaRPr>
          </a:p>
          <a:p>
            <a:pPr lvl="2" marL="1155065" indent="-228600">
              <a:lnSpc>
                <a:spcPct val="100000"/>
              </a:lnSpc>
              <a:spcBef>
                <a:spcPts val="985"/>
              </a:spcBef>
              <a:buClr>
                <a:srgbClr val="FF0000"/>
              </a:buClr>
              <a:buSzPct val="87500"/>
              <a:buChar char="•"/>
              <a:tabLst>
                <a:tab pos="1155065" algn="l"/>
                <a:tab pos="115570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can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fail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miserably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for unequal</a:t>
            </a:r>
            <a:r>
              <a:rPr dirty="0" sz="1600" spc="-5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distributions</a:t>
            </a:r>
            <a:endParaRPr sz="16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05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Equal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Height gives better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results</a:t>
            </a:r>
            <a:endParaRPr sz="18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Class-dependent methods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can be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better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dirty="0" sz="2000" spc="14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classification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219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Decision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tree methods build discretization on the fly</a:t>
            </a:r>
            <a:endParaRPr sz="18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Naïve Bayes requires initial</a:t>
            </a:r>
            <a:r>
              <a:rPr dirty="0" sz="18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discretization</a:t>
            </a:r>
            <a:endParaRPr sz="18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129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Many other methods exist</a:t>
            </a:r>
            <a:r>
              <a:rPr dirty="0" sz="2000" spc="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…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4946" y="942848"/>
            <a:ext cx="217678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Method</a:t>
            </a:r>
            <a:r>
              <a:rPr dirty="0" spc="-55"/>
              <a:t> </a:t>
            </a:r>
            <a:r>
              <a:rPr dirty="0" spc="-10"/>
              <a:t>1R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9255" y="2078228"/>
            <a:ext cx="8082280" cy="400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Developed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by Holte</a:t>
            </a:r>
            <a:r>
              <a:rPr dirty="0" sz="1800" spc="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(1993).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It is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supervised discretization method using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binning.</a:t>
            </a:r>
            <a:endParaRPr sz="1800">
              <a:latin typeface="Comic Sans MS"/>
              <a:cs typeface="Comic Sans MS"/>
            </a:endParaRPr>
          </a:p>
          <a:p>
            <a:pPr marL="355600" marR="191770" indent="-342900">
              <a:lnSpc>
                <a:spcPct val="110000"/>
              </a:lnSpc>
              <a:spcBef>
                <a:spcPts val="1939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After sorting the data, the range of continuous values is divided into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number of disjoint intervals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and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boundaries of those intervals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are  adjusted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based on the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class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labels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associated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with the values of the  feature.</a:t>
            </a:r>
            <a:endParaRPr sz="18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10000"/>
              </a:lnSpc>
              <a:spcBef>
                <a:spcPts val="194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Each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interval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should contain a given </a:t>
            </a:r>
            <a:r>
              <a:rPr dirty="0" sz="1800" spc="-10">
                <a:solidFill>
                  <a:srgbClr val="3333CC"/>
                </a:solidFill>
                <a:latin typeface="Comic Sans MS"/>
                <a:cs typeface="Comic Sans MS"/>
              </a:rPr>
              <a:t>minimum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instances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( 6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by default)  with the exception of the last</a:t>
            </a:r>
            <a:r>
              <a:rPr dirty="0" sz="1800" spc="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one.</a:t>
            </a:r>
            <a:endParaRPr sz="1800">
              <a:latin typeface="Comic Sans MS"/>
              <a:cs typeface="Comic Sans MS"/>
            </a:endParaRPr>
          </a:p>
          <a:p>
            <a:pPr marL="355600" marR="66040" indent="-342900">
              <a:lnSpc>
                <a:spcPct val="110000"/>
              </a:lnSpc>
              <a:spcBef>
                <a:spcPts val="194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The adjustment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of the boundary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continues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until the next values belongs  to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class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different to the majority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class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 the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adjacent</a:t>
            </a:r>
            <a:r>
              <a:rPr dirty="0" sz="1800" spc="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interval.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030" y="4249471"/>
            <a:ext cx="6968490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4000" spc="-5"/>
              <a:t>INTRODUCTION </a:t>
            </a:r>
            <a:r>
              <a:rPr dirty="0" sz="4000"/>
              <a:t>TO</a:t>
            </a:r>
            <a:r>
              <a:rPr dirty="0" sz="4000" spc="-60"/>
              <a:t> </a:t>
            </a:r>
            <a:r>
              <a:rPr dirty="0" sz="4000"/>
              <a:t>DATA  PREPARATION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430131" y="6810697"/>
            <a:ext cx="14414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z="1200">
                <a:latin typeface="Comic Sans MS"/>
                <a:cs typeface="Comic Sans MS"/>
              </a:rPr>
              <a:t>2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2463" y="942848"/>
            <a:ext cx="230187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1R</a:t>
            </a:r>
            <a:r>
              <a:rPr dirty="0" spc="-65"/>
              <a:t> </a:t>
            </a:r>
            <a:r>
              <a:rPr dirty="0" spc="-5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5349" y="2880741"/>
          <a:ext cx="8627110" cy="182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210"/>
                <a:gridCol w="260350"/>
                <a:gridCol w="260350"/>
                <a:gridCol w="259715"/>
                <a:gridCol w="260350"/>
                <a:gridCol w="260350"/>
                <a:gridCol w="260350"/>
                <a:gridCol w="259714"/>
                <a:gridCol w="260350"/>
                <a:gridCol w="260350"/>
                <a:gridCol w="260350"/>
                <a:gridCol w="259714"/>
                <a:gridCol w="260350"/>
                <a:gridCol w="260350"/>
                <a:gridCol w="260350"/>
                <a:gridCol w="259714"/>
                <a:gridCol w="260350"/>
                <a:gridCol w="260350"/>
                <a:gridCol w="260350"/>
                <a:gridCol w="259714"/>
                <a:gridCol w="260350"/>
                <a:gridCol w="260350"/>
                <a:gridCol w="260350"/>
                <a:gridCol w="259715"/>
                <a:gridCol w="260350"/>
                <a:gridCol w="260350"/>
                <a:gridCol w="260350"/>
                <a:gridCol w="259715"/>
                <a:gridCol w="260350"/>
                <a:gridCol w="260350"/>
                <a:gridCol w="260350"/>
                <a:gridCol w="259715"/>
              </a:tblGrid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353060" algn="l"/>
                          <a:tab pos="613410" algn="l"/>
                          <a:tab pos="874394" algn="l"/>
                          <a:tab pos="1134745" algn="l"/>
                          <a:tab pos="1395095" algn="l"/>
                        </a:tabLst>
                      </a:pPr>
                      <a:r>
                        <a:rPr dirty="0" sz="1350" spc="-5">
                          <a:latin typeface="Trebuchet MS"/>
                          <a:cs typeface="Trebuchet MS"/>
                        </a:rPr>
                        <a:t>1	2	3	4	5	6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354965" algn="l"/>
                          <a:tab pos="615315" algn="l"/>
                          <a:tab pos="876300" algn="l"/>
                          <a:tab pos="1136650" algn="l"/>
                          <a:tab pos="1397000" algn="l"/>
                          <a:tab pos="1657985" algn="l"/>
                        </a:tabLst>
                      </a:pPr>
                      <a:r>
                        <a:rPr dirty="0" sz="1350" spc="-5">
                          <a:latin typeface="Trebuchet MS"/>
                          <a:cs typeface="Trebuchet MS"/>
                        </a:rPr>
                        <a:t>1	2	3	4	5	6	7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solidFill>
                      <a:srgbClr val="C2D69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357505" algn="l"/>
                          <a:tab pos="618490" algn="l"/>
                          <a:tab pos="878840" algn="l"/>
                          <a:tab pos="1139190" algn="l"/>
                          <a:tab pos="1399540" algn="l"/>
                          <a:tab pos="1660525" algn="l"/>
                        </a:tabLst>
                      </a:pPr>
                      <a:r>
                        <a:rPr dirty="0" sz="1350" spc="-5">
                          <a:latin typeface="Trebuchet MS"/>
                          <a:cs typeface="Trebuchet MS"/>
                        </a:rPr>
                        <a:t>1	2	3	4	5	6	7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360045" algn="l"/>
                          <a:tab pos="621030" algn="l"/>
                          <a:tab pos="881380" algn="l"/>
                          <a:tab pos="1141730" algn="l"/>
                          <a:tab pos="1402715" algn="l"/>
                          <a:tab pos="1663064" algn="l"/>
                        </a:tabLst>
                      </a:pPr>
                      <a:r>
                        <a:rPr dirty="0" sz="1350" spc="-5">
                          <a:latin typeface="Trebuchet MS"/>
                          <a:cs typeface="Trebuchet MS"/>
                        </a:rPr>
                        <a:t>1	2	3	4	5	6	7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363220" algn="l"/>
                          <a:tab pos="623570" algn="l"/>
                          <a:tab pos="883919" algn="l"/>
                        </a:tabLst>
                      </a:pPr>
                      <a:r>
                        <a:rPr dirty="0" sz="1350" spc="-5">
                          <a:latin typeface="Trebuchet MS"/>
                          <a:cs typeface="Trebuchet MS"/>
                        </a:rPr>
                        <a:t>1	2	3	4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solidFill>
                      <a:srgbClr val="C5BE9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4950"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35">
                          <a:latin typeface="Trebuchet MS"/>
                          <a:cs typeface="Trebuchet MS"/>
                        </a:rPr>
                        <a:t>Var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65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78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79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9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20">
                          <a:latin typeface="Trebuchet MS"/>
                          <a:cs typeface="Trebuchet MS"/>
                        </a:rPr>
                        <a:t>7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2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2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83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83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83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83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83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84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2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4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84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84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84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84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84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84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84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2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5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85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85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85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5">
                          <a:latin typeface="Trebuchet MS"/>
                          <a:cs typeface="Trebuchet MS"/>
                        </a:rPr>
                        <a:t>85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45">
                          <a:latin typeface="Trebuchet MS"/>
                          <a:cs typeface="Trebuchet MS"/>
                        </a:rPr>
                        <a:t>Class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0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1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1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55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34950">
                <a:tc gridSpan="2"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55">
                          <a:latin typeface="Trebuchet MS"/>
                          <a:cs typeface="Trebuchet MS"/>
                        </a:rPr>
                        <a:t>majority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0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12700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9525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9525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0D7E5"/>
                      </a:solidFill>
                      <a:prstDash val="solid"/>
                    </a:lnL>
                    <a:lnR w="12700">
                      <a:solidFill>
                        <a:srgbClr val="D0D7E5"/>
                      </a:solidFill>
                      <a:prstDash val="solid"/>
                    </a:lnR>
                    <a:lnT w="12700">
                      <a:solidFill>
                        <a:srgbClr val="D0D7E5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350" spc="-35">
                          <a:latin typeface="Trebuchet MS"/>
                          <a:cs typeface="Trebuchet MS"/>
                        </a:rPr>
                        <a:t>new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350" spc="-45">
                          <a:latin typeface="Trebuchet MS"/>
                          <a:cs typeface="Trebuchet MS"/>
                        </a:rPr>
                        <a:t>class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8890">
                    <a:lnL w="9525">
                      <a:solidFill>
                        <a:srgbClr val="D0D7E5"/>
                      </a:solidFill>
                      <a:prstDash val="solid"/>
                    </a:lnL>
                    <a:lnT w="9525">
                      <a:solidFill>
                        <a:srgbClr val="D0D7E5"/>
                      </a:solidFill>
                      <a:prstDash val="solid"/>
                    </a:lnT>
                    <a:lnB w="9525">
                      <a:solidFill>
                        <a:srgbClr val="D0D7E5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  <a:tabLst>
                          <a:tab pos="403225" algn="l"/>
                          <a:tab pos="663575" algn="l"/>
                          <a:tab pos="924560" algn="l"/>
                          <a:tab pos="1184910" algn="l"/>
                          <a:tab pos="1656080" algn="l"/>
                          <a:tab pos="1916430" algn="l"/>
                          <a:tab pos="2176780" algn="l"/>
                          <a:tab pos="2437765" algn="l"/>
                          <a:tab pos="2698115" algn="l"/>
                          <a:tab pos="2958465" algn="l"/>
                          <a:tab pos="3219450" algn="l"/>
                          <a:tab pos="3479800" algn="l"/>
                          <a:tab pos="3740150" algn="l"/>
                          <a:tab pos="4000500" algn="l"/>
                          <a:tab pos="4261485" algn="l"/>
                          <a:tab pos="4521835" algn="l"/>
                          <a:tab pos="4782185" algn="l"/>
                          <a:tab pos="5043170" algn="l"/>
                        </a:tabLst>
                      </a:pPr>
                      <a:r>
                        <a:rPr dirty="0" sz="1350" spc="-5">
                          <a:latin typeface="Trebuchet MS"/>
                          <a:cs typeface="Trebuchet MS"/>
                        </a:rPr>
                        <a:t>1	1	1	1	1 </a:t>
                      </a:r>
                      <a:r>
                        <a:rPr dirty="0" sz="1350" spc="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5">
                          <a:latin typeface="Trebuchet MS"/>
                          <a:cs typeface="Trebuchet MS"/>
                        </a:rPr>
                        <a:t>1	1	1	1	1	1	1	1	1	1	1	1	1	1	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49860">
                        <a:lnSpc>
                          <a:spcPct val="100000"/>
                        </a:lnSpc>
                        <a:tabLst>
                          <a:tab pos="410845" algn="l"/>
                          <a:tab pos="671195" algn="l"/>
                          <a:tab pos="931544" algn="l"/>
                          <a:tab pos="1192530" algn="l"/>
                          <a:tab pos="1713230" algn="l"/>
                        </a:tabLst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  <a:tabLst>
                          <a:tab pos="413384" algn="l"/>
                          <a:tab pos="673735" algn="l"/>
                          <a:tab pos="934719" algn="l"/>
                        </a:tabLst>
                      </a:pPr>
                      <a:r>
                        <a:rPr dirty="0" sz="135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350">
                          <a:latin typeface="Trebuchet MS"/>
                          <a:cs typeface="Trebuchet MS"/>
                        </a:rPr>
                        <a:t>3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solidFill>
                      <a:srgbClr val="E46D0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69803" y="1662471"/>
            <a:ext cx="7390130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spc="-5">
                <a:latin typeface="Comic Sans MS"/>
                <a:cs typeface="Comic Sans MS"/>
              </a:rPr>
              <a:t>Interval </a:t>
            </a:r>
            <a:r>
              <a:rPr dirty="0" sz="1600">
                <a:latin typeface="Comic Sans MS"/>
                <a:cs typeface="Comic Sans MS"/>
              </a:rPr>
              <a:t>contains at leas 6</a:t>
            </a:r>
            <a:r>
              <a:rPr dirty="0" sz="1600" spc="-5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elements</a:t>
            </a:r>
            <a:endParaRPr sz="16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dirty="0" sz="1600" spc="-5">
                <a:latin typeface="Comic Sans MS"/>
                <a:cs typeface="Comic Sans MS"/>
              </a:rPr>
              <a:t>Adjustment </a:t>
            </a:r>
            <a:r>
              <a:rPr dirty="0" sz="1600">
                <a:latin typeface="Comic Sans MS"/>
                <a:cs typeface="Comic Sans MS"/>
              </a:rPr>
              <a:t>of </a:t>
            </a:r>
            <a:r>
              <a:rPr dirty="0" sz="1600" spc="-5">
                <a:latin typeface="Comic Sans MS"/>
                <a:cs typeface="Comic Sans MS"/>
              </a:rPr>
              <a:t>the boundary </a:t>
            </a:r>
            <a:r>
              <a:rPr dirty="0" sz="1600">
                <a:latin typeface="Comic Sans MS"/>
                <a:cs typeface="Comic Sans MS"/>
              </a:rPr>
              <a:t>continues until </a:t>
            </a:r>
            <a:r>
              <a:rPr dirty="0" sz="1600" spc="-5">
                <a:latin typeface="Comic Sans MS"/>
                <a:cs typeface="Comic Sans MS"/>
              </a:rPr>
              <a:t>the next values belongs to </a:t>
            </a:r>
            <a:r>
              <a:rPr dirty="0" sz="1600">
                <a:latin typeface="Comic Sans MS"/>
                <a:cs typeface="Comic Sans MS"/>
              </a:rPr>
              <a:t>a class  </a:t>
            </a:r>
            <a:r>
              <a:rPr dirty="0" sz="1600" spc="-5">
                <a:latin typeface="Comic Sans MS"/>
                <a:cs typeface="Comic Sans MS"/>
              </a:rPr>
              <a:t>different to the </a:t>
            </a:r>
            <a:r>
              <a:rPr dirty="0" sz="1600">
                <a:latin typeface="Comic Sans MS"/>
                <a:cs typeface="Comic Sans MS"/>
              </a:rPr>
              <a:t>majority class </a:t>
            </a:r>
            <a:r>
              <a:rPr dirty="0" sz="1600" spc="-5">
                <a:latin typeface="Comic Sans MS"/>
                <a:cs typeface="Comic Sans MS"/>
              </a:rPr>
              <a:t>in the </a:t>
            </a:r>
            <a:r>
              <a:rPr dirty="0" sz="1600">
                <a:latin typeface="Comic Sans MS"/>
                <a:cs typeface="Comic Sans MS"/>
              </a:rPr>
              <a:t>adjacent</a:t>
            </a:r>
            <a:r>
              <a:rPr dirty="0" sz="1600" spc="-7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interval.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9803" y="4944871"/>
            <a:ext cx="8114030" cy="1564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omic Sans MS"/>
                <a:cs typeface="Comic Sans MS"/>
              </a:rPr>
              <a:t>Comment: The original method </a:t>
            </a:r>
            <a:r>
              <a:rPr dirty="0" sz="1400" spc="-10">
                <a:latin typeface="Comic Sans MS"/>
                <a:cs typeface="Comic Sans MS"/>
              </a:rPr>
              <a:t>description </a:t>
            </a:r>
            <a:r>
              <a:rPr dirty="0" sz="1400" spc="-5">
                <a:latin typeface="Comic Sans MS"/>
                <a:cs typeface="Comic Sans MS"/>
              </a:rPr>
              <a:t>does not mention the criterion of making sure that the  same value for Var is kept is the same interval </a:t>
            </a:r>
            <a:r>
              <a:rPr dirty="0" sz="1400" spc="-10">
                <a:latin typeface="Comic Sans MS"/>
                <a:cs typeface="Comic Sans MS"/>
              </a:rPr>
              <a:t>(although </a:t>
            </a:r>
            <a:r>
              <a:rPr dirty="0" sz="1400" spc="-5">
                <a:latin typeface="Comic Sans MS"/>
                <a:cs typeface="Comic Sans MS"/>
              </a:rPr>
              <a:t>that seems</a:t>
            </a:r>
            <a:r>
              <a:rPr dirty="0" sz="1400" spc="1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reasonable).</a:t>
            </a:r>
            <a:endParaRPr sz="1400">
              <a:latin typeface="Comic Sans MS"/>
              <a:cs typeface="Comic Sans MS"/>
            </a:endParaRPr>
          </a:p>
          <a:p>
            <a:pPr marL="12700" marR="1797685">
              <a:lnSpc>
                <a:spcPct val="130000"/>
              </a:lnSpc>
            </a:pPr>
            <a:r>
              <a:rPr dirty="0" sz="1400" spc="-5">
                <a:latin typeface="Comic Sans MS"/>
                <a:cs typeface="Comic Sans MS"/>
              </a:rPr>
              <a:t>The </a:t>
            </a:r>
            <a:r>
              <a:rPr dirty="0" sz="1400" spc="-10">
                <a:latin typeface="Comic Sans MS"/>
                <a:cs typeface="Comic Sans MS"/>
              </a:rPr>
              <a:t>results </a:t>
            </a:r>
            <a:r>
              <a:rPr dirty="0" sz="1400" spc="-5">
                <a:latin typeface="Comic Sans MS"/>
                <a:cs typeface="Comic Sans MS"/>
              </a:rPr>
              <a:t>above are given by the method available in the R package Dprep.  See the </a:t>
            </a:r>
            <a:r>
              <a:rPr dirty="0" sz="1400" spc="-10">
                <a:latin typeface="Comic Sans MS"/>
                <a:cs typeface="Comic Sans MS"/>
              </a:rPr>
              <a:t>following </a:t>
            </a:r>
            <a:r>
              <a:rPr dirty="0" sz="1400" spc="-5">
                <a:latin typeface="Comic Sans MS"/>
                <a:cs typeface="Comic Sans MS"/>
              </a:rPr>
              <a:t>papers for more</a:t>
            </a:r>
            <a:r>
              <a:rPr dirty="0" sz="1400" spc="1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detail: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400" spc="-35" b="1">
                <a:latin typeface="Times New Roman"/>
                <a:cs typeface="Times New Roman"/>
              </a:rPr>
              <a:t>Very </a:t>
            </a:r>
            <a:r>
              <a:rPr dirty="0" sz="1400" spc="-5" b="1">
                <a:latin typeface="Times New Roman"/>
                <a:cs typeface="Times New Roman"/>
              </a:rPr>
              <a:t>Simple Classification Rules Perform </a:t>
            </a:r>
            <a:r>
              <a:rPr dirty="0" sz="1400" spc="-25" b="1">
                <a:latin typeface="Times New Roman"/>
                <a:cs typeface="Times New Roman"/>
              </a:rPr>
              <a:t>Well </a:t>
            </a:r>
            <a:r>
              <a:rPr dirty="0" sz="1400" spc="-5" b="1">
                <a:latin typeface="Times New Roman"/>
                <a:cs typeface="Times New Roman"/>
              </a:rPr>
              <a:t>on Most Commonly Used Datasets </a:t>
            </a:r>
            <a:r>
              <a:rPr dirty="0" sz="1400" spc="-5">
                <a:latin typeface="Times New Roman"/>
                <a:cs typeface="Times New Roman"/>
              </a:rPr>
              <a:t>by Robert C.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Holte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400" spc="-5" b="1">
                <a:latin typeface="Times New Roman"/>
                <a:cs typeface="Times New Roman"/>
              </a:rPr>
              <a:t>The Development of </a:t>
            </a:r>
            <a:r>
              <a:rPr dirty="0" sz="1400" spc="-10" b="1">
                <a:latin typeface="Times New Roman"/>
                <a:cs typeface="Times New Roman"/>
              </a:rPr>
              <a:t>Holte’s </a:t>
            </a:r>
            <a:r>
              <a:rPr dirty="0" sz="1400" spc="-5" b="1">
                <a:latin typeface="Times New Roman"/>
                <a:cs typeface="Times New Roman"/>
              </a:rPr>
              <a:t>1R </a:t>
            </a:r>
            <a:r>
              <a:rPr dirty="0" sz="1400" spc="-10" b="1">
                <a:latin typeface="Times New Roman"/>
                <a:cs typeface="Times New Roman"/>
              </a:rPr>
              <a:t>Classifier </a:t>
            </a:r>
            <a:r>
              <a:rPr dirty="0" sz="1400" spc="-5" b="1">
                <a:latin typeface="Times New Roman"/>
                <a:cs typeface="Times New Roman"/>
              </a:rPr>
              <a:t>by </a:t>
            </a:r>
            <a:r>
              <a:rPr dirty="0" sz="1400" spc="-5">
                <a:latin typeface="Times New Roman"/>
                <a:cs typeface="Times New Roman"/>
              </a:rPr>
              <a:t>Craig Nevill-Manning, </a:t>
            </a:r>
            <a:r>
              <a:rPr dirty="0" sz="1400" spc="-10">
                <a:latin typeface="Times New Roman"/>
                <a:cs typeface="Times New Roman"/>
              </a:rPr>
              <a:t>Geoffrey </a:t>
            </a:r>
            <a:r>
              <a:rPr dirty="0" sz="1400" spc="-5">
                <a:latin typeface="Times New Roman"/>
                <a:cs typeface="Times New Roman"/>
              </a:rPr>
              <a:t>Holmes and Ian H.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imes New Roman"/>
                <a:cs typeface="Times New Roman"/>
              </a:rPr>
              <a:t>Witten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8025" y="942848"/>
            <a:ext cx="168973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Exercise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9255" y="2078227"/>
            <a:ext cx="7738109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Discretize the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following values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using EW and ED</a:t>
            </a:r>
            <a:r>
              <a:rPr dirty="0" sz="2000" spc="15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binning</a:t>
            </a:r>
            <a:endParaRPr sz="20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13, 15, 16, 16, 19, 20, 21, 22, 22, 25, 30, 33, 35, 35, 36, 40,</a:t>
            </a:r>
            <a:r>
              <a:rPr dirty="0" sz="2000" spc="16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45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5770" y="942848"/>
            <a:ext cx="575627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Entropy </a:t>
            </a:r>
            <a:r>
              <a:rPr dirty="0" spc="-10"/>
              <a:t>Based</a:t>
            </a:r>
            <a:r>
              <a:rPr dirty="0" spc="35"/>
              <a:t> </a:t>
            </a:r>
            <a:r>
              <a:rPr dirty="0" spc="-5"/>
              <a:t>Discretization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255" y="1739900"/>
            <a:ext cx="7924165" cy="2720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Class </a:t>
            </a:r>
            <a:r>
              <a:rPr dirty="0" sz="2000" spc="-10">
                <a:solidFill>
                  <a:srgbClr val="008000"/>
                </a:solidFill>
                <a:latin typeface="Comic Sans MS"/>
                <a:cs typeface="Comic Sans MS"/>
              </a:rPr>
              <a:t>dependent</a:t>
            </a:r>
            <a:r>
              <a:rPr dirty="0" sz="2000" spc="5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(classification)</a:t>
            </a:r>
            <a:endParaRPr sz="2000">
              <a:latin typeface="Comic Sans MS"/>
              <a:cs typeface="Comic Sans MS"/>
            </a:endParaRPr>
          </a:p>
          <a:p>
            <a:pPr marL="812165" indent="-342900">
              <a:lnSpc>
                <a:spcPct val="100000"/>
              </a:lnSpc>
              <a:spcBef>
                <a:spcPts val="2185"/>
              </a:spcBef>
              <a:buClr>
                <a:srgbClr val="FF0000"/>
              </a:buClr>
              <a:buAutoNum type="arabicPeriod"/>
              <a:tabLst>
                <a:tab pos="812165" algn="l"/>
                <a:tab pos="81280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Sort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examples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 increasing</a:t>
            </a:r>
            <a:r>
              <a:rPr dirty="0" sz="1800" spc="-3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order</a:t>
            </a:r>
            <a:endParaRPr sz="1800">
              <a:latin typeface="Comic Sans MS"/>
              <a:cs typeface="Comic Sans MS"/>
            </a:endParaRPr>
          </a:p>
          <a:p>
            <a:pPr marL="812165" indent="-342900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AutoNum type="arabicPeriod"/>
              <a:tabLst>
                <a:tab pos="812165" algn="l"/>
                <a:tab pos="81280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Each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value forms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an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interval (‘m’</a:t>
            </a:r>
            <a:r>
              <a:rPr dirty="0" sz="18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intervals)</a:t>
            </a:r>
            <a:endParaRPr sz="1800">
              <a:latin typeface="Comic Sans MS"/>
              <a:cs typeface="Comic Sans MS"/>
            </a:endParaRPr>
          </a:p>
          <a:p>
            <a:pPr marL="812165" indent="-342900">
              <a:lnSpc>
                <a:spcPct val="100000"/>
              </a:lnSpc>
              <a:spcBef>
                <a:spcPts val="1085"/>
              </a:spcBef>
              <a:buClr>
                <a:srgbClr val="FF0000"/>
              </a:buClr>
              <a:buAutoNum type="arabicPeriod"/>
              <a:tabLst>
                <a:tab pos="812165" algn="l"/>
                <a:tab pos="81280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Calculate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entropy measure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of this</a:t>
            </a:r>
            <a:r>
              <a:rPr dirty="0" sz="1800" spc="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discretization</a:t>
            </a:r>
            <a:endParaRPr sz="1800">
              <a:latin typeface="Comic Sans MS"/>
              <a:cs typeface="Comic Sans MS"/>
            </a:endParaRPr>
          </a:p>
          <a:p>
            <a:pPr marL="812165" marR="5080" indent="-342900">
              <a:lnSpc>
                <a:spcPct val="110000"/>
              </a:lnSpc>
              <a:spcBef>
                <a:spcPts val="860"/>
              </a:spcBef>
              <a:buClr>
                <a:srgbClr val="FF0000"/>
              </a:buClr>
              <a:buAutoNum type="arabicPeriod"/>
              <a:tabLst>
                <a:tab pos="812165" algn="l"/>
                <a:tab pos="81280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Find the binary split boundary that minimizes the entropy function 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over all possible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boundaries.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The split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selected as a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binary  discretization.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1919" y="4427982"/>
            <a:ext cx="4372610" cy="668655"/>
          </a:xfrm>
          <a:custGeom>
            <a:avLst/>
            <a:gdLst/>
            <a:ahLst/>
            <a:cxnLst/>
            <a:rect l="l" t="t" r="r" b="b"/>
            <a:pathLst>
              <a:path w="4372609" h="668654">
                <a:moveTo>
                  <a:pt x="0" y="0"/>
                </a:moveTo>
                <a:lnTo>
                  <a:pt x="0" y="668274"/>
                </a:lnTo>
                <a:lnTo>
                  <a:pt x="4372356" y="668274"/>
                </a:lnTo>
                <a:lnTo>
                  <a:pt x="4372356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63959" y="4771644"/>
            <a:ext cx="544830" cy="0"/>
          </a:xfrm>
          <a:custGeom>
            <a:avLst/>
            <a:gdLst/>
            <a:ahLst/>
            <a:cxnLst/>
            <a:rect l="l" t="t" r="r" b="b"/>
            <a:pathLst>
              <a:path w="544829" h="0">
                <a:moveTo>
                  <a:pt x="0" y="0"/>
                </a:moveTo>
                <a:lnTo>
                  <a:pt x="54483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86079" y="4771644"/>
            <a:ext cx="567690" cy="0"/>
          </a:xfrm>
          <a:custGeom>
            <a:avLst/>
            <a:gdLst/>
            <a:ahLst/>
            <a:cxnLst/>
            <a:rect l="l" t="t" r="r" b="b"/>
            <a:pathLst>
              <a:path w="567690" h="0">
                <a:moveTo>
                  <a:pt x="0" y="0"/>
                </a:moveTo>
                <a:lnTo>
                  <a:pt x="56769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28436" y="4601668"/>
            <a:ext cx="9271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2752" y="4601668"/>
            <a:ext cx="9271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7040" y="4763215"/>
            <a:ext cx="9271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3447" y="4763215"/>
            <a:ext cx="9271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9916" y="4425420"/>
            <a:ext cx="122555" cy="300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Comic Sans MS"/>
                <a:cs typeface="Comic Sans MS"/>
              </a:rPr>
              <a:t>|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6663" y="4425420"/>
            <a:ext cx="1866900" cy="300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48410" algn="l"/>
                <a:tab pos="1757045" algn="l"/>
              </a:tabLst>
            </a:pPr>
            <a:r>
              <a:rPr dirty="0" sz="1800">
                <a:latin typeface="Comic Sans MS"/>
                <a:cs typeface="Comic Sans MS"/>
              </a:rPr>
              <a:t>|</a:t>
            </a:r>
            <a:r>
              <a:rPr dirty="0" sz="1800">
                <a:latin typeface="Comic Sans MS"/>
                <a:cs typeface="Comic Sans MS"/>
              </a:rPr>
              <a:t>	</a:t>
            </a:r>
            <a:r>
              <a:rPr dirty="0" sz="1800">
                <a:latin typeface="Comic Sans MS"/>
                <a:cs typeface="Comic Sans MS"/>
              </a:rPr>
              <a:t>|</a:t>
            </a:r>
            <a:r>
              <a:rPr dirty="0" sz="1800">
                <a:latin typeface="Comic Sans MS"/>
                <a:cs typeface="Comic Sans MS"/>
              </a:rPr>
              <a:t>	</a:t>
            </a:r>
            <a:r>
              <a:rPr dirty="0" sz="1800">
                <a:latin typeface="Comic Sans MS"/>
                <a:cs typeface="Comic Sans MS"/>
              </a:rPr>
              <a:t>|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4721" y="4586973"/>
            <a:ext cx="292100" cy="300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Comic Sans MS"/>
                <a:cs typeface="Comic Sans MS"/>
              </a:rPr>
              <a:t>)</a:t>
            </a:r>
            <a:r>
              <a:rPr dirty="0" sz="1800" spc="-17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7495" y="4573942"/>
            <a:ext cx="1017269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60" i="1">
                <a:latin typeface="Comic Sans MS"/>
                <a:cs typeface="Comic Sans MS"/>
              </a:rPr>
              <a:t>E </a:t>
            </a:r>
            <a:r>
              <a:rPr dirty="0" sz="1800" spc="-75">
                <a:latin typeface="Comic Sans MS"/>
                <a:cs typeface="Comic Sans MS"/>
              </a:rPr>
              <a:t>(</a:t>
            </a:r>
            <a:r>
              <a:rPr dirty="0" sz="1900" spc="-75" i="1">
                <a:latin typeface="Comic Sans MS"/>
                <a:cs typeface="Comic Sans MS"/>
              </a:rPr>
              <a:t>S</a:t>
            </a:r>
            <a:r>
              <a:rPr dirty="0" sz="1900" spc="-495" i="1">
                <a:latin typeface="Comic Sans MS"/>
                <a:cs typeface="Comic Sans MS"/>
              </a:rPr>
              <a:t> </a:t>
            </a:r>
            <a:r>
              <a:rPr dirty="0" sz="1800" spc="-125">
                <a:latin typeface="Comic Sans MS"/>
                <a:cs typeface="Comic Sans MS"/>
              </a:rPr>
              <a:t>,</a:t>
            </a:r>
            <a:r>
              <a:rPr dirty="0" sz="1900" spc="-125" i="1">
                <a:latin typeface="Comic Sans MS"/>
                <a:cs typeface="Comic Sans MS"/>
              </a:rPr>
              <a:t>T </a:t>
            </a:r>
            <a:r>
              <a:rPr dirty="0" sz="1800">
                <a:latin typeface="Comic Sans MS"/>
                <a:cs typeface="Comic Sans MS"/>
              </a:rPr>
              <a:t>) </a:t>
            </a:r>
            <a:r>
              <a:rPr dirty="0" sz="180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3929" y="4573942"/>
            <a:ext cx="50419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55" i="1">
                <a:latin typeface="Comic Sans MS"/>
                <a:cs typeface="Comic Sans MS"/>
              </a:rPr>
              <a:t>Ent</a:t>
            </a:r>
            <a:r>
              <a:rPr dirty="0" sz="1900" spc="-345" i="1">
                <a:latin typeface="Comic Sans MS"/>
                <a:cs typeface="Comic Sans MS"/>
              </a:rPr>
              <a:t> </a:t>
            </a:r>
            <a:r>
              <a:rPr dirty="0" sz="1800" spc="-175">
                <a:latin typeface="Comic Sans MS"/>
                <a:cs typeface="Comic Sans MS"/>
              </a:rPr>
              <a:t>(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68866" y="4573942"/>
            <a:ext cx="95186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4710" algn="l"/>
              </a:tabLst>
            </a:pPr>
            <a:r>
              <a:rPr dirty="0" sz="1900" spc="-55" i="1">
                <a:latin typeface="Comic Sans MS"/>
                <a:cs typeface="Comic Sans MS"/>
              </a:rPr>
              <a:t>Ent</a:t>
            </a:r>
            <a:r>
              <a:rPr dirty="0" sz="1900" spc="-290" i="1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(</a:t>
            </a:r>
            <a:r>
              <a:rPr dirty="0" sz="1800">
                <a:latin typeface="Comic Sans MS"/>
                <a:cs typeface="Comic Sans MS"/>
              </a:rPr>
              <a:t>	</a:t>
            </a:r>
            <a:r>
              <a:rPr dirty="0" sz="1800"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3830" y="4752244"/>
            <a:ext cx="219456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45614" algn="l"/>
              </a:tabLst>
            </a:pPr>
            <a:r>
              <a:rPr dirty="0" sz="1800" spc="40">
                <a:latin typeface="Comic Sans MS"/>
                <a:cs typeface="Comic Sans MS"/>
              </a:rPr>
              <a:t>|</a:t>
            </a:r>
            <a:r>
              <a:rPr dirty="0" sz="1900" spc="40" i="1">
                <a:latin typeface="Comic Sans MS"/>
                <a:cs typeface="Comic Sans MS"/>
              </a:rPr>
              <a:t>S</a:t>
            </a:r>
            <a:r>
              <a:rPr dirty="0" sz="1900" spc="-60" i="1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|	</a:t>
            </a:r>
            <a:r>
              <a:rPr dirty="0" sz="1800" spc="40">
                <a:latin typeface="Comic Sans MS"/>
                <a:cs typeface="Comic Sans MS"/>
              </a:rPr>
              <a:t>|</a:t>
            </a:r>
            <a:r>
              <a:rPr dirty="0" sz="1900" spc="40" i="1">
                <a:latin typeface="Comic Sans MS"/>
                <a:cs typeface="Comic Sans MS"/>
              </a:rPr>
              <a:t>S</a:t>
            </a:r>
            <a:r>
              <a:rPr dirty="0" sz="1900" spc="-140" i="1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|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33542" y="4352282"/>
            <a:ext cx="1986914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34820" algn="l"/>
              </a:tabLst>
            </a:pPr>
            <a:r>
              <a:rPr dirty="0" sz="2850" spc="-100" i="1">
                <a:latin typeface="Comic Sans MS"/>
                <a:cs typeface="Comic Sans MS"/>
              </a:rPr>
              <a:t>S</a:t>
            </a:r>
            <a:r>
              <a:rPr dirty="0" sz="2850" spc="-100" i="1">
                <a:latin typeface="Comic Sans MS"/>
                <a:cs typeface="Comic Sans MS"/>
              </a:rPr>
              <a:t>	</a:t>
            </a:r>
            <a:r>
              <a:rPr dirty="0" sz="2850" spc="-100" i="1">
                <a:latin typeface="Comic Sans MS"/>
                <a:cs typeface="Comic Sans MS"/>
              </a:rPr>
              <a:t>S</a:t>
            </a:r>
            <a:endParaRPr sz="28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2915" y="4513812"/>
            <a:ext cx="2007870" cy="4616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56410" algn="l"/>
              </a:tabLst>
            </a:pPr>
            <a:r>
              <a:rPr dirty="0" sz="2850" spc="-100" i="1">
                <a:latin typeface="Comic Sans MS"/>
                <a:cs typeface="Comic Sans MS"/>
              </a:rPr>
              <a:t>S</a:t>
            </a:r>
            <a:r>
              <a:rPr dirty="0" sz="2850" spc="-100" i="1">
                <a:latin typeface="Comic Sans MS"/>
                <a:cs typeface="Comic Sans MS"/>
              </a:rPr>
              <a:t>	</a:t>
            </a:r>
            <a:r>
              <a:rPr dirty="0" sz="2850" spc="-100" i="1">
                <a:latin typeface="Comic Sans MS"/>
                <a:cs typeface="Comic Sans MS"/>
              </a:rPr>
              <a:t>S</a:t>
            </a:r>
            <a:endParaRPr sz="285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34447" y="6015228"/>
            <a:ext cx="2163445" cy="325755"/>
          </a:xfrm>
          <a:custGeom>
            <a:avLst/>
            <a:gdLst/>
            <a:ahLst/>
            <a:cxnLst/>
            <a:rect l="l" t="t" r="r" b="b"/>
            <a:pathLst>
              <a:path w="2163445" h="325754">
                <a:moveTo>
                  <a:pt x="0" y="0"/>
                </a:moveTo>
                <a:lnTo>
                  <a:pt x="0" y="325374"/>
                </a:lnTo>
                <a:lnTo>
                  <a:pt x="2163317" y="325374"/>
                </a:lnTo>
                <a:lnTo>
                  <a:pt x="2163317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766442" y="5367020"/>
            <a:ext cx="7408545" cy="939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800" spc="-5">
                <a:solidFill>
                  <a:srgbClr val="FF0000"/>
                </a:solidFill>
                <a:latin typeface="Comic Sans MS"/>
                <a:cs typeface="Comic Sans MS"/>
              </a:rPr>
              <a:t>5.	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Apply the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process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recursively until some stopping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criterion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is met, 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e.g.,</a:t>
            </a:r>
            <a:endParaRPr sz="1800">
              <a:latin typeface="Comic Sans MS"/>
              <a:cs typeface="Comic Sans MS"/>
            </a:endParaRPr>
          </a:p>
          <a:p>
            <a:pPr marL="1985010">
              <a:lnSpc>
                <a:spcPct val="100000"/>
              </a:lnSpc>
              <a:spcBef>
                <a:spcPts val="155"/>
              </a:spcBef>
            </a:pPr>
            <a:r>
              <a:rPr dirty="0" sz="1900" spc="-80" i="1">
                <a:latin typeface="Comic Sans MS"/>
                <a:cs typeface="Comic Sans MS"/>
              </a:rPr>
              <a:t>Ent</a:t>
            </a:r>
            <a:r>
              <a:rPr dirty="0" sz="1900" spc="-345" i="1">
                <a:latin typeface="Comic Sans MS"/>
                <a:cs typeface="Comic Sans MS"/>
              </a:rPr>
              <a:t> </a:t>
            </a:r>
            <a:r>
              <a:rPr dirty="0" sz="1800" spc="-90">
                <a:latin typeface="Comic Sans MS"/>
                <a:cs typeface="Comic Sans MS"/>
              </a:rPr>
              <a:t>(</a:t>
            </a:r>
            <a:r>
              <a:rPr dirty="0" sz="1900" spc="-90" i="1">
                <a:latin typeface="Comic Sans MS"/>
                <a:cs typeface="Comic Sans MS"/>
              </a:rPr>
              <a:t>S</a:t>
            </a:r>
            <a:r>
              <a:rPr dirty="0" sz="1900" spc="-370" i="1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)</a:t>
            </a:r>
            <a:r>
              <a:rPr dirty="0" sz="1800" spc="-14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</a:t>
            </a:r>
            <a:r>
              <a:rPr dirty="0" sz="1800" spc="-190">
                <a:latin typeface="Times New Roman"/>
                <a:cs typeface="Times New Roman"/>
              </a:rPr>
              <a:t> </a:t>
            </a:r>
            <a:r>
              <a:rPr dirty="0" sz="1900" spc="-60" i="1">
                <a:latin typeface="Comic Sans MS"/>
                <a:cs typeface="Comic Sans MS"/>
              </a:rPr>
              <a:t>E</a:t>
            </a:r>
            <a:r>
              <a:rPr dirty="0" sz="1900" spc="-195" i="1">
                <a:latin typeface="Comic Sans MS"/>
                <a:cs typeface="Comic Sans MS"/>
              </a:rPr>
              <a:t> </a:t>
            </a:r>
            <a:r>
              <a:rPr dirty="0" sz="1800" spc="-250">
                <a:latin typeface="Comic Sans MS"/>
                <a:cs typeface="Comic Sans MS"/>
              </a:rPr>
              <a:t>(</a:t>
            </a:r>
            <a:r>
              <a:rPr dirty="0" sz="1900" spc="-250" i="1">
                <a:latin typeface="Comic Sans MS"/>
                <a:cs typeface="Comic Sans MS"/>
              </a:rPr>
              <a:t>T</a:t>
            </a:r>
            <a:r>
              <a:rPr dirty="0" sz="1900" spc="-215" i="1">
                <a:latin typeface="Comic Sans MS"/>
                <a:cs typeface="Comic Sans MS"/>
              </a:rPr>
              <a:t> </a:t>
            </a:r>
            <a:r>
              <a:rPr dirty="0" sz="1800" spc="30">
                <a:latin typeface="Comic Sans MS"/>
                <a:cs typeface="Comic Sans MS"/>
              </a:rPr>
              <a:t>,</a:t>
            </a:r>
            <a:r>
              <a:rPr dirty="0" sz="1900" spc="30" i="1">
                <a:latin typeface="Comic Sans MS"/>
                <a:cs typeface="Comic Sans MS"/>
              </a:rPr>
              <a:t>S</a:t>
            </a:r>
            <a:r>
              <a:rPr dirty="0" sz="1900" spc="-370" i="1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)</a:t>
            </a:r>
            <a:r>
              <a:rPr dirty="0" sz="1800" spc="-7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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900" spc="-50" i="1">
                <a:latin typeface="Comic Sans MS"/>
                <a:cs typeface="Comic Sans MS"/>
              </a:rPr>
              <a:t>δ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7467" y="1283969"/>
            <a:ext cx="6563868" cy="4252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22895" y="1279397"/>
            <a:ext cx="6572250" cy="4261485"/>
          </a:xfrm>
          <a:custGeom>
            <a:avLst/>
            <a:gdLst/>
            <a:ahLst/>
            <a:cxnLst/>
            <a:rect l="l" t="t" r="r" b="b"/>
            <a:pathLst>
              <a:path w="6572250" h="4261485">
                <a:moveTo>
                  <a:pt x="6572250" y="4261104"/>
                </a:moveTo>
                <a:lnTo>
                  <a:pt x="6572250" y="0"/>
                </a:lnTo>
                <a:lnTo>
                  <a:pt x="0" y="0"/>
                </a:lnTo>
                <a:lnTo>
                  <a:pt x="0" y="4261104"/>
                </a:lnTo>
                <a:lnTo>
                  <a:pt x="4572" y="4261104"/>
                </a:lnTo>
                <a:lnTo>
                  <a:pt x="4572" y="9906"/>
                </a:lnTo>
                <a:lnTo>
                  <a:pt x="9143" y="5334"/>
                </a:lnTo>
                <a:lnTo>
                  <a:pt x="9143" y="9906"/>
                </a:lnTo>
                <a:lnTo>
                  <a:pt x="6562331" y="9906"/>
                </a:lnTo>
                <a:lnTo>
                  <a:pt x="6562331" y="5334"/>
                </a:lnTo>
                <a:lnTo>
                  <a:pt x="6567678" y="9906"/>
                </a:lnTo>
                <a:lnTo>
                  <a:pt x="6567678" y="4261104"/>
                </a:lnTo>
                <a:lnTo>
                  <a:pt x="6572250" y="4261104"/>
                </a:lnTo>
                <a:close/>
              </a:path>
              <a:path w="6572250" h="4261485">
                <a:moveTo>
                  <a:pt x="9143" y="9906"/>
                </a:moveTo>
                <a:lnTo>
                  <a:pt x="9143" y="5334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6572250" h="4261485">
                <a:moveTo>
                  <a:pt x="9144" y="4251198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4251198"/>
                </a:lnTo>
                <a:lnTo>
                  <a:pt x="9144" y="4251198"/>
                </a:lnTo>
                <a:close/>
              </a:path>
              <a:path w="6572250" h="4261485">
                <a:moveTo>
                  <a:pt x="6567678" y="4251198"/>
                </a:moveTo>
                <a:lnTo>
                  <a:pt x="4572" y="4251198"/>
                </a:lnTo>
                <a:lnTo>
                  <a:pt x="9144" y="4256532"/>
                </a:lnTo>
                <a:lnTo>
                  <a:pt x="9144" y="4261104"/>
                </a:lnTo>
                <a:lnTo>
                  <a:pt x="6562331" y="4261104"/>
                </a:lnTo>
                <a:lnTo>
                  <a:pt x="6562331" y="4256532"/>
                </a:lnTo>
                <a:lnTo>
                  <a:pt x="6567678" y="4251198"/>
                </a:lnTo>
                <a:close/>
              </a:path>
              <a:path w="6572250" h="4261485">
                <a:moveTo>
                  <a:pt x="9144" y="4261104"/>
                </a:moveTo>
                <a:lnTo>
                  <a:pt x="9144" y="4256532"/>
                </a:lnTo>
                <a:lnTo>
                  <a:pt x="4572" y="4251198"/>
                </a:lnTo>
                <a:lnTo>
                  <a:pt x="4572" y="4261104"/>
                </a:lnTo>
                <a:lnTo>
                  <a:pt x="9144" y="4261104"/>
                </a:lnTo>
                <a:close/>
              </a:path>
              <a:path w="6572250" h="4261485">
                <a:moveTo>
                  <a:pt x="6567678" y="9906"/>
                </a:moveTo>
                <a:lnTo>
                  <a:pt x="6562331" y="5334"/>
                </a:lnTo>
                <a:lnTo>
                  <a:pt x="6562331" y="9906"/>
                </a:lnTo>
                <a:lnTo>
                  <a:pt x="6567678" y="9906"/>
                </a:lnTo>
                <a:close/>
              </a:path>
              <a:path w="6572250" h="4261485">
                <a:moveTo>
                  <a:pt x="6567678" y="4251198"/>
                </a:moveTo>
                <a:lnTo>
                  <a:pt x="6567678" y="9906"/>
                </a:lnTo>
                <a:lnTo>
                  <a:pt x="6562331" y="9906"/>
                </a:lnTo>
                <a:lnTo>
                  <a:pt x="6562331" y="4251198"/>
                </a:lnTo>
                <a:lnTo>
                  <a:pt x="6567678" y="4251198"/>
                </a:lnTo>
                <a:close/>
              </a:path>
              <a:path w="6572250" h="4261485">
                <a:moveTo>
                  <a:pt x="6567678" y="4261104"/>
                </a:moveTo>
                <a:lnTo>
                  <a:pt x="6567678" y="4251198"/>
                </a:lnTo>
                <a:lnTo>
                  <a:pt x="6562331" y="4256532"/>
                </a:lnTo>
                <a:lnTo>
                  <a:pt x="6562331" y="4261104"/>
                </a:lnTo>
                <a:lnTo>
                  <a:pt x="6567678" y="426110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6627" y="1110996"/>
          <a:ext cx="1838960" cy="1553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/>
                <a:gridCol w="605790"/>
                <a:gridCol w="615315"/>
              </a:tblGrid>
              <a:tr h="260985">
                <a:tc>
                  <a:txBody>
                    <a:bodyPr/>
                    <a:lstStyle/>
                    <a:p>
                      <a:pPr algn="ctr" marL="6350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p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dirty="0" sz="1550" spc="15">
                          <a:latin typeface="Arial"/>
                          <a:cs typeface="Arial"/>
                        </a:rPr>
                        <a:t>1-p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dirty="0" sz="1550" spc="-10">
                          <a:latin typeface="Arial"/>
                          <a:cs typeface="Arial"/>
                        </a:rPr>
                        <a:t>Ent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0.8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25">
                          <a:latin typeface="Arial"/>
                          <a:cs typeface="Arial"/>
                        </a:rPr>
                        <a:t>0.72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</a:tr>
              <a:tr h="256540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0.4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0.6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5">
                          <a:latin typeface="Arial"/>
                          <a:cs typeface="Arial"/>
                        </a:rPr>
                        <a:t>0.97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AEAEA"/>
                    </a:solidFill>
                  </a:tcPr>
                </a:tc>
              </a:tr>
              <a:tr h="256540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55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AEAEA"/>
                    </a:solidFill>
                  </a:tcPr>
                </a:tc>
              </a:tr>
              <a:tr h="256540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0.6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0.4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5">
                          <a:latin typeface="Arial"/>
                          <a:cs typeface="Arial"/>
                        </a:rPr>
                        <a:t>0.97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AEAEA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0.8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550" spc="25">
                          <a:latin typeface="Arial"/>
                          <a:cs typeface="Arial"/>
                        </a:rPr>
                        <a:t>0.72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547495" y="1101852"/>
            <a:ext cx="1857375" cy="1571625"/>
          </a:xfrm>
          <a:custGeom>
            <a:avLst/>
            <a:gdLst/>
            <a:ahLst/>
            <a:cxnLst/>
            <a:rect l="l" t="t" r="r" b="b"/>
            <a:pathLst>
              <a:path w="1857375" h="1571625">
                <a:moveTo>
                  <a:pt x="1856994" y="1571244"/>
                </a:moveTo>
                <a:lnTo>
                  <a:pt x="1856994" y="0"/>
                </a:lnTo>
                <a:lnTo>
                  <a:pt x="0" y="0"/>
                </a:lnTo>
                <a:lnTo>
                  <a:pt x="0" y="1571244"/>
                </a:lnTo>
                <a:lnTo>
                  <a:pt x="4571" y="1571244"/>
                </a:lnTo>
                <a:lnTo>
                  <a:pt x="4571" y="9144"/>
                </a:lnTo>
                <a:lnTo>
                  <a:pt x="9131" y="4572"/>
                </a:lnTo>
                <a:lnTo>
                  <a:pt x="9131" y="9144"/>
                </a:lnTo>
                <a:lnTo>
                  <a:pt x="1847850" y="9144"/>
                </a:lnTo>
                <a:lnTo>
                  <a:pt x="1847850" y="4572"/>
                </a:lnTo>
                <a:lnTo>
                  <a:pt x="1852421" y="9144"/>
                </a:lnTo>
                <a:lnTo>
                  <a:pt x="1852421" y="1571244"/>
                </a:lnTo>
                <a:lnTo>
                  <a:pt x="1856994" y="1571244"/>
                </a:lnTo>
                <a:close/>
              </a:path>
              <a:path w="1857375" h="1571625">
                <a:moveTo>
                  <a:pt x="9131" y="9144"/>
                </a:moveTo>
                <a:lnTo>
                  <a:pt x="9131" y="4572"/>
                </a:lnTo>
                <a:lnTo>
                  <a:pt x="4571" y="9144"/>
                </a:lnTo>
                <a:lnTo>
                  <a:pt x="9131" y="9144"/>
                </a:lnTo>
                <a:close/>
              </a:path>
              <a:path w="1857375" h="1571625">
                <a:moveTo>
                  <a:pt x="9131" y="1562100"/>
                </a:moveTo>
                <a:lnTo>
                  <a:pt x="9131" y="9144"/>
                </a:lnTo>
                <a:lnTo>
                  <a:pt x="4571" y="9144"/>
                </a:lnTo>
                <a:lnTo>
                  <a:pt x="4571" y="1562100"/>
                </a:lnTo>
                <a:lnTo>
                  <a:pt x="9131" y="1562100"/>
                </a:lnTo>
                <a:close/>
              </a:path>
              <a:path w="1857375" h="1571625">
                <a:moveTo>
                  <a:pt x="1852421" y="1562100"/>
                </a:moveTo>
                <a:lnTo>
                  <a:pt x="4571" y="1562100"/>
                </a:lnTo>
                <a:lnTo>
                  <a:pt x="9131" y="1566672"/>
                </a:lnTo>
                <a:lnTo>
                  <a:pt x="9131" y="1571244"/>
                </a:lnTo>
                <a:lnTo>
                  <a:pt x="1847850" y="1571244"/>
                </a:lnTo>
                <a:lnTo>
                  <a:pt x="1847850" y="1566672"/>
                </a:lnTo>
                <a:lnTo>
                  <a:pt x="1852421" y="1562100"/>
                </a:lnTo>
                <a:close/>
              </a:path>
              <a:path w="1857375" h="1571625">
                <a:moveTo>
                  <a:pt x="9131" y="1571244"/>
                </a:moveTo>
                <a:lnTo>
                  <a:pt x="9131" y="1566672"/>
                </a:lnTo>
                <a:lnTo>
                  <a:pt x="4571" y="1562100"/>
                </a:lnTo>
                <a:lnTo>
                  <a:pt x="4571" y="1571244"/>
                </a:lnTo>
                <a:lnTo>
                  <a:pt x="9131" y="1571244"/>
                </a:lnTo>
                <a:close/>
              </a:path>
              <a:path w="1857375" h="1571625">
                <a:moveTo>
                  <a:pt x="1852421" y="9144"/>
                </a:moveTo>
                <a:lnTo>
                  <a:pt x="1847850" y="4572"/>
                </a:lnTo>
                <a:lnTo>
                  <a:pt x="1847850" y="9144"/>
                </a:lnTo>
                <a:lnTo>
                  <a:pt x="1852421" y="9144"/>
                </a:lnTo>
                <a:close/>
              </a:path>
              <a:path w="1857375" h="1571625">
                <a:moveTo>
                  <a:pt x="1852421" y="1562100"/>
                </a:moveTo>
                <a:lnTo>
                  <a:pt x="1852421" y="9144"/>
                </a:lnTo>
                <a:lnTo>
                  <a:pt x="1847850" y="9144"/>
                </a:lnTo>
                <a:lnTo>
                  <a:pt x="1847850" y="1562100"/>
                </a:lnTo>
                <a:lnTo>
                  <a:pt x="1852421" y="1562100"/>
                </a:lnTo>
                <a:close/>
              </a:path>
              <a:path w="1857375" h="1571625">
                <a:moveTo>
                  <a:pt x="1852421" y="1571244"/>
                </a:moveTo>
                <a:lnTo>
                  <a:pt x="1852421" y="1562100"/>
                </a:lnTo>
                <a:lnTo>
                  <a:pt x="1847850" y="1566672"/>
                </a:lnTo>
                <a:lnTo>
                  <a:pt x="1847850" y="1571244"/>
                </a:lnTo>
                <a:lnTo>
                  <a:pt x="1852421" y="157124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47027" y="5225796"/>
          <a:ext cx="2448560" cy="1809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/>
                <a:gridCol w="608965"/>
                <a:gridCol w="605155"/>
                <a:gridCol w="614680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dirty="0" sz="1550" spc="-40">
                          <a:latin typeface="Arial"/>
                          <a:cs typeface="Arial"/>
                        </a:rPr>
                        <a:t>p1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dirty="0" sz="1550" spc="-40">
                          <a:latin typeface="Arial"/>
                          <a:cs typeface="Arial"/>
                        </a:rPr>
                        <a:t>p2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dirty="0" sz="1550" spc="-40">
                          <a:latin typeface="Arial"/>
                          <a:cs typeface="Arial"/>
                        </a:rPr>
                        <a:t>p3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  <a:spcBef>
                          <a:spcPts val="105"/>
                        </a:spcBef>
                      </a:pPr>
                      <a:r>
                        <a:rPr dirty="0" sz="1550" spc="-10">
                          <a:latin typeface="Arial"/>
                          <a:cs typeface="Arial"/>
                        </a:rPr>
                        <a:t>Ent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0.8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0.92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AEAEA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0.6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1.37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AEAEA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0.45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0.45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1.37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AEAEA"/>
                    </a:solidFill>
                  </a:tcPr>
                </a:tc>
              </a:tr>
              <a:tr h="256540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0.4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0.4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1.52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AEAEA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0.4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Arial"/>
                          <a:cs typeface="Arial"/>
                        </a:rPr>
                        <a:t>1.57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AEAEA"/>
                    </a:solidFill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550" spc="25">
                          <a:latin typeface="Arial"/>
                          <a:cs typeface="Arial"/>
                        </a:rPr>
                        <a:t>0.33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550" spc="25">
                          <a:latin typeface="Arial"/>
                          <a:cs typeface="Arial"/>
                        </a:rPr>
                        <a:t>0.33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550" spc="25">
                          <a:latin typeface="Arial"/>
                          <a:cs typeface="Arial"/>
                        </a:rPr>
                        <a:t>0.33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550" spc="25">
                          <a:latin typeface="Arial"/>
                          <a:cs typeface="Arial"/>
                        </a:rPr>
                        <a:t>1.58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937895" y="5216652"/>
            <a:ext cx="2466975" cy="1828800"/>
          </a:xfrm>
          <a:custGeom>
            <a:avLst/>
            <a:gdLst/>
            <a:ahLst/>
            <a:cxnLst/>
            <a:rect l="l" t="t" r="r" b="b"/>
            <a:pathLst>
              <a:path w="2466975" h="1828800">
                <a:moveTo>
                  <a:pt x="2466594" y="1828800"/>
                </a:moveTo>
                <a:lnTo>
                  <a:pt x="2466594" y="0"/>
                </a:lnTo>
                <a:lnTo>
                  <a:pt x="0" y="0"/>
                </a:lnTo>
                <a:lnTo>
                  <a:pt x="0" y="1828800"/>
                </a:lnTo>
                <a:lnTo>
                  <a:pt x="4571" y="1828800"/>
                </a:lnTo>
                <a:lnTo>
                  <a:pt x="4571" y="9144"/>
                </a:lnTo>
                <a:lnTo>
                  <a:pt x="9131" y="4572"/>
                </a:lnTo>
                <a:lnTo>
                  <a:pt x="9131" y="9144"/>
                </a:lnTo>
                <a:lnTo>
                  <a:pt x="2457450" y="9144"/>
                </a:lnTo>
                <a:lnTo>
                  <a:pt x="2457450" y="4572"/>
                </a:lnTo>
                <a:lnTo>
                  <a:pt x="2462021" y="9144"/>
                </a:lnTo>
                <a:lnTo>
                  <a:pt x="2462021" y="1828800"/>
                </a:lnTo>
                <a:lnTo>
                  <a:pt x="2466594" y="1828800"/>
                </a:lnTo>
                <a:close/>
              </a:path>
              <a:path w="2466975" h="1828800">
                <a:moveTo>
                  <a:pt x="9131" y="9144"/>
                </a:moveTo>
                <a:lnTo>
                  <a:pt x="9131" y="4572"/>
                </a:lnTo>
                <a:lnTo>
                  <a:pt x="4571" y="9144"/>
                </a:lnTo>
                <a:lnTo>
                  <a:pt x="9131" y="9144"/>
                </a:lnTo>
                <a:close/>
              </a:path>
              <a:path w="2466975" h="1828800">
                <a:moveTo>
                  <a:pt x="9131" y="1818894"/>
                </a:moveTo>
                <a:lnTo>
                  <a:pt x="9131" y="9144"/>
                </a:lnTo>
                <a:lnTo>
                  <a:pt x="4571" y="9144"/>
                </a:lnTo>
                <a:lnTo>
                  <a:pt x="4571" y="1818894"/>
                </a:lnTo>
                <a:lnTo>
                  <a:pt x="9131" y="1818894"/>
                </a:lnTo>
                <a:close/>
              </a:path>
              <a:path w="2466975" h="1828800">
                <a:moveTo>
                  <a:pt x="2462021" y="1818894"/>
                </a:moveTo>
                <a:lnTo>
                  <a:pt x="4571" y="1818894"/>
                </a:lnTo>
                <a:lnTo>
                  <a:pt x="9131" y="1824228"/>
                </a:lnTo>
                <a:lnTo>
                  <a:pt x="9131" y="1828800"/>
                </a:lnTo>
                <a:lnTo>
                  <a:pt x="2457450" y="1828800"/>
                </a:lnTo>
                <a:lnTo>
                  <a:pt x="2457450" y="1824228"/>
                </a:lnTo>
                <a:lnTo>
                  <a:pt x="2462021" y="1818894"/>
                </a:lnTo>
                <a:close/>
              </a:path>
              <a:path w="2466975" h="1828800">
                <a:moveTo>
                  <a:pt x="9131" y="1828800"/>
                </a:moveTo>
                <a:lnTo>
                  <a:pt x="9131" y="1824228"/>
                </a:lnTo>
                <a:lnTo>
                  <a:pt x="4571" y="1818894"/>
                </a:lnTo>
                <a:lnTo>
                  <a:pt x="4571" y="1828800"/>
                </a:lnTo>
                <a:lnTo>
                  <a:pt x="9131" y="1828800"/>
                </a:lnTo>
                <a:close/>
              </a:path>
              <a:path w="2466975" h="1828800">
                <a:moveTo>
                  <a:pt x="2462021" y="9144"/>
                </a:moveTo>
                <a:lnTo>
                  <a:pt x="2457450" y="4572"/>
                </a:lnTo>
                <a:lnTo>
                  <a:pt x="2457450" y="9144"/>
                </a:lnTo>
                <a:lnTo>
                  <a:pt x="2462021" y="9144"/>
                </a:lnTo>
                <a:close/>
              </a:path>
              <a:path w="2466975" h="1828800">
                <a:moveTo>
                  <a:pt x="2462021" y="1818894"/>
                </a:moveTo>
                <a:lnTo>
                  <a:pt x="2462021" y="9144"/>
                </a:lnTo>
                <a:lnTo>
                  <a:pt x="2457450" y="9144"/>
                </a:lnTo>
                <a:lnTo>
                  <a:pt x="2457450" y="1818894"/>
                </a:lnTo>
                <a:lnTo>
                  <a:pt x="2462021" y="1818894"/>
                </a:lnTo>
                <a:close/>
              </a:path>
              <a:path w="2466975" h="1828800">
                <a:moveTo>
                  <a:pt x="2462021" y="1828800"/>
                </a:moveTo>
                <a:lnTo>
                  <a:pt x="2462021" y="1818894"/>
                </a:lnTo>
                <a:lnTo>
                  <a:pt x="2457450" y="1824228"/>
                </a:lnTo>
                <a:lnTo>
                  <a:pt x="2457450" y="1828800"/>
                </a:lnTo>
                <a:lnTo>
                  <a:pt x="2462021" y="18288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0415" y="621284"/>
            <a:ext cx="153479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Entropy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36363" y="6276085"/>
            <a:ext cx="7867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FFCC00"/>
                </a:solidFill>
                <a:latin typeface="Tahoma"/>
                <a:cs typeface="Tahoma"/>
              </a:rPr>
              <a:t>log</a:t>
            </a:r>
            <a:r>
              <a:rPr dirty="0" baseline="-21367" sz="1950" spc="-7">
                <a:solidFill>
                  <a:srgbClr val="FFCC00"/>
                </a:solidFill>
                <a:latin typeface="Tahoma"/>
                <a:cs typeface="Tahoma"/>
              </a:rPr>
              <a:t>2</a:t>
            </a:r>
            <a:r>
              <a:rPr dirty="0" sz="2000" spc="-5">
                <a:solidFill>
                  <a:srgbClr val="FFCC00"/>
                </a:solidFill>
                <a:latin typeface="Tahoma"/>
                <a:cs typeface="Tahoma"/>
              </a:rPr>
              <a:t>(3)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37389" y="6555485"/>
            <a:ext cx="1040130" cy="329565"/>
          </a:xfrm>
          <a:custGeom>
            <a:avLst/>
            <a:gdLst/>
            <a:ahLst/>
            <a:cxnLst/>
            <a:rect l="l" t="t" r="r" b="b"/>
            <a:pathLst>
              <a:path w="1040129" h="329565">
                <a:moveTo>
                  <a:pt x="934730" y="255484"/>
                </a:moveTo>
                <a:lnTo>
                  <a:pt x="9905" y="0"/>
                </a:lnTo>
                <a:lnTo>
                  <a:pt x="0" y="36576"/>
                </a:lnTo>
                <a:lnTo>
                  <a:pt x="924653" y="292013"/>
                </a:lnTo>
                <a:lnTo>
                  <a:pt x="934730" y="255484"/>
                </a:lnTo>
                <a:close/>
              </a:path>
              <a:path w="1040129" h="329565">
                <a:moveTo>
                  <a:pt x="953261" y="321411"/>
                </a:moveTo>
                <a:lnTo>
                  <a:pt x="953261" y="260603"/>
                </a:lnTo>
                <a:lnTo>
                  <a:pt x="943355" y="297179"/>
                </a:lnTo>
                <a:lnTo>
                  <a:pt x="924653" y="292013"/>
                </a:lnTo>
                <a:lnTo>
                  <a:pt x="914399" y="329184"/>
                </a:lnTo>
                <a:lnTo>
                  <a:pt x="953261" y="321411"/>
                </a:lnTo>
                <a:close/>
              </a:path>
              <a:path w="1040129" h="329565">
                <a:moveTo>
                  <a:pt x="953261" y="260603"/>
                </a:moveTo>
                <a:lnTo>
                  <a:pt x="934730" y="255484"/>
                </a:lnTo>
                <a:lnTo>
                  <a:pt x="924653" y="292013"/>
                </a:lnTo>
                <a:lnTo>
                  <a:pt x="943355" y="297179"/>
                </a:lnTo>
                <a:lnTo>
                  <a:pt x="953261" y="260603"/>
                </a:lnTo>
                <a:close/>
              </a:path>
              <a:path w="1040129" h="329565">
                <a:moveTo>
                  <a:pt x="1040129" y="304038"/>
                </a:moveTo>
                <a:lnTo>
                  <a:pt x="944879" y="218693"/>
                </a:lnTo>
                <a:lnTo>
                  <a:pt x="934730" y="255484"/>
                </a:lnTo>
                <a:lnTo>
                  <a:pt x="953261" y="260603"/>
                </a:lnTo>
                <a:lnTo>
                  <a:pt x="953261" y="321411"/>
                </a:lnTo>
                <a:lnTo>
                  <a:pt x="1040129" y="304038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438515" y="3200654"/>
            <a:ext cx="7867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FFCC00"/>
                </a:solidFill>
                <a:latin typeface="Tahoma"/>
                <a:cs typeface="Tahoma"/>
              </a:rPr>
              <a:t>log</a:t>
            </a:r>
            <a:r>
              <a:rPr dirty="0" baseline="-21367" sz="1950" spc="-7">
                <a:solidFill>
                  <a:srgbClr val="FFCC00"/>
                </a:solidFill>
                <a:latin typeface="Tahoma"/>
                <a:cs typeface="Tahoma"/>
              </a:rPr>
              <a:t>2</a:t>
            </a:r>
            <a:r>
              <a:rPr dirty="0" sz="2000" spc="-5">
                <a:solidFill>
                  <a:srgbClr val="FFCC00"/>
                </a:solidFill>
                <a:latin typeface="Tahoma"/>
                <a:cs typeface="Tahoma"/>
              </a:rPr>
              <a:t>(2)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11348" y="1944623"/>
            <a:ext cx="382905" cy="1447165"/>
          </a:xfrm>
          <a:custGeom>
            <a:avLst/>
            <a:gdLst/>
            <a:ahLst/>
            <a:cxnLst/>
            <a:rect l="l" t="t" r="r" b="b"/>
            <a:pathLst>
              <a:path w="382904" h="1447164">
                <a:moveTo>
                  <a:pt x="114299" y="38100"/>
                </a:moveTo>
                <a:lnTo>
                  <a:pt x="114299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299" y="38100"/>
                </a:lnTo>
                <a:close/>
              </a:path>
              <a:path w="382904" h="1447164">
                <a:moveTo>
                  <a:pt x="349757" y="1101090"/>
                </a:moveTo>
                <a:lnTo>
                  <a:pt x="30479" y="1420368"/>
                </a:lnTo>
                <a:lnTo>
                  <a:pt x="57911" y="1447038"/>
                </a:lnTo>
                <a:lnTo>
                  <a:pt x="344423" y="1160526"/>
                </a:lnTo>
                <a:lnTo>
                  <a:pt x="344423" y="1114806"/>
                </a:lnTo>
                <a:lnTo>
                  <a:pt x="349757" y="1101090"/>
                </a:lnTo>
                <a:close/>
              </a:path>
              <a:path w="382904" h="1447164">
                <a:moveTo>
                  <a:pt x="382523" y="1122426"/>
                </a:moveTo>
                <a:lnTo>
                  <a:pt x="382523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344423" y="76200"/>
                </a:lnTo>
                <a:lnTo>
                  <a:pt x="344423" y="57150"/>
                </a:lnTo>
                <a:lnTo>
                  <a:pt x="363473" y="76200"/>
                </a:lnTo>
                <a:lnTo>
                  <a:pt x="363473" y="1141476"/>
                </a:lnTo>
                <a:lnTo>
                  <a:pt x="382523" y="1122426"/>
                </a:lnTo>
                <a:close/>
              </a:path>
              <a:path w="382904" h="1447164">
                <a:moveTo>
                  <a:pt x="114299" y="114300"/>
                </a:moveTo>
                <a:lnTo>
                  <a:pt x="114299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299" y="114300"/>
                </a:lnTo>
                <a:close/>
              </a:path>
              <a:path w="382904" h="1447164">
                <a:moveTo>
                  <a:pt x="363473" y="76200"/>
                </a:moveTo>
                <a:lnTo>
                  <a:pt x="344423" y="57150"/>
                </a:lnTo>
                <a:lnTo>
                  <a:pt x="344423" y="76200"/>
                </a:lnTo>
                <a:lnTo>
                  <a:pt x="363473" y="76200"/>
                </a:lnTo>
                <a:close/>
              </a:path>
              <a:path w="382904" h="1447164">
                <a:moveTo>
                  <a:pt x="363473" y="1141476"/>
                </a:moveTo>
                <a:lnTo>
                  <a:pt x="363473" y="76200"/>
                </a:lnTo>
                <a:lnTo>
                  <a:pt x="344423" y="76200"/>
                </a:lnTo>
                <a:lnTo>
                  <a:pt x="344423" y="1106424"/>
                </a:lnTo>
                <a:lnTo>
                  <a:pt x="349757" y="1101090"/>
                </a:lnTo>
                <a:lnTo>
                  <a:pt x="349757" y="1155192"/>
                </a:lnTo>
                <a:lnTo>
                  <a:pt x="363473" y="1141476"/>
                </a:lnTo>
                <a:close/>
              </a:path>
              <a:path w="382904" h="1447164">
                <a:moveTo>
                  <a:pt x="349757" y="1155192"/>
                </a:moveTo>
                <a:lnTo>
                  <a:pt x="349757" y="1101090"/>
                </a:lnTo>
                <a:lnTo>
                  <a:pt x="344423" y="1114806"/>
                </a:lnTo>
                <a:lnTo>
                  <a:pt x="344423" y="1160526"/>
                </a:lnTo>
                <a:lnTo>
                  <a:pt x="349757" y="1155192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29619" y="1336547"/>
            <a:ext cx="3596004" cy="2100580"/>
          </a:xfrm>
          <a:custGeom>
            <a:avLst/>
            <a:gdLst/>
            <a:ahLst/>
            <a:cxnLst/>
            <a:rect l="l" t="t" r="r" b="b"/>
            <a:pathLst>
              <a:path w="3596004" h="2100579">
                <a:moveTo>
                  <a:pt x="43975" y="414556"/>
                </a:moveTo>
                <a:lnTo>
                  <a:pt x="22097" y="396240"/>
                </a:lnTo>
                <a:lnTo>
                  <a:pt x="0" y="489204"/>
                </a:lnTo>
                <a:lnTo>
                  <a:pt x="35051" y="473964"/>
                </a:lnTo>
                <a:lnTo>
                  <a:pt x="35051" y="425196"/>
                </a:lnTo>
                <a:lnTo>
                  <a:pt x="43975" y="414556"/>
                </a:lnTo>
                <a:close/>
              </a:path>
              <a:path w="3596004" h="2100579">
                <a:moveTo>
                  <a:pt x="65963" y="432964"/>
                </a:moveTo>
                <a:lnTo>
                  <a:pt x="43975" y="414556"/>
                </a:lnTo>
                <a:lnTo>
                  <a:pt x="35051" y="425196"/>
                </a:lnTo>
                <a:lnTo>
                  <a:pt x="57149" y="443484"/>
                </a:lnTo>
                <a:lnTo>
                  <a:pt x="65963" y="432964"/>
                </a:lnTo>
                <a:close/>
              </a:path>
              <a:path w="3596004" h="2100579">
                <a:moveTo>
                  <a:pt x="87629" y="451104"/>
                </a:moveTo>
                <a:lnTo>
                  <a:pt x="65963" y="432964"/>
                </a:lnTo>
                <a:lnTo>
                  <a:pt x="57149" y="443484"/>
                </a:lnTo>
                <a:lnTo>
                  <a:pt x="35051" y="425196"/>
                </a:lnTo>
                <a:lnTo>
                  <a:pt x="35051" y="473964"/>
                </a:lnTo>
                <a:lnTo>
                  <a:pt x="87629" y="451104"/>
                </a:lnTo>
                <a:close/>
              </a:path>
              <a:path w="3596004" h="2100579">
                <a:moveTo>
                  <a:pt x="2426533" y="1778037"/>
                </a:moveTo>
                <a:lnTo>
                  <a:pt x="2371343" y="466344"/>
                </a:lnTo>
                <a:lnTo>
                  <a:pt x="391667" y="0"/>
                </a:lnTo>
                <a:lnTo>
                  <a:pt x="43975" y="414556"/>
                </a:lnTo>
                <a:lnTo>
                  <a:pt x="65963" y="432964"/>
                </a:lnTo>
                <a:lnTo>
                  <a:pt x="393953" y="41515"/>
                </a:lnTo>
                <a:lnTo>
                  <a:pt x="393953" y="29718"/>
                </a:lnTo>
                <a:lnTo>
                  <a:pt x="407669" y="25146"/>
                </a:lnTo>
                <a:lnTo>
                  <a:pt x="407669" y="32955"/>
                </a:lnTo>
                <a:lnTo>
                  <a:pt x="2343150" y="489734"/>
                </a:lnTo>
                <a:lnTo>
                  <a:pt x="2343150" y="478536"/>
                </a:lnTo>
                <a:lnTo>
                  <a:pt x="2353818" y="492252"/>
                </a:lnTo>
                <a:lnTo>
                  <a:pt x="2353818" y="728657"/>
                </a:lnTo>
                <a:lnTo>
                  <a:pt x="2399538" y="1800606"/>
                </a:lnTo>
                <a:lnTo>
                  <a:pt x="2416302" y="1804826"/>
                </a:lnTo>
                <a:lnTo>
                  <a:pt x="2416302" y="1775460"/>
                </a:lnTo>
                <a:lnTo>
                  <a:pt x="2426533" y="1778037"/>
                </a:lnTo>
                <a:close/>
              </a:path>
              <a:path w="3596004" h="2100579">
                <a:moveTo>
                  <a:pt x="407669" y="25146"/>
                </a:moveTo>
                <a:lnTo>
                  <a:pt x="393953" y="29718"/>
                </a:lnTo>
                <a:lnTo>
                  <a:pt x="402207" y="31665"/>
                </a:lnTo>
                <a:lnTo>
                  <a:pt x="407669" y="25146"/>
                </a:lnTo>
                <a:close/>
              </a:path>
              <a:path w="3596004" h="2100579">
                <a:moveTo>
                  <a:pt x="402207" y="31665"/>
                </a:moveTo>
                <a:lnTo>
                  <a:pt x="393953" y="29718"/>
                </a:lnTo>
                <a:lnTo>
                  <a:pt x="393953" y="41515"/>
                </a:lnTo>
                <a:lnTo>
                  <a:pt x="402207" y="31665"/>
                </a:lnTo>
                <a:close/>
              </a:path>
              <a:path w="3596004" h="2100579">
                <a:moveTo>
                  <a:pt x="407669" y="32955"/>
                </a:moveTo>
                <a:lnTo>
                  <a:pt x="407669" y="25146"/>
                </a:lnTo>
                <a:lnTo>
                  <a:pt x="402207" y="31665"/>
                </a:lnTo>
                <a:lnTo>
                  <a:pt x="407669" y="32955"/>
                </a:lnTo>
                <a:close/>
              </a:path>
              <a:path w="3596004" h="2100579">
                <a:moveTo>
                  <a:pt x="2353818" y="492252"/>
                </a:moveTo>
                <a:lnTo>
                  <a:pt x="2343150" y="478536"/>
                </a:lnTo>
                <a:lnTo>
                  <a:pt x="2343632" y="489848"/>
                </a:lnTo>
                <a:lnTo>
                  <a:pt x="2353818" y="492252"/>
                </a:lnTo>
                <a:close/>
              </a:path>
              <a:path w="3596004" h="2100579">
                <a:moveTo>
                  <a:pt x="2343632" y="489848"/>
                </a:moveTo>
                <a:lnTo>
                  <a:pt x="2343150" y="478536"/>
                </a:lnTo>
                <a:lnTo>
                  <a:pt x="2343150" y="489734"/>
                </a:lnTo>
                <a:lnTo>
                  <a:pt x="2343632" y="489848"/>
                </a:lnTo>
                <a:close/>
              </a:path>
              <a:path w="3596004" h="2100579">
                <a:moveTo>
                  <a:pt x="2353818" y="728657"/>
                </a:moveTo>
                <a:lnTo>
                  <a:pt x="2353818" y="492252"/>
                </a:lnTo>
                <a:lnTo>
                  <a:pt x="2343632" y="489848"/>
                </a:lnTo>
                <a:lnTo>
                  <a:pt x="2353818" y="728657"/>
                </a:lnTo>
                <a:close/>
              </a:path>
              <a:path w="3596004" h="2100579">
                <a:moveTo>
                  <a:pt x="2426970" y="1788414"/>
                </a:moveTo>
                <a:lnTo>
                  <a:pt x="2426533" y="1778037"/>
                </a:lnTo>
                <a:lnTo>
                  <a:pt x="2416302" y="1775460"/>
                </a:lnTo>
                <a:lnTo>
                  <a:pt x="2426970" y="1788414"/>
                </a:lnTo>
                <a:close/>
              </a:path>
              <a:path w="3596004" h="2100579">
                <a:moveTo>
                  <a:pt x="2426970" y="1807512"/>
                </a:moveTo>
                <a:lnTo>
                  <a:pt x="2426970" y="1788414"/>
                </a:lnTo>
                <a:lnTo>
                  <a:pt x="2416302" y="1775460"/>
                </a:lnTo>
                <a:lnTo>
                  <a:pt x="2416302" y="1804826"/>
                </a:lnTo>
                <a:lnTo>
                  <a:pt x="2426970" y="1807512"/>
                </a:lnTo>
                <a:close/>
              </a:path>
              <a:path w="3596004" h="2100579">
                <a:moveTo>
                  <a:pt x="3595878" y="2072639"/>
                </a:moveTo>
                <a:lnTo>
                  <a:pt x="2426533" y="1778037"/>
                </a:lnTo>
                <a:lnTo>
                  <a:pt x="2426970" y="1788414"/>
                </a:lnTo>
                <a:lnTo>
                  <a:pt x="2426970" y="1807512"/>
                </a:lnTo>
                <a:lnTo>
                  <a:pt x="3589019" y="2100072"/>
                </a:lnTo>
                <a:lnTo>
                  <a:pt x="3595878" y="2072639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68715" y="6079997"/>
            <a:ext cx="2113280" cy="647700"/>
          </a:xfrm>
          <a:custGeom>
            <a:avLst/>
            <a:gdLst/>
            <a:ahLst/>
            <a:cxnLst/>
            <a:rect l="l" t="t" r="r" b="b"/>
            <a:pathLst>
              <a:path w="2113279" h="647700">
                <a:moveTo>
                  <a:pt x="0" y="0"/>
                </a:moveTo>
                <a:lnTo>
                  <a:pt x="0" y="647700"/>
                </a:lnTo>
                <a:lnTo>
                  <a:pt x="2113026" y="647700"/>
                </a:lnTo>
                <a:lnTo>
                  <a:pt x="2113026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938907" y="6073430"/>
            <a:ext cx="11938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00" spc="-40" i="1">
                <a:latin typeface="Comic Sans MS"/>
                <a:cs typeface="Comic Sans MS"/>
              </a:rPr>
              <a:t>N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2889376" y="6526820"/>
            <a:ext cx="24892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00" spc="-30" i="1">
                <a:latin typeface="Comic Sans MS"/>
                <a:cs typeface="Comic Sans MS"/>
              </a:rPr>
              <a:t>c</a:t>
            </a:r>
            <a:r>
              <a:rPr dirty="0" sz="1100" spc="-175" i="1">
                <a:latin typeface="Comic Sans MS"/>
                <a:cs typeface="Comic Sans MS"/>
              </a:rPr>
              <a:t> </a:t>
            </a:r>
            <a:r>
              <a:rPr dirty="0" sz="1050" spc="-5">
                <a:latin typeface="Symbol"/>
                <a:cs typeface="Symbol"/>
              </a:rPr>
              <a:t></a:t>
            </a:r>
            <a:r>
              <a:rPr dirty="0" sz="1050" spc="-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6229" y="6105397"/>
            <a:ext cx="203517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900" spc="-55" i="1">
                <a:latin typeface="Comic Sans MS"/>
                <a:cs typeface="Comic Sans MS"/>
              </a:rPr>
              <a:t>Ent 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Symbol"/>
                <a:cs typeface="Symbol"/>
              </a:rPr>
              <a:t></a:t>
            </a:r>
            <a:r>
              <a:rPr dirty="0" baseline="-8230" sz="4050" spc="30">
                <a:latin typeface="Symbol"/>
                <a:cs typeface="Symbol"/>
              </a:rPr>
              <a:t></a:t>
            </a:r>
            <a:r>
              <a:rPr dirty="0" baseline="-8230" sz="4050" spc="30">
                <a:latin typeface="Times New Roman"/>
                <a:cs typeface="Times New Roman"/>
              </a:rPr>
              <a:t> </a:t>
            </a:r>
            <a:r>
              <a:rPr dirty="0" sz="1900" spc="-105" i="1">
                <a:latin typeface="Comic Sans MS"/>
                <a:cs typeface="Comic Sans MS"/>
              </a:rPr>
              <a:t>p</a:t>
            </a:r>
            <a:r>
              <a:rPr dirty="0" baseline="-22727" sz="1650" spc="-157" i="1">
                <a:latin typeface="Comic Sans MS"/>
                <a:cs typeface="Comic Sans MS"/>
              </a:rPr>
              <a:t>c </a:t>
            </a:r>
            <a:r>
              <a:rPr dirty="0" sz="1800">
                <a:latin typeface="Symbol"/>
                <a:cs typeface="Symbol"/>
              </a:rPr>
              <a:t>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omic Sans MS"/>
                <a:cs typeface="Comic Sans MS"/>
              </a:rPr>
              <a:t>log</a:t>
            </a:r>
            <a:r>
              <a:rPr dirty="0" baseline="-23809" sz="1575" spc="-37">
                <a:latin typeface="Times New Roman"/>
                <a:cs typeface="Times New Roman"/>
              </a:rPr>
              <a:t>2</a:t>
            </a:r>
            <a:r>
              <a:rPr dirty="0" baseline="-23809" sz="1575" spc="-232">
                <a:latin typeface="Times New Roman"/>
                <a:cs typeface="Times New Roman"/>
              </a:rPr>
              <a:t> </a:t>
            </a:r>
            <a:r>
              <a:rPr dirty="0" sz="1900" spc="-105" i="1">
                <a:latin typeface="Comic Sans MS"/>
                <a:cs typeface="Comic Sans MS"/>
              </a:rPr>
              <a:t>p</a:t>
            </a:r>
            <a:r>
              <a:rPr dirty="0" baseline="-22727" sz="1650" spc="-157" i="1">
                <a:latin typeface="Comic Sans MS"/>
                <a:cs typeface="Comic Sans MS"/>
              </a:rPr>
              <a:t>c</a:t>
            </a:r>
            <a:endParaRPr baseline="-22727" sz="16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966" y="999236"/>
            <a:ext cx="343852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Entropy/Impurity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2126" y="1982457"/>
            <a:ext cx="7005955" cy="8489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S -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training set,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</a:t>
            </a:r>
            <a:r>
              <a:rPr dirty="0" baseline="-20833" sz="1800">
                <a:solidFill>
                  <a:srgbClr val="3333CC"/>
                </a:solidFill>
                <a:latin typeface="Comic Sans MS"/>
                <a:cs typeface="Comic Sans MS"/>
              </a:rPr>
              <a:t>1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,...,C</a:t>
            </a:r>
            <a:r>
              <a:rPr dirty="0" baseline="-20833" sz="180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dirty="0" baseline="-20833" sz="1800" spc="-3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classes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Entropy E(S)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-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measure of the impurity in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group of</a:t>
            </a:r>
            <a:r>
              <a:rPr dirty="0" sz="1800" spc="7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examples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9323" y="3602990"/>
            <a:ext cx="26314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297815" algn="l"/>
                <a:tab pos="298450" algn="l"/>
              </a:tabLst>
            </a:pPr>
            <a:r>
              <a:rPr dirty="0" sz="1600" spc="5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dirty="0" baseline="-21164" sz="1575" spc="7">
                <a:solidFill>
                  <a:srgbClr val="3333CC"/>
                </a:solidFill>
                <a:latin typeface="Comic Sans MS"/>
                <a:cs typeface="Comic Sans MS"/>
              </a:rPr>
              <a:t>c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-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proportion of </a:t>
            </a:r>
            <a:r>
              <a:rPr dirty="0" sz="1600" spc="10">
                <a:solidFill>
                  <a:srgbClr val="3333CC"/>
                </a:solidFill>
                <a:latin typeface="Comic Sans MS"/>
                <a:cs typeface="Comic Sans MS"/>
              </a:rPr>
              <a:t>C</a:t>
            </a:r>
            <a:r>
              <a:rPr dirty="0" baseline="-21164" sz="1575" spc="15">
                <a:solidFill>
                  <a:srgbClr val="3333CC"/>
                </a:solidFill>
                <a:latin typeface="Comic Sans MS"/>
                <a:cs typeface="Comic Sans MS"/>
              </a:rPr>
              <a:t>c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dirty="0" sz="1600" spc="-1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41839" y="4375403"/>
            <a:ext cx="4011929" cy="863600"/>
          </a:xfrm>
          <a:custGeom>
            <a:avLst/>
            <a:gdLst/>
            <a:ahLst/>
            <a:cxnLst/>
            <a:rect l="l" t="t" r="r" b="b"/>
            <a:pathLst>
              <a:path w="4011929" h="863600">
                <a:moveTo>
                  <a:pt x="0" y="0"/>
                </a:moveTo>
                <a:lnTo>
                  <a:pt x="0" y="863346"/>
                </a:lnTo>
                <a:lnTo>
                  <a:pt x="4011930" y="863346"/>
                </a:lnTo>
                <a:lnTo>
                  <a:pt x="40119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03265" y="4370684"/>
            <a:ext cx="154940" cy="2508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50" spc="-45" i="1">
                <a:latin typeface="Comic Sans MS"/>
                <a:cs typeface="Comic Sans MS"/>
              </a:rPr>
              <a:t>N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737738" y="4975712"/>
            <a:ext cx="326390" cy="2508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50" spc="-30" i="1">
                <a:latin typeface="Comic Sans MS"/>
                <a:cs typeface="Comic Sans MS"/>
              </a:rPr>
              <a:t>c</a:t>
            </a:r>
            <a:r>
              <a:rPr dirty="0" sz="1450" spc="-220" i="1">
                <a:latin typeface="Comic Sans MS"/>
                <a:cs typeface="Comic Sans MS"/>
              </a:rPr>
              <a:t> </a:t>
            </a:r>
            <a:r>
              <a:rPr dirty="0" sz="1400" spc="-5">
                <a:latin typeface="Symbol"/>
                <a:cs typeface="Symbol"/>
              </a:rPr>
              <a:t></a:t>
            </a:r>
            <a:r>
              <a:rPr dirty="0" sz="1400" spc="-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1451" y="4413894"/>
            <a:ext cx="3895090" cy="574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400" spc="-20">
                <a:latin typeface="Comic Sans MS"/>
                <a:cs typeface="Comic Sans MS"/>
              </a:rPr>
              <a:t>Impurity(</a:t>
            </a:r>
            <a:r>
              <a:rPr dirty="0" sz="2500" spc="-20" i="1">
                <a:latin typeface="Comic Sans MS"/>
                <a:cs typeface="Comic Sans MS"/>
              </a:rPr>
              <a:t>S </a:t>
            </a:r>
            <a:r>
              <a:rPr dirty="0" sz="2400">
                <a:latin typeface="Comic Sans MS"/>
                <a:cs typeface="Comic Sans MS"/>
              </a:rPr>
              <a:t>)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Symbol"/>
                <a:cs typeface="Symbol"/>
              </a:rPr>
              <a:t></a:t>
            </a:r>
            <a:r>
              <a:rPr dirty="0" baseline="-8487" sz="5400" spc="37">
                <a:latin typeface="Symbol"/>
                <a:cs typeface="Symbol"/>
              </a:rPr>
              <a:t></a:t>
            </a:r>
            <a:r>
              <a:rPr dirty="0" baseline="-8487" sz="5400" spc="-960">
                <a:latin typeface="Times New Roman"/>
                <a:cs typeface="Times New Roman"/>
              </a:rPr>
              <a:t> </a:t>
            </a:r>
            <a:r>
              <a:rPr dirty="0" sz="2500" spc="-114" i="1">
                <a:latin typeface="Comic Sans MS"/>
                <a:cs typeface="Comic Sans MS"/>
              </a:rPr>
              <a:t>p</a:t>
            </a:r>
            <a:r>
              <a:rPr dirty="0" baseline="-22988" sz="2175" spc="-172" i="1">
                <a:latin typeface="Comic Sans MS"/>
                <a:cs typeface="Comic Sans MS"/>
              </a:rPr>
              <a:t>c </a:t>
            </a:r>
            <a:r>
              <a:rPr dirty="0" sz="2400" spc="25">
                <a:latin typeface="Symbol"/>
                <a:cs typeface="Symbol"/>
              </a:rPr>
              <a:t></a:t>
            </a:r>
            <a:r>
              <a:rPr dirty="0" sz="2400" spc="25">
                <a:latin typeface="Comic Sans MS"/>
                <a:cs typeface="Comic Sans MS"/>
              </a:rPr>
              <a:t>log</a:t>
            </a:r>
            <a:r>
              <a:rPr dirty="0" baseline="-23809" sz="2100" spc="37">
                <a:latin typeface="Times New Roman"/>
                <a:cs typeface="Times New Roman"/>
              </a:rPr>
              <a:t>2 </a:t>
            </a:r>
            <a:r>
              <a:rPr dirty="0" sz="2500" spc="-114" i="1">
                <a:latin typeface="Comic Sans MS"/>
                <a:cs typeface="Comic Sans MS"/>
              </a:rPr>
              <a:t>p</a:t>
            </a:r>
            <a:r>
              <a:rPr dirty="0" baseline="-22988" sz="2175" spc="-172" i="1">
                <a:latin typeface="Comic Sans MS"/>
                <a:cs typeface="Comic Sans MS"/>
              </a:rPr>
              <a:t>c</a:t>
            </a:r>
            <a:endParaRPr baseline="-22988" sz="2175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4309" y="942848"/>
            <a:ext cx="1713864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Impurity</a:t>
            </a:r>
          </a:p>
        </p:txBody>
      </p:sp>
      <p:sp>
        <p:nvSpPr>
          <p:cNvPr id="3" name="object 3"/>
          <p:cNvSpPr/>
          <p:nvPr/>
        </p:nvSpPr>
        <p:spPr>
          <a:xfrm>
            <a:off x="1408823" y="3240023"/>
            <a:ext cx="2133600" cy="1914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39735" y="2562860"/>
            <a:ext cx="22771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Comic Sans MS"/>
                <a:cs typeface="Comic Sans MS"/>
              </a:rPr>
              <a:t>Very </a:t>
            </a:r>
            <a:r>
              <a:rPr dirty="0" sz="2000" spc="-10" b="1">
                <a:latin typeface="Comic Sans MS"/>
                <a:cs typeface="Comic Sans MS"/>
              </a:rPr>
              <a:t>impure</a:t>
            </a:r>
            <a:r>
              <a:rPr dirty="0" sz="2000" spc="-40" b="1">
                <a:latin typeface="Comic Sans MS"/>
                <a:cs typeface="Comic Sans MS"/>
              </a:rPr>
              <a:t> </a:t>
            </a:r>
            <a:r>
              <a:rPr dirty="0" sz="2000" spc="-5" b="1">
                <a:latin typeface="Comic Sans MS"/>
                <a:cs typeface="Comic Sans MS"/>
              </a:rPr>
              <a:t>group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1953" y="2639060"/>
            <a:ext cx="14636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Comic Sans MS"/>
                <a:cs typeface="Comic Sans MS"/>
              </a:rPr>
              <a:t>Less</a:t>
            </a:r>
            <a:r>
              <a:rPr dirty="0" sz="2000" spc="-55" b="1">
                <a:latin typeface="Comic Sans MS"/>
                <a:cs typeface="Comic Sans MS"/>
              </a:rPr>
              <a:t> </a:t>
            </a:r>
            <a:r>
              <a:rPr dirty="0" sz="2000" spc="-10" b="1">
                <a:latin typeface="Comic Sans MS"/>
                <a:cs typeface="Comic Sans MS"/>
              </a:rPr>
              <a:t>impure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8477" y="3468623"/>
            <a:ext cx="1838705" cy="1762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61771" y="2655062"/>
            <a:ext cx="21501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Comic Sans MS"/>
                <a:cs typeface="Comic Sans MS"/>
              </a:rPr>
              <a:t>Minimum</a:t>
            </a:r>
            <a:r>
              <a:rPr dirty="0" sz="2000" spc="-35" b="1">
                <a:latin typeface="Comic Sans MS"/>
                <a:cs typeface="Comic Sans MS"/>
              </a:rPr>
              <a:t> </a:t>
            </a:r>
            <a:r>
              <a:rPr dirty="0" sz="2000" spc="-10" b="1">
                <a:latin typeface="Comic Sans MS"/>
                <a:cs typeface="Comic Sans MS"/>
              </a:rPr>
              <a:t>impurity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39119" y="3392423"/>
            <a:ext cx="1838706" cy="17623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29283" y="5803646"/>
            <a:ext cx="10356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Comic Sans MS"/>
                <a:cs typeface="Comic Sans MS"/>
              </a:rPr>
              <a:t>null</a:t>
            </a:r>
            <a:r>
              <a:rPr dirty="0" sz="1400" spc="-35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entropy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1934850" y="5651240"/>
            <a:ext cx="11010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b="1">
                <a:latin typeface="Comic Sans MS"/>
                <a:cs typeface="Comic Sans MS"/>
              </a:rPr>
              <a:t>high</a:t>
            </a:r>
            <a:r>
              <a:rPr dirty="0" sz="1400" spc="-50" b="1">
                <a:latin typeface="Comic Sans MS"/>
                <a:cs typeface="Comic Sans MS"/>
              </a:rPr>
              <a:t> </a:t>
            </a:r>
            <a:r>
              <a:rPr dirty="0" sz="1400" spc="-5" b="1">
                <a:latin typeface="Comic Sans MS"/>
                <a:cs typeface="Comic Sans MS"/>
              </a:rPr>
              <a:t>entropy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6361" y="6826250"/>
            <a:ext cx="2114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36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9392" y="547370"/>
            <a:ext cx="564324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 </a:t>
            </a:r>
            <a:r>
              <a:rPr dirty="0" spc="-10"/>
              <a:t>example </a:t>
            </a:r>
            <a:r>
              <a:rPr dirty="0" spc="-5"/>
              <a:t>of </a:t>
            </a:r>
            <a:r>
              <a:rPr dirty="0" spc="-10"/>
              <a:t>entropy</a:t>
            </a:r>
            <a:r>
              <a:rPr dirty="0" spc="35"/>
              <a:t> </a:t>
            </a:r>
            <a:r>
              <a:rPr dirty="0" spc="-10"/>
              <a:t>disc.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0874" y="2077402"/>
            <a:ext cx="1182370" cy="292100"/>
          </a:xfrm>
          <a:prstGeom prst="rect">
            <a:avLst/>
          </a:prstGeom>
          <a:solidFill>
            <a:srgbClr val="659A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28575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000080"/>
                </a:solidFill>
                <a:latin typeface="Comic Sans MS"/>
                <a:cs typeface="Comic Sans MS"/>
              </a:rPr>
              <a:t>Temp.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2736" y="2077402"/>
            <a:ext cx="1201420" cy="292100"/>
          </a:xfrm>
          <a:prstGeom prst="rect">
            <a:avLst/>
          </a:prstGeom>
          <a:solidFill>
            <a:srgbClr val="659AFF"/>
          </a:solidFill>
          <a:ln w="8762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348615">
              <a:lnSpc>
                <a:spcPct val="100000"/>
              </a:lnSpc>
              <a:spcBef>
                <a:spcPts val="95"/>
              </a:spcBef>
            </a:pPr>
            <a:r>
              <a:rPr dirty="0" sz="1700" spc="-45" b="1" i="1">
                <a:solidFill>
                  <a:srgbClr val="000080"/>
                </a:solidFill>
                <a:latin typeface="Comic Sans MS"/>
                <a:cs typeface="Comic Sans MS"/>
              </a:rPr>
              <a:t>Play</a:t>
            </a:r>
            <a:r>
              <a:rPr dirty="0" sz="1600" spc="-45" b="1">
                <a:solidFill>
                  <a:srgbClr val="000080"/>
                </a:solidFill>
                <a:latin typeface="Comic Sans MS"/>
                <a:cs typeface="Comic Sans MS"/>
              </a:rPr>
              <a:t>?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874" y="2369248"/>
            <a:ext cx="1182370" cy="29337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600" b="1">
                <a:latin typeface="Comic Sans MS"/>
                <a:cs typeface="Comic Sans MS"/>
              </a:rPr>
              <a:t>64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2736" y="2369248"/>
            <a:ext cx="1201420" cy="29337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10"/>
              </a:spcBef>
            </a:pPr>
            <a:r>
              <a:rPr dirty="0" sz="1600" spc="-5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0874" y="2662618"/>
            <a:ext cx="1182370" cy="29273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600" b="1">
                <a:latin typeface="Comic Sans MS"/>
                <a:cs typeface="Comic Sans MS"/>
              </a:rPr>
              <a:t>65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2736" y="2662618"/>
            <a:ext cx="1201420" cy="29273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600" spc="-5" b="1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0874" y="2955226"/>
            <a:ext cx="1182370" cy="29210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mic Sans MS"/>
                <a:cs typeface="Comic Sans MS"/>
              </a:rPr>
              <a:t>68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2736" y="2955226"/>
            <a:ext cx="1201420" cy="29210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0874" y="3247072"/>
            <a:ext cx="1182370" cy="29273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600" b="1">
                <a:latin typeface="Comic Sans MS"/>
                <a:cs typeface="Comic Sans MS"/>
              </a:rPr>
              <a:t>69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2736" y="3247072"/>
            <a:ext cx="1201420" cy="29273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04"/>
              </a:spcBef>
            </a:pPr>
            <a:r>
              <a:rPr dirty="0" sz="1600" spc="-10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0874" y="3539680"/>
            <a:ext cx="1182370" cy="29337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600" b="1">
                <a:latin typeface="Comic Sans MS"/>
                <a:cs typeface="Comic Sans MS"/>
              </a:rPr>
              <a:t>70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2736" y="3539680"/>
            <a:ext cx="1201420" cy="29337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10"/>
              </a:spcBef>
            </a:pPr>
            <a:r>
              <a:rPr dirty="0" sz="1600" spc="-5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5255" y="3837432"/>
            <a:ext cx="1173480" cy="258445"/>
          </a:xfrm>
          <a:prstGeom prst="rect">
            <a:avLst/>
          </a:prstGeom>
          <a:solidFill>
            <a:srgbClr val="9ACCFF"/>
          </a:solidFill>
        </p:spPr>
        <p:txBody>
          <a:bodyPr wrap="square" lIns="0" tIns="2032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60"/>
              </a:spcBef>
            </a:pPr>
            <a:r>
              <a:rPr dirty="0" sz="1600" b="1">
                <a:latin typeface="Comic Sans MS"/>
                <a:cs typeface="Comic Sans MS"/>
              </a:rPr>
              <a:t>71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7117" y="3837432"/>
            <a:ext cx="1192530" cy="258445"/>
          </a:xfrm>
          <a:prstGeom prst="rect">
            <a:avLst/>
          </a:prstGeom>
          <a:solidFill>
            <a:srgbClr val="9ACCFF"/>
          </a:solidFill>
        </p:spPr>
        <p:txBody>
          <a:bodyPr wrap="square" lIns="0" tIns="20320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60"/>
              </a:spcBef>
            </a:pPr>
            <a:r>
              <a:rPr dirty="0" sz="1600" spc="-5" b="1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6873" y="382905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55255" y="3833240"/>
            <a:ext cx="1173480" cy="0"/>
          </a:xfrm>
          <a:custGeom>
            <a:avLst/>
            <a:gdLst/>
            <a:ahLst/>
            <a:cxnLst/>
            <a:rect l="l" t="t" r="r" b="b"/>
            <a:pathLst>
              <a:path w="1173480" h="0">
                <a:moveTo>
                  <a:pt x="0" y="0"/>
                </a:moveTo>
                <a:lnTo>
                  <a:pt x="1173480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54493" y="3829050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 h="0">
                <a:moveTo>
                  <a:pt x="0" y="0"/>
                </a:moveTo>
                <a:lnTo>
                  <a:pt x="117424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28735" y="382905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37117" y="3833240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 h="0">
                <a:moveTo>
                  <a:pt x="0" y="0"/>
                </a:moveTo>
                <a:lnTo>
                  <a:pt x="1193292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37117" y="3829050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 h="0">
                <a:moveTo>
                  <a:pt x="0" y="0"/>
                </a:moveTo>
                <a:lnTo>
                  <a:pt x="119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29647" y="3829050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46873" y="3837432"/>
            <a:ext cx="0" cy="283845"/>
          </a:xfrm>
          <a:custGeom>
            <a:avLst/>
            <a:gdLst/>
            <a:ahLst/>
            <a:cxnLst/>
            <a:rect l="l" t="t" r="r" b="b"/>
            <a:pathLst>
              <a:path w="0" h="283845">
                <a:moveTo>
                  <a:pt x="0" y="0"/>
                </a:moveTo>
                <a:lnTo>
                  <a:pt x="0" y="2834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28735" y="3837432"/>
            <a:ext cx="0" cy="283845"/>
          </a:xfrm>
          <a:custGeom>
            <a:avLst/>
            <a:gdLst/>
            <a:ahLst/>
            <a:cxnLst/>
            <a:rect l="l" t="t" r="r" b="b"/>
            <a:pathLst>
              <a:path w="0" h="283845">
                <a:moveTo>
                  <a:pt x="0" y="0"/>
                </a:moveTo>
                <a:lnTo>
                  <a:pt x="0" y="2834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29647" y="3837432"/>
            <a:ext cx="0" cy="283845"/>
          </a:xfrm>
          <a:custGeom>
            <a:avLst/>
            <a:gdLst/>
            <a:ahLst/>
            <a:cxnLst/>
            <a:rect l="l" t="t" r="r" b="b"/>
            <a:pathLst>
              <a:path w="0" h="283845">
                <a:moveTo>
                  <a:pt x="0" y="0"/>
                </a:moveTo>
                <a:lnTo>
                  <a:pt x="0" y="2834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55255" y="4133850"/>
            <a:ext cx="1173480" cy="279400"/>
          </a:xfrm>
          <a:prstGeom prst="rect">
            <a:avLst/>
          </a:prstGeom>
          <a:solidFill>
            <a:srgbClr val="9ACCFF"/>
          </a:solidFill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600" b="1">
                <a:latin typeface="Comic Sans MS"/>
                <a:cs typeface="Comic Sans MS"/>
              </a:rPr>
              <a:t>72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37117" y="4133850"/>
            <a:ext cx="1192530" cy="279400"/>
          </a:xfrm>
          <a:prstGeom prst="rect">
            <a:avLst/>
          </a:prstGeom>
          <a:solidFill>
            <a:srgbClr val="9ACCFF"/>
          </a:solidFill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600" spc="-5" b="1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46873" y="4120896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55255" y="4125848"/>
            <a:ext cx="1173480" cy="0"/>
          </a:xfrm>
          <a:custGeom>
            <a:avLst/>
            <a:gdLst/>
            <a:ahLst/>
            <a:cxnLst/>
            <a:rect l="l" t="t" r="r" b="b"/>
            <a:pathLst>
              <a:path w="1173480" h="0">
                <a:moveTo>
                  <a:pt x="0" y="0"/>
                </a:moveTo>
                <a:lnTo>
                  <a:pt x="1173480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54493" y="4120896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 h="0">
                <a:moveTo>
                  <a:pt x="0" y="0"/>
                </a:moveTo>
                <a:lnTo>
                  <a:pt x="117424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28735" y="4120896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37117" y="4125848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 h="0">
                <a:moveTo>
                  <a:pt x="0" y="0"/>
                </a:moveTo>
                <a:lnTo>
                  <a:pt x="1193292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37117" y="4120896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 h="0">
                <a:moveTo>
                  <a:pt x="0" y="0"/>
                </a:moveTo>
                <a:lnTo>
                  <a:pt x="119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647" y="4120896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0" y="0"/>
                </a:moveTo>
                <a:lnTo>
                  <a:pt x="0" y="8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46873" y="4129278"/>
            <a:ext cx="0" cy="284480"/>
          </a:xfrm>
          <a:custGeom>
            <a:avLst/>
            <a:gdLst/>
            <a:ahLst/>
            <a:cxnLst/>
            <a:rect l="l" t="t" r="r" b="b"/>
            <a:pathLst>
              <a:path w="0" h="284479">
                <a:moveTo>
                  <a:pt x="0" y="0"/>
                </a:moveTo>
                <a:lnTo>
                  <a:pt x="0" y="2842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28735" y="4129278"/>
            <a:ext cx="0" cy="284480"/>
          </a:xfrm>
          <a:custGeom>
            <a:avLst/>
            <a:gdLst/>
            <a:ahLst/>
            <a:cxnLst/>
            <a:rect l="l" t="t" r="r" b="b"/>
            <a:pathLst>
              <a:path w="0" h="284479">
                <a:moveTo>
                  <a:pt x="0" y="0"/>
                </a:moveTo>
                <a:lnTo>
                  <a:pt x="0" y="2842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29647" y="4129278"/>
            <a:ext cx="0" cy="284480"/>
          </a:xfrm>
          <a:custGeom>
            <a:avLst/>
            <a:gdLst/>
            <a:ahLst/>
            <a:cxnLst/>
            <a:rect l="l" t="t" r="r" b="b"/>
            <a:pathLst>
              <a:path w="0" h="284479">
                <a:moveTo>
                  <a:pt x="0" y="0"/>
                </a:moveTo>
                <a:lnTo>
                  <a:pt x="0" y="2842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050874" y="4417504"/>
            <a:ext cx="1182370" cy="29337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600" b="1">
                <a:latin typeface="Comic Sans MS"/>
                <a:cs typeface="Comic Sans MS"/>
              </a:rPr>
              <a:t>72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32736" y="4417504"/>
            <a:ext cx="1201420" cy="29337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10"/>
              </a:spcBef>
            </a:pPr>
            <a:r>
              <a:rPr dirty="0" sz="1600" spc="-5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51064" y="2073020"/>
            <a:ext cx="0" cy="2642235"/>
          </a:xfrm>
          <a:custGeom>
            <a:avLst/>
            <a:gdLst/>
            <a:ahLst/>
            <a:cxnLst/>
            <a:rect l="l" t="t" r="r" b="b"/>
            <a:pathLst>
              <a:path w="0" h="2642235">
                <a:moveTo>
                  <a:pt x="0" y="0"/>
                </a:moveTo>
                <a:lnTo>
                  <a:pt x="0" y="2642234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32926" y="2073020"/>
            <a:ext cx="0" cy="2642235"/>
          </a:xfrm>
          <a:custGeom>
            <a:avLst/>
            <a:gdLst/>
            <a:ahLst/>
            <a:cxnLst/>
            <a:rect l="l" t="t" r="r" b="b"/>
            <a:pathLst>
              <a:path w="0" h="2642235">
                <a:moveTo>
                  <a:pt x="0" y="0"/>
                </a:moveTo>
                <a:lnTo>
                  <a:pt x="0" y="2642234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33838" y="2073401"/>
            <a:ext cx="0" cy="2642235"/>
          </a:xfrm>
          <a:custGeom>
            <a:avLst/>
            <a:gdLst/>
            <a:ahLst/>
            <a:cxnLst/>
            <a:rect l="l" t="t" r="r" b="b"/>
            <a:pathLst>
              <a:path w="0" h="2642235">
                <a:moveTo>
                  <a:pt x="0" y="0"/>
                </a:moveTo>
                <a:lnTo>
                  <a:pt x="0" y="2641853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050874" y="4710874"/>
            <a:ext cx="1182370" cy="29273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600" b="1">
                <a:latin typeface="Comic Sans MS"/>
                <a:cs typeface="Comic Sans MS"/>
              </a:rPr>
              <a:t>75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32736" y="4710874"/>
            <a:ext cx="1201420" cy="29273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04"/>
              </a:spcBef>
            </a:pPr>
            <a:r>
              <a:rPr dirty="0" sz="1600" spc="-10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0874" y="5003482"/>
            <a:ext cx="1182370" cy="29210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mic Sans MS"/>
                <a:cs typeface="Comic Sans MS"/>
              </a:rPr>
              <a:t>75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32736" y="5003482"/>
            <a:ext cx="1201420" cy="29210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50874" y="5295328"/>
            <a:ext cx="1182370" cy="29273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600" b="1">
                <a:latin typeface="Comic Sans MS"/>
                <a:cs typeface="Comic Sans MS"/>
              </a:rPr>
              <a:t>80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32736" y="5295328"/>
            <a:ext cx="1201420" cy="29273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600" spc="-5" b="1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51064" y="4715255"/>
            <a:ext cx="0" cy="877569"/>
          </a:xfrm>
          <a:custGeom>
            <a:avLst/>
            <a:gdLst/>
            <a:ahLst/>
            <a:cxnLst/>
            <a:rect l="l" t="t" r="r" b="b"/>
            <a:pathLst>
              <a:path w="0" h="877570">
                <a:moveTo>
                  <a:pt x="0" y="0"/>
                </a:moveTo>
                <a:lnTo>
                  <a:pt x="0" y="877061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232926" y="4715255"/>
            <a:ext cx="0" cy="877569"/>
          </a:xfrm>
          <a:custGeom>
            <a:avLst/>
            <a:gdLst/>
            <a:ahLst/>
            <a:cxnLst/>
            <a:rect l="l" t="t" r="r" b="b"/>
            <a:pathLst>
              <a:path w="0" h="877570">
                <a:moveTo>
                  <a:pt x="0" y="0"/>
                </a:moveTo>
                <a:lnTo>
                  <a:pt x="0" y="877061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33838" y="4715255"/>
            <a:ext cx="0" cy="877569"/>
          </a:xfrm>
          <a:custGeom>
            <a:avLst/>
            <a:gdLst/>
            <a:ahLst/>
            <a:cxnLst/>
            <a:rect l="l" t="t" r="r" b="b"/>
            <a:pathLst>
              <a:path w="0" h="877570">
                <a:moveTo>
                  <a:pt x="0" y="0"/>
                </a:moveTo>
                <a:lnTo>
                  <a:pt x="0" y="877061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050874" y="5587936"/>
            <a:ext cx="1182370" cy="29337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600" b="1">
                <a:latin typeface="Comic Sans MS"/>
                <a:cs typeface="Comic Sans MS"/>
              </a:rPr>
              <a:t>81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32736" y="5587936"/>
            <a:ext cx="1201420" cy="293370"/>
          </a:xfrm>
          <a:prstGeom prst="rect">
            <a:avLst/>
          </a:prstGeom>
          <a:solidFill>
            <a:srgbClr val="9ACCFF"/>
          </a:solidFill>
          <a:ln w="8763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10"/>
              </a:spcBef>
            </a:pPr>
            <a:r>
              <a:rPr dirty="0" sz="1600" spc="-5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50874" y="5881306"/>
            <a:ext cx="1182370" cy="29273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mic Sans MS"/>
                <a:cs typeface="Comic Sans MS"/>
              </a:rPr>
              <a:t>83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32736" y="5881306"/>
            <a:ext cx="1201420" cy="292735"/>
          </a:xfrm>
          <a:prstGeom prst="rect">
            <a:avLst/>
          </a:prstGeom>
          <a:solidFill>
            <a:srgbClr val="9ACCFF"/>
          </a:solidFill>
          <a:ln w="8763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50874" y="6173533"/>
            <a:ext cx="1182370" cy="29273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dirty="0" sz="1600" b="1">
                <a:latin typeface="Comic Sans MS"/>
                <a:cs typeface="Comic Sans MS"/>
              </a:rPr>
              <a:t>85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32736" y="6173533"/>
            <a:ext cx="1201420" cy="292735"/>
          </a:xfrm>
          <a:prstGeom prst="rect">
            <a:avLst/>
          </a:prstGeom>
          <a:solidFill>
            <a:srgbClr val="9ACCFF"/>
          </a:solidFill>
          <a:ln w="8763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dirty="0" sz="1600" spc="-5" b="1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51064" y="5592317"/>
            <a:ext cx="0" cy="878205"/>
          </a:xfrm>
          <a:custGeom>
            <a:avLst/>
            <a:gdLst/>
            <a:ahLst/>
            <a:cxnLst/>
            <a:rect l="l" t="t" r="r" b="b"/>
            <a:pathLst>
              <a:path w="0" h="878204">
                <a:moveTo>
                  <a:pt x="0" y="0"/>
                </a:moveTo>
                <a:lnTo>
                  <a:pt x="0" y="877824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232926" y="5592317"/>
            <a:ext cx="0" cy="878205"/>
          </a:xfrm>
          <a:custGeom>
            <a:avLst/>
            <a:gdLst/>
            <a:ahLst/>
            <a:cxnLst/>
            <a:rect l="l" t="t" r="r" b="b"/>
            <a:pathLst>
              <a:path w="0" h="878204">
                <a:moveTo>
                  <a:pt x="0" y="0"/>
                </a:moveTo>
                <a:lnTo>
                  <a:pt x="0" y="877824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433838" y="5592317"/>
            <a:ext cx="0" cy="878205"/>
          </a:xfrm>
          <a:custGeom>
            <a:avLst/>
            <a:gdLst/>
            <a:ahLst/>
            <a:cxnLst/>
            <a:rect l="l" t="t" r="r" b="b"/>
            <a:pathLst>
              <a:path w="0" h="878204">
                <a:moveTo>
                  <a:pt x="0" y="0"/>
                </a:moveTo>
                <a:lnTo>
                  <a:pt x="0" y="877824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153040" y="1453388"/>
            <a:ext cx="25844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Test split temp &lt;</a:t>
            </a:r>
            <a:r>
              <a:rPr dirty="0" sz="2000" spc="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71.5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18095" y="4114800"/>
            <a:ext cx="2691130" cy="0"/>
          </a:xfrm>
          <a:custGeom>
            <a:avLst/>
            <a:gdLst/>
            <a:ahLst/>
            <a:cxnLst/>
            <a:rect l="l" t="t" r="r" b="b"/>
            <a:pathLst>
              <a:path w="2691129" h="0">
                <a:moveTo>
                  <a:pt x="0" y="0"/>
                </a:moveTo>
                <a:lnTo>
                  <a:pt x="2690622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31399" y="3986784"/>
            <a:ext cx="509905" cy="228600"/>
          </a:xfrm>
          <a:custGeom>
            <a:avLst/>
            <a:gdLst/>
            <a:ahLst/>
            <a:cxnLst/>
            <a:rect l="l" t="t" r="r" b="b"/>
            <a:pathLst>
              <a:path w="509904" h="228600">
                <a:moveTo>
                  <a:pt x="229361" y="0"/>
                </a:moveTo>
                <a:lnTo>
                  <a:pt x="0" y="112014"/>
                </a:lnTo>
                <a:lnTo>
                  <a:pt x="189737" y="209429"/>
                </a:lnTo>
                <a:lnTo>
                  <a:pt x="189737" y="152400"/>
                </a:lnTo>
                <a:lnTo>
                  <a:pt x="190499" y="76200"/>
                </a:lnTo>
                <a:lnTo>
                  <a:pt x="228596" y="76563"/>
                </a:lnTo>
                <a:lnTo>
                  <a:pt x="229361" y="0"/>
                </a:lnTo>
                <a:close/>
              </a:path>
              <a:path w="509904" h="228600">
                <a:moveTo>
                  <a:pt x="228596" y="76563"/>
                </a:moveTo>
                <a:lnTo>
                  <a:pt x="190499" y="76200"/>
                </a:lnTo>
                <a:lnTo>
                  <a:pt x="189737" y="152400"/>
                </a:lnTo>
                <a:lnTo>
                  <a:pt x="227834" y="152763"/>
                </a:lnTo>
                <a:lnTo>
                  <a:pt x="228596" y="76563"/>
                </a:lnTo>
                <a:close/>
              </a:path>
              <a:path w="509904" h="228600">
                <a:moveTo>
                  <a:pt x="227834" y="152763"/>
                </a:moveTo>
                <a:lnTo>
                  <a:pt x="189737" y="152400"/>
                </a:lnTo>
                <a:lnTo>
                  <a:pt x="189737" y="209429"/>
                </a:lnTo>
                <a:lnTo>
                  <a:pt x="227075" y="228600"/>
                </a:lnTo>
                <a:lnTo>
                  <a:pt x="227834" y="152763"/>
                </a:lnTo>
                <a:close/>
              </a:path>
              <a:path w="509904" h="228600">
                <a:moveTo>
                  <a:pt x="509777" y="79248"/>
                </a:moveTo>
                <a:lnTo>
                  <a:pt x="228596" y="76563"/>
                </a:lnTo>
                <a:lnTo>
                  <a:pt x="227834" y="152763"/>
                </a:lnTo>
                <a:lnTo>
                  <a:pt x="509015" y="155448"/>
                </a:lnTo>
                <a:lnTo>
                  <a:pt x="509777" y="79248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791077" y="2962910"/>
            <a:ext cx="10401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omic Sans MS"/>
                <a:cs typeface="Comic Sans MS"/>
              </a:rPr>
              <a:t>(4 yes, 2</a:t>
            </a:r>
            <a:r>
              <a:rPr dirty="0" sz="1400" spc="-8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no)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91077" y="5178044"/>
            <a:ext cx="10401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omic Sans MS"/>
                <a:cs typeface="Comic Sans MS"/>
              </a:rPr>
              <a:t>(5 yes, 3</a:t>
            </a:r>
            <a:r>
              <a:rPr dirty="0" sz="1400" spc="-80">
                <a:latin typeface="Comic Sans MS"/>
                <a:cs typeface="Comic Sans MS"/>
              </a:rPr>
              <a:t> </a:t>
            </a:r>
            <a:r>
              <a:rPr dirty="0" sz="1400" spc="-10">
                <a:latin typeface="Comic Sans MS"/>
                <a:cs typeface="Comic Sans MS"/>
              </a:rPr>
              <a:t>no)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532517" y="2356104"/>
            <a:ext cx="106680" cy="1757680"/>
          </a:xfrm>
          <a:custGeom>
            <a:avLst/>
            <a:gdLst/>
            <a:ahLst/>
            <a:cxnLst/>
            <a:rect l="l" t="t" r="r" b="b"/>
            <a:pathLst>
              <a:path w="106679" h="1757679">
                <a:moveTo>
                  <a:pt x="100584" y="874013"/>
                </a:moveTo>
                <a:lnTo>
                  <a:pt x="73914" y="843534"/>
                </a:lnTo>
                <a:lnTo>
                  <a:pt x="58983" y="784221"/>
                </a:lnTo>
                <a:lnTo>
                  <a:pt x="55626" y="733044"/>
                </a:lnTo>
                <a:lnTo>
                  <a:pt x="55626" y="134874"/>
                </a:lnTo>
                <a:lnTo>
                  <a:pt x="54864" y="120396"/>
                </a:lnTo>
                <a:lnTo>
                  <a:pt x="51544" y="90979"/>
                </a:lnTo>
                <a:lnTo>
                  <a:pt x="42710" y="52482"/>
                </a:lnTo>
                <a:lnTo>
                  <a:pt x="27189" y="17843"/>
                </a:lnTo>
                <a:lnTo>
                  <a:pt x="3810" y="0"/>
                </a:lnTo>
                <a:lnTo>
                  <a:pt x="762" y="0"/>
                </a:lnTo>
                <a:lnTo>
                  <a:pt x="0" y="9144"/>
                </a:lnTo>
                <a:lnTo>
                  <a:pt x="1524" y="9652"/>
                </a:lnTo>
                <a:lnTo>
                  <a:pt x="1524" y="9144"/>
                </a:lnTo>
                <a:lnTo>
                  <a:pt x="4572" y="9906"/>
                </a:lnTo>
                <a:lnTo>
                  <a:pt x="38766" y="75128"/>
                </a:lnTo>
                <a:lnTo>
                  <a:pt x="44743" y="117229"/>
                </a:lnTo>
                <a:lnTo>
                  <a:pt x="46482" y="747522"/>
                </a:lnTo>
                <a:lnTo>
                  <a:pt x="48844" y="779400"/>
                </a:lnTo>
                <a:lnTo>
                  <a:pt x="56364" y="820240"/>
                </a:lnTo>
                <a:lnTo>
                  <a:pt x="70372" y="858059"/>
                </a:lnTo>
                <a:lnTo>
                  <a:pt x="89750" y="878310"/>
                </a:lnTo>
                <a:lnTo>
                  <a:pt x="92202" y="875538"/>
                </a:lnTo>
                <a:lnTo>
                  <a:pt x="98298" y="874013"/>
                </a:lnTo>
                <a:lnTo>
                  <a:pt x="100584" y="874013"/>
                </a:lnTo>
                <a:close/>
              </a:path>
              <a:path w="106679" h="1757679">
                <a:moveTo>
                  <a:pt x="100584" y="883158"/>
                </a:moveTo>
                <a:lnTo>
                  <a:pt x="98298" y="883158"/>
                </a:lnTo>
                <a:lnTo>
                  <a:pt x="95250" y="882396"/>
                </a:lnTo>
                <a:lnTo>
                  <a:pt x="92202" y="880872"/>
                </a:lnTo>
                <a:lnTo>
                  <a:pt x="89750" y="878310"/>
                </a:lnTo>
                <a:lnTo>
                  <a:pt x="69029" y="901750"/>
                </a:lnTo>
                <a:lnTo>
                  <a:pt x="54706" y="943751"/>
                </a:lnTo>
                <a:lnTo>
                  <a:pt x="47701" y="988793"/>
                </a:lnTo>
                <a:lnTo>
                  <a:pt x="46482" y="1024128"/>
                </a:lnTo>
                <a:lnTo>
                  <a:pt x="46482" y="1607058"/>
                </a:lnTo>
                <a:lnTo>
                  <a:pt x="45720" y="1621536"/>
                </a:lnTo>
                <a:lnTo>
                  <a:pt x="37223" y="1688906"/>
                </a:lnTo>
                <a:lnTo>
                  <a:pt x="6096" y="1746504"/>
                </a:lnTo>
                <a:lnTo>
                  <a:pt x="3810" y="1747266"/>
                </a:lnTo>
                <a:lnTo>
                  <a:pt x="2286" y="1747266"/>
                </a:lnTo>
                <a:lnTo>
                  <a:pt x="0" y="1748027"/>
                </a:lnTo>
                <a:lnTo>
                  <a:pt x="762" y="1757172"/>
                </a:lnTo>
                <a:lnTo>
                  <a:pt x="3810" y="1757172"/>
                </a:lnTo>
                <a:lnTo>
                  <a:pt x="28822" y="1736761"/>
                </a:lnTo>
                <a:lnTo>
                  <a:pt x="44777" y="1697469"/>
                </a:lnTo>
                <a:lnTo>
                  <a:pt x="53201" y="1654119"/>
                </a:lnTo>
                <a:lnTo>
                  <a:pt x="55626" y="1621536"/>
                </a:lnTo>
                <a:lnTo>
                  <a:pt x="55626" y="1024128"/>
                </a:lnTo>
                <a:lnTo>
                  <a:pt x="56624" y="992050"/>
                </a:lnTo>
                <a:lnTo>
                  <a:pt x="63093" y="949104"/>
                </a:lnTo>
                <a:lnTo>
                  <a:pt x="75924" y="908808"/>
                </a:lnTo>
                <a:lnTo>
                  <a:pt x="96012" y="884682"/>
                </a:lnTo>
                <a:lnTo>
                  <a:pt x="97536" y="883919"/>
                </a:lnTo>
                <a:lnTo>
                  <a:pt x="100584" y="883158"/>
                </a:lnTo>
                <a:close/>
              </a:path>
              <a:path w="106679" h="1757679">
                <a:moveTo>
                  <a:pt x="2286" y="9906"/>
                </a:moveTo>
                <a:lnTo>
                  <a:pt x="1524" y="9144"/>
                </a:lnTo>
                <a:lnTo>
                  <a:pt x="1524" y="9652"/>
                </a:lnTo>
                <a:lnTo>
                  <a:pt x="2286" y="9906"/>
                </a:lnTo>
                <a:close/>
              </a:path>
              <a:path w="106679" h="1757679">
                <a:moveTo>
                  <a:pt x="101346" y="883158"/>
                </a:moveTo>
                <a:lnTo>
                  <a:pt x="101346" y="874013"/>
                </a:lnTo>
                <a:lnTo>
                  <a:pt x="98298" y="874013"/>
                </a:lnTo>
                <a:lnTo>
                  <a:pt x="92202" y="875538"/>
                </a:lnTo>
                <a:lnTo>
                  <a:pt x="89750" y="878310"/>
                </a:lnTo>
                <a:lnTo>
                  <a:pt x="92202" y="880872"/>
                </a:lnTo>
                <a:lnTo>
                  <a:pt x="95250" y="882396"/>
                </a:lnTo>
                <a:lnTo>
                  <a:pt x="98298" y="883158"/>
                </a:lnTo>
                <a:lnTo>
                  <a:pt x="101346" y="883158"/>
                </a:lnTo>
                <a:close/>
              </a:path>
              <a:path w="106679" h="1757679">
                <a:moveTo>
                  <a:pt x="106680" y="880872"/>
                </a:moveTo>
                <a:lnTo>
                  <a:pt x="106680" y="876300"/>
                </a:lnTo>
                <a:lnTo>
                  <a:pt x="104394" y="874013"/>
                </a:lnTo>
                <a:lnTo>
                  <a:pt x="102108" y="874013"/>
                </a:lnTo>
                <a:lnTo>
                  <a:pt x="99822" y="873252"/>
                </a:lnTo>
                <a:lnTo>
                  <a:pt x="100584" y="874013"/>
                </a:lnTo>
                <a:lnTo>
                  <a:pt x="101346" y="874013"/>
                </a:lnTo>
                <a:lnTo>
                  <a:pt x="101346" y="883158"/>
                </a:lnTo>
                <a:lnTo>
                  <a:pt x="104394" y="883158"/>
                </a:lnTo>
                <a:lnTo>
                  <a:pt x="106680" y="880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560711" y="4176521"/>
            <a:ext cx="67310" cy="2224405"/>
          </a:xfrm>
          <a:custGeom>
            <a:avLst/>
            <a:gdLst/>
            <a:ahLst/>
            <a:cxnLst/>
            <a:rect l="l" t="t" r="r" b="b"/>
            <a:pathLst>
              <a:path w="67310" h="2224404">
                <a:moveTo>
                  <a:pt x="62484" y="1117091"/>
                </a:moveTo>
                <a:lnTo>
                  <a:pt x="62484" y="1107947"/>
                </a:lnTo>
                <a:lnTo>
                  <a:pt x="60960" y="1107185"/>
                </a:lnTo>
                <a:lnTo>
                  <a:pt x="60198" y="1105661"/>
                </a:lnTo>
                <a:lnTo>
                  <a:pt x="46445" y="1064883"/>
                </a:lnTo>
                <a:lnTo>
                  <a:pt x="39804" y="1016822"/>
                </a:lnTo>
                <a:lnTo>
                  <a:pt x="37074" y="968413"/>
                </a:lnTo>
                <a:lnTo>
                  <a:pt x="36576" y="928115"/>
                </a:lnTo>
                <a:lnTo>
                  <a:pt x="36576" y="189737"/>
                </a:lnTo>
                <a:lnTo>
                  <a:pt x="35814" y="170687"/>
                </a:lnTo>
                <a:lnTo>
                  <a:pt x="31489" y="88657"/>
                </a:lnTo>
                <a:lnTo>
                  <a:pt x="24539" y="44202"/>
                </a:lnTo>
                <a:lnTo>
                  <a:pt x="9906" y="5333"/>
                </a:lnTo>
                <a:lnTo>
                  <a:pt x="8382" y="3809"/>
                </a:lnTo>
                <a:lnTo>
                  <a:pt x="8382" y="3047"/>
                </a:lnTo>
                <a:lnTo>
                  <a:pt x="6858" y="2285"/>
                </a:lnTo>
                <a:lnTo>
                  <a:pt x="6096" y="2285"/>
                </a:lnTo>
                <a:lnTo>
                  <a:pt x="6096" y="1523"/>
                </a:lnTo>
                <a:lnTo>
                  <a:pt x="5334" y="1523"/>
                </a:lnTo>
                <a:lnTo>
                  <a:pt x="3810" y="761"/>
                </a:lnTo>
                <a:lnTo>
                  <a:pt x="3048" y="761"/>
                </a:lnTo>
                <a:lnTo>
                  <a:pt x="1523" y="0"/>
                </a:lnTo>
                <a:lnTo>
                  <a:pt x="0" y="9905"/>
                </a:lnTo>
                <a:lnTo>
                  <a:pt x="1523" y="9905"/>
                </a:lnTo>
                <a:lnTo>
                  <a:pt x="1523" y="10286"/>
                </a:lnTo>
                <a:lnTo>
                  <a:pt x="2286" y="10667"/>
                </a:lnTo>
                <a:lnTo>
                  <a:pt x="2286" y="11429"/>
                </a:lnTo>
                <a:lnTo>
                  <a:pt x="4572" y="13715"/>
                </a:lnTo>
                <a:lnTo>
                  <a:pt x="5334" y="16001"/>
                </a:lnTo>
                <a:lnTo>
                  <a:pt x="9507" y="25016"/>
                </a:lnTo>
                <a:lnTo>
                  <a:pt x="12368" y="34566"/>
                </a:lnTo>
                <a:lnTo>
                  <a:pt x="16764" y="54101"/>
                </a:lnTo>
                <a:lnTo>
                  <a:pt x="17526" y="60197"/>
                </a:lnTo>
                <a:lnTo>
                  <a:pt x="19050" y="66293"/>
                </a:lnTo>
                <a:lnTo>
                  <a:pt x="24831" y="127896"/>
                </a:lnTo>
                <a:lnTo>
                  <a:pt x="26670" y="189737"/>
                </a:lnTo>
                <a:lnTo>
                  <a:pt x="26670" y="946403"/>
                </a:lnTo>
                <a:lnTo>
                  <a:pt x="28194" y="982979"/>
                </a:lnTo>
                <a:lnTo>
                  <a:pt x="31503" y="1027531"/>
                </a:lnTo>
                <a:lnTo>
                  <a:pt x="38100" y="1071371"/>
                </a:lnTo>
                <a:lnTo>
                  <a:pt x="39624" y="1076705"/>
                </a:lnTo>
                <a:lnTo>
                  <a:pt x="40386" y="1082039"/>
                </a:lnTo>
                <a:lnTo>
                  <a:pt x="42803" y="1089570"/>
                </a:lnTo>
                <a:lnTo>
                  <a:pt x="44962" y="1097303"/>
                </a:lnTo>
                <a:lnTo>
                  <a:pt x="47881" y="1104644"/>
                </a:lnTo>
                <a:lnTo>
                  <a:pt x="52578" y="1110995"/>
                </a:lnTo>
                <a:lnTo>
                  <a:pt x="53187" y="1111910"/>
                </a:lnTo>
                <a:lnTo>
                  <a:pt x="54102" y="1110995"/>
                </a:lnTo>
                <a:lnTo>
                  <a:pt x="54864" y="1110995"/>
                </a:lnTo>
                <a:lnTo>
                  <a:pt x="56388" y="1109471"/>
                </a:lnTo>
                <a:lnTo>
                  <a:pt x="57150" y="1109471"/>
                </a:lnTo>
                <a:lnTo>
                  <a:pt x="57150" y="1108709"/>
                </a:lnTo>
                <a:lnTo>
                  <a:pt x="58674" y="1107947"/>
                </a:lnTo>
                <a:lnTo>
                  <a:pt x="61722" y="1107947"/>
                </a:lnTo>
                <a:lnTo>
                  <a:pt x="61722" y="1117091"/>
                </a:lnTo>
                <a:lnTo>
                  <a:pt x="62484" y="1117091"/>
                </a:lnTo>
                <a:close/>
              </a:path>
              <a:path w="67310" h="2224404">
                <a:moveTo>
                  <a:pt x="1523" y="10667"/>
                </a:moveTo>
                <a:lnTo>
                  <a:pt x="762" y="9905"/>
                </a:lnTo>
                <a:lnTo>
                  <a:pt x="0" y="9905"/>
                </a:lnTo>
                <a:lnTo>
                  <a:pt x="1523" y="10667"/>
                </a:lnTo>
                <a:close/>
              </a:path>
              <a:path w="67310" h="2224404">
                <a:moveTo>
                  <a:pt x="1523" y="2214371"/>
                </a:moveTo>
                <a:lnTo>
                  <a:pt x="0" y="2215133"/>
                </a:lnTo>
                <a:lnTo>
                  <a:pt x="762" y="2219705"/>
                </a:lnTo>
                <a:lnTo>
                  <a:pt x="762" y="2215133"/>
                </a:lnTo>
                <a:lnTo>
                  <a:pt x="1523" y="2214371"/>
                </a:lnTo>
                <a:close/>
              </a:path>
              <a:path w="67310" h="2224404">
                <a:moveTo>
                  <a:pt x="1523" y="10286"/>
                </a:moveTo>
                <a:lnTo>
                  <a:pt x="1523" y="9905"/>
                </a:lnTo>
                <a:lnTo>
                  <a:pt x="762" y="9905"/>
                </a:lnTo>
                <a:lnTo>
                  <a:pt x="1523" y="10286"/>
                </a:lnTo>
                <a:close/>
              </a:path>
              <a:path w="67310" h="2224404">
                <a:moveTo>
                  <a:pt x="62484" y="1117091"/>
                </a:moveTo>
                <a:lnTo>
                  <a:pt x="59436" y="1117091"/>
                </a:lnTo>
                <a:lnTo>
                  <a:pt x="59436" y="1116329"/>
                </a:lnTo>
                <a:lnTo>
                  <a:pt x="58674" y="1116329"/>
                </a:lnTo>
                <a:lnTo>
                  <a:pt x="57150" y="1115567"/>
                </a:lnTo>
                <a:lnTo>
                  <a:pt x="56388" y="1115567"/>
                </a:lnTo>
                <a:lnTo>
                  <a:pt x="56388" y="1114805"/>
                </a:lnTo>
                <a:lnTo>
                  <a:pt x="54864" y="1114043"/>
                </a:lnTo>
                <a:lnTo>
                  <a:pt x="54102" y="1113281"/>
                </a:lnTo>
                <a:lnTo>
                  <a:pt x="53187" y="1111910"/>
                </a:lnTo>
                <a:lnTo>
                  <a:pt x="52578" y="1112519"/>
                </a:lnTo>
                <a:lnTo>
                  <a:pt x="47780" y="1120757"/>
                </a:lnTo>
                <a:lnTo>
                  <a:pt x="44248" y="1129322"/>
                </a:lnTo>
                <a:lnTo>
                  <a:pt x="41642" y="1138248"/>
                </a:lnTo>
                <a:lnTo>
                  <a:pt x="39624" y="1147571"/>
                </a:lnTo>
                <a:lnTo>
                  <a:pt x="38100" y="1153667"/>
                </a:lnTo>
                <a:lnTo>
                  <a:pt x="37338" y="1159763"/>
                </a:lnTo>
                <a:lnTo>
                  <a:pt x="33023" y="1183981"/>
                </a:lnTo>
                <a:lnTo>
                  <a:pt x="30246" y="1209413"/>
                </a:lnTo>
                <a:lnTo>
                  <a:pt x="28538" y="1234975"/>
                </a:lnTo>
                <a:lnTo>
                  <a:pt x="26670" y="1277873"/>
                </a:lnTo>
                <a:lnTo>
                  <a:pt x="26670" y="2035301"/>
                </a:lnTo>
                <a:lnTo>
                  <a:pt x="25707" y="2074748"/>
                </a:lnTo>
                <a:lnTo>
                  <a:pt x="22950" y="2124222"/>
                </a:lnTo>
                <a:lnTo>
                  <a:pt x="16338" y="2173242"/>
                </a:lnTo>
                <a:lnTo>
                  <a:pt x="3810" y="2211323"/>
                </a:lnTo>
                <a:lnTo>
                  <a:pt x="762" y="2215133"/>
                </a:lnTo>
                <a:lnTo>
                  <a:pt x="762" y="2219705"/>
                </a:lnTo>
                <a:lnTo>
                  <a:pt x="1523" y="2224277"/>
                </a:lnTo>
                <a:lnTo>
                  <a:pt x="3810" y="2224277"/>
                </a:lnTo>
                <a:lnTo>
                  <a:pt x="3810" y="2223515"/>
                </a:lnTo>
                <a:lnTo>
                  <a:pt x="5334" y="2222753"/>
                </a:lnTo>
                <a:lnTo>
                  <a:pt x="6858" y="2222753"/>
                </a:lnTo>
                <a:lnTo>
                  <a:pt x="8382" y="2221229"/>
                </a:lnTo>
                <a:lnTo>
                  <a:pt x="8382" y="2220467"/>
                </a:lnTo>
                <a:lnTo>
                  <a:pt x="10668" y="2218943"/>
                </a:lnTo>
                <a:lnTo>
                  <a:pt x="25554" y="2175690"/>
                </a:lnTo>
                <a:lnTo>
                  <a:pt x="32418" y="2126599"/>
                </a:lnTo>
                <a:lnTo>
                  <a:pt x="35264" y="2077007"/>
                </a:lnTo>
                <a:lnTo>
                  <a:pt x="36576" y="2035301"/>
                </a:lnTo>
                <a:lnTo>
                  <a:pt x="36576" y="1277873"/>
                </a:lnTo>
                <a:lnTo>
                  <a:pt x="37621" y="1241976"/>
                </a:lnTo>
                <a:lnTo>
                  <a:pt x="40728" y="1198745"/>
                </a:lnTo>
                <a:lnTo>
                  <a:pt x="47284" y="1155835"/>
                </a:lnTo>
                <a:lnTo>
                  <a:pt x="59436" y="1119377"/>
                </a:lnTo>
                <a:lnTo>
                  <a:pt x="60960" y="1117853"/>
                </a:lnTo>
                <a:lnTo>
                  <a:pt x="62484" y="1117091"/>
                </a:lnTo>
                <a:close/>
              </a:path>
              <a:path w="67310" h="2224404">
                <a:moveTo>
                  <a:pt x="2286" y="11429"/>
                </a:moveTo>
                <a:lnTo>
                  <a:pt x="2286" y="10667"/>
                </a:lnTo>
                <a:lnTo>
                  <a:pt x="1523" y="10667"/>
                </a:lnTo>
                <a:lnTo>
                  <a:pt x="2286" y="11429"/>
                </a:lnTo>
                <a:close/>
              </a:path>
              <a:path w="67310" h="2224404">
                <a:moveTo>
                  <a:pt x="61722" y="1117091"/>
                </a:moveTo>
                <a:lnTo>
                  <a:pt x="61722" y="1107947"/>
                </a:lnTo>
                <a:lnTo>
                  <a:pt x="58674" y="1107947"/>
                </a:lnTo>
                <a:lnTo>
                  <a:pt x="57150" y="1108709"/>
                </a:lnTo>
                <a:lnTo>
                  <a:pt x="57150" y="1109471"/>
                </a:lnTo>
                <a:lnTo>
                  <a:pt x="56388" y="1109471"/>
                </a:lnTo>
                <a:lnTo>
                  <a:pt x="54864" y="1110995"/>
                </a:lnTo>
                <a:lnTo>
                  <a:pt x="54102" y="1110995"/>
                </a:lnTo>
                <a:lnTo>
                  <a:pt x="53187" y="1111910"/>
                </a:lnTo>
                <a:lnTo>
                  <a:pt x="54102" y="1113281"/>
                </a:lnTo>
                <a:lnTo>
                  <a:pt x="54864" y="1114043"/>
                </a:lnTo>
                <a:lnTo>
                  <a:pt x="56388" y="1114805"/>
                </a:lnTo>
                <a:lnTo>
                  <a:pt x="56388" y="1115567"/>
                </a:lnTo>
                <a:lnTo>
                  <a:pt x="57150" y="1115567"/>
                </a:lnTo>
                <a:lnTo>
                  <a:pt x="58674" y="1116329"/>
                </a:lnTo>
                <a:lnTo>
                  <a:pt x="59436" y="1116329"/>
                </a:lnTo>
                <a:lnTo>
                  <a:pt x="59436" y="1117091"/>
                </a:lnTo>
                <a:lnTo>
                  <a:pt x="61722" y="1117091"/>
                </a:lnTo>
                <a:close/>
              </a:path>
              <a:path w="67310" h="2224404">
                <a:moveTo>
                  <a:pt x="62484" y="1107947"/>
                </a:moveTo>
                <a:lnTo>
                  <a:pt x="60960" y="1106423"/>
                </a:lnTo>
                <a:lnTo>
                  <a:pt x="60960" y="1107185"/>
                </a:lnTo>
                <a:lnTo>
                  <a:pt x="62484" y="1107947"/>
                </a:lnTo>
                <a:close/>
              </a:path>
              <a:path w="67310" h="2224404">
                <a:moveTo>
                  <a:pt x="62484" y="1117091"/>
                </a:moveTo>
                <a:lnTo>
                  <a:pt x="60960" y="1117853"/>
                </a:lnTo>
                <a:lnTo>
                  <a:pt x="60960" y="1118615"/>
                </a:lnTo>
                <a:lnTo>
                  <a:pt x="62484" y="1117091"/>
                </a:lnTo>
                <a:close/>
              </a:path>
              <a:path w="67310" h="2224404">
                <a:moveTo>
                  <a:pt x="67056" y="1114805"/>
                </a:moveTo>
                <a:lnTo>
                  <a:pt x="67056" y="1110233"/>
                </a:lnTo>
                <a:lnTo>
                  <a:pt x="65532" y="1107947"/>
                </a:lnTo>
                <a:lnTo>
                  <a:pt x="63246" y="1107947"/>
                </a:lnTo>
                <a:lnTo>
                  <a:pt x="61722" y="1107185"/>
                </a:lnTo>
                <a:lnTo>
                  <a:pt x="62484" y="1107947"/>
                </a:lnTo>
                <a:lnTo>
                  <a:pt x="62484" y="1117091"/>
                </a:lnTo>
                <a:lnTo>
                  <a:pt x="63246" y="1117091"/>
                </a:lnTo>
                <a:lnTo>
                  <a:pt x="65532" y="1116329"/>
                </a:lnTo>
                <a:lnTo>
                  <a:pt x="67056" y="1114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16775" y="294360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47127" y="2943605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 h="0">
                <a:moveTo>
                  <a:pt x="0" y="0"/>
                </a:moveTo>
                <a:lnTo>
                  <a:pt x="159258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327008" y="2943605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 h="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738489" y="2943605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 h="0">
                <a:moveTo>
                  <a:pt x="0" y="0"/>
                </a:moveTo>
                <a:lnTo>
                  <a:pt x="159258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318370" y="2943605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 h="0">
                <a:moveTo>
                  <a:pt x="0" y="0"/>
                </a:moveTo>
                <a:lnTo>
                  <a:pt x="159258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579998" y="372465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110351" y="3724655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66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678041" y="3724655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066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076567" y="3724655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 h="0">
                <a:moveTo>
                  <a:pt x="0" y="0"/>
                </a:moveTo>
                <a:lnTo>
                  <a:pt x="143256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640446" y="3724655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494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6672984" y="3719985"/>
            <a:ext cx="1257300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8305" algn="l"/>
                <a:tab pos="972185" algn="l"/>
              </a:tabLst>
            </a:pPr>
            <a:r>
              <a:rPr dirty="0" sz="2050" spc="10">
                <a:latin typeface="Times New Roman"/>
                <a:cs typeface="Times New Roman"/>
              </a:rPr>
              <a:t>8	8	8</a:t>
            </a:r>
            <a:r>
              <a:rPr dirty="0" sz="2050" spc="-285">
                <a:latin typeface="Times New Roman"/>
                <a:cs typeface="Times New Roman"/>
              </a:rPr>
              <a:t> </a:t>
            </a:r>
            <a:r>
              <a:rPr dirty="0" baseline="-6775" sz="3075" spc="15">
                <a:latin typeface="Symbol"/>
                <a:cs typeface="Symbol"/>
              </a:rPr>
              <a:t></a:t>
            </a:r>
            <a:endParaRPr baseline="-6775" sz="3075">
              <a:latin typeface="Symbol"/>
              <a:cs typeface="Symbo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073789" y="3347375"/>
            <a:ext cx="856615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5310" algn="l"/>
              </a:tabLst>
            </a:pPr>
            <a:r>
              <a:rPr dirty="0" sz="2050" spc="10">
                <a:latin typeface="Times New Roman"/>
                <a:cs typeface="Times New Roman"/>
              </a:rPr>
              <a:t>3	3</a:t>
            </a:r>
            <a:r>
              <a:rPr dirty="0" sz="2050" spc="-315">
                <a:latin typeface="Times New Roman"/>
                <a:cs typeface="Times New Roman"/>
              </a:rPr>
              <a:t> </a:t>
            </a:r>
            <a:r>
              <a:rPr dirty="0" baseline="-4065" sz="3075" spc="15">
                <a:latin typeface="Symbol"/>
                <a:cs typeface="Symbol"/>
              </a:rPr>
              <a:t></a:t>
            </a:r>
            <a:endParaRPr baseline="-4065" sz="3075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556687" y="3719985"/>
            <a:ext cx="706120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7830" algn="l"/>
              </a:tabLst>
            </a:pPr>
            <a:r>
              <a:rPr dirty="0" sz="2050" spc="10">
                <a:latin typeface="Times New Roman"/>
                <a:cs typeface="Times New Roman"/>
              </a:rPr>
              <a:t>14	</a:t>
            </a:r>
            <a:r>
              <a:rPr dirty="0" baseline="-6775" sz="3075" spc="15">
                <a:latin typeface="Symbol"/>
                <a:cs typeface="Symbol"/>
              </a:rPr>
              <a:t></a:t>
            </a:r>
            <a:r>
              <a:rPr dirty="0" baseline="-6775" sz="3075" spc="-39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8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632877" y="3347375"/>
            <a:ext cx="1200150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1630" algn="l"/>
                <a:tab pos="1054735" algn="l"/>
              </a:tabLst>
            </a:pPr>
            <a:r>
              <a:rPr dirty="0" sz="2050" spc="10">
                <a:latin typeface="Times New Roman"/>
                <a:cs typeface="Times New Roman"/>
              </a:rPr>
              <a:t>8</a:t>
            </a:r>
            <a:r>
              <a:rPr dirty="0" sz="2050" spc="10">
                <a:latin typeface="Times New Roman"/>
                <a:cs typeface="Times New Roman"/>
              </a:rPr>
              <a:t>	</a:t>
            </a:r>
            <a:r>
              <a:rPr dirty="0" baseline="-4065" sz="3075" spc="15">
                <a:latin typeface="Symbol"/>
                <a:cs typeface="Symbol"/>
              </a:rPr>
              <a:t></a:t>
            </a:r>
            <a:r>
              <a:rPr dirty="0" baseline="-4065" sz="3075" spc="-247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5</a:t>
            </a:r>
            <a:r>
              <a:rPr dirty="0" sz="2050">
                <a:latin typeface="Times New Roman"/>
                <a:cs typeface="Times New Roman"/>
              </a:rPr>
              <a:t>	</a:t>
            </a:r>
            <a:r>
              <a:rPr dirty="0" sz="2050" spc="10">
                <a:latin typeface="Times New Roman"/>
                <a:cs typeface="Times New Roman"/>
              </a:rPr>
              <a:t>5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871428" y="3514249"/>
            <a:ext cx="2914015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6720" algn="l"/>
                <a:tab pos="1006475" algn="l"/>
                <a:tab pos="1389380" algn="l"/>
                <a:tab pos="1943735" algn="l"/>
              </a:tabLst>
            </a:pPr>
            <a:r>
              <a:rPr dirty="0" sz="2050" spc="100">
                <a:latin typeface="Symbol"/>
                <a:cs typeface="Symbol"/>
              </a:rPr>
              <a:t></a:t>
            </a:r>
            <a:r>
              <a:rPr dirty="0" baseline="-4065" sz="3075" spc="150">
                <a:latin typeface="Symbol"/>
                <a:cs typeface="Symbol"/>
              </a:rPr>
              <a:t></a:t>
            </a:r>
            <a:r>
              <a:rPr dirty="0" baseline="-4065" sz="3075" spc="150">
                <a:latin typeface="Times New Roman"/>
                <a:cs typeface="Times New Roman"/>
              </a:rPr>
              <a:t>	</a:t>
            </a:r>
            <a:r>
              <a:rPr dirty="0" sz="2050" spc="10">
                <a:latin typeface="Times New Roman"/>
                <a:cs typeface="Times New Roman"/>
              </a:rPr>
              <a:t>log	</a:t>
            </a:r>
            <a:r>
              <a:rPr dirty="0" sz="2050" spc="15">
                <a:latin typeface="Symbol"/>
                <a:cs typeface="Symbol"/>
              </a:rPr>
              <a:t></a:t>
            </a:r>
            <a:r>
              <a:rPr dirty="0" sz="2050" spc="15">
                <a:latin typeface="Times New Roman"/>
                <a:cs typeface="Times New Roman"/>
              </a:rPr>
              <a:t>	</a:t>
            </a:r>
            <a:r>
              <a:rPr dirty="0" sz="2050" spc="10">
                <a:latin typeface="Times New Roman"/>
                <a:cs typeface="Times New Roman"/>
              </a:rPr>
              <a:t>log	</a:t>
            </a:r>
            <a:r>
              <a:rPr dirty="0" baseline="-4065" sz="3075" spc="15">
                <a:latin typeface="Symbol"/>
                <a:cs typeface="Symbol"/>
              </a:rPr>
              <a:t></a:t>
            </a:r>
            <a:r>
              <a:rPr dirty="0" baseline="-4065" sz="3075" spc="15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Symbol"/>
                <a:cs typeface="Symbol"/>
              </a:rPr>
              <a:t></a:t>
            </a:r>
            <a:r>
              <a:rPr dirty="0" sz="2050" spc="-20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0.939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369273" y="3514249"/>
            <a:ext cx="170815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50" spc="15">
                <a:latin typeface="Symbol"/>
                <a:cs typeface="Symbol"/>
              </a:rPr>
              <a:t>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321722" y="2755302"/>
            <a:ext cx="302895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39295" sz="3075" spc="15">
                <a:latin typeface="Times New Roman"/>
                <a:cs typeface="Times New Roman"/>
              </a:rPr>
              <a:t>6</a:t>
            </a:r>
            <a:r>
              <a:rPr dirty="0" baseline="-39295" sz="3075" spc="-367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497784" y="2970938"/>
            <a:ext cx="127000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50" spc="1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193487" y="2938941"/>
            <a:ext cx="1705610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7830" algn="l"/>
                <a:tab pos="1149350" algn="l"/>
                <a:tab pos="1560195" algn="l"/>
              </a:tabLst>
            </a:pPr>
            <a:r>
              <a:rPr dirty="0" sz="2050" spc="10">
                <a:latin typeface="Times New Roman"/>
                <a:cs typeface="Times New Roman"/>
              </a:rPr>
              <a:t>14</a:t>
            </a:r>
            <a:r>
              <a:rPr dirty="0" sz="2050" spc="10">
                <a:latin typeface="Times New Roman"/>
                <a:cs typeface="Times New Roman"/>
              </a:rPr>
              <a:t>	</a:t>
            </a:r>
            <a:r>
              <a:rPr dirty="0" baseline="39295" sz="3075" spc="15">
                <a:latin typeface="Symbol"/>
                <a:cs typeface="Symbol"/>
              </a:rPr>
              <a:t></a:t>
            </a:r>
            <a:r>
              <a:rPr dirty="0" baseline="39295" sz="3075" spc="-179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6</a:t>
            </a:r>
            <a:r>
              <a:rPr dirty="0" sz="2050">
                <a:latin typeface="Times New Roman"/>
                <a:cs typeface="Times New Roman"/>
              </a:rPr>
              <a:t>	</a:t>
            </a:r>
            <a:r>
              <a:rPr dirty="0" sz="2050" spc="10">
                <a:latin typeface="Times New Roman"/>
                <a:cs typeface="Times New Roman"/>
              </a:rPr>
              <a:t>6</a:t>
            </a:r>
            <a:r>
              <a:rPr dirty="0" sz="2050">
                <a:latin typeface="Times New Roman"/>
                <a:cs typeface="Times New Roman"/>
              </a:rPr>
              <a:t>	</a:t>
            </a:r>
            <a:r>
              <a:rPr dirty="0" sz="2050" spc="10">
                <a:latin typeface="Times New Roman"/>
                <a:cs typeface="Times New Roman"/>
              </a:rPr>
              <a:t>6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598885" y="2970938"/>
            <a:ext cx="127000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50" spc="10">
                <a:latin typeface="Symbol"/>
                <a:cs typeface="Symbol"/>
              </a:rPr>
              <a:t>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377642" y="2733206"/>
            <a:ext cx="4246880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05635" algn="l"/>
              </a:tabLst>
            </a:pPr>
            <a:r>
              <a:rPr dirty="0" sz="2050" spc="30" i="1">
                <a:latin typeface="Times New Roman"/>
                <a:cs typeface="Times New Roman"/>
              </a:rPr>
              <a:t>Ent</a:t>
            </a:r>
            <a:r>
              <a:rPr dirty="0" sz="2050" spc="30">
                <a:latin typeface="Times New Roman"/>
                <a:cs typeface="Times New Roman"/>
              </a:rPr>
              <a:t>(</a:t>
            </a:r>
            <a:r>
              <a:rPr dirty="0" sz="2050" spc="30" i="1">
                <a:latin typeface="Times New Roman"/>
                <a:cs typeface="Times New Roman"/>
              </a:rPr>
              <a:t>split</a:t>
            </a:r>
            <a:r>
              <a:rPr dirty="0" sz="2050" spc="75" i="1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71.5)</a:t>
            </a:r>
            <a:r>
              <a:rPr dirty="0" sz="2050" spc="-25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Symbol"/>
                <a:cs typeface="Symbol"/>
              </a:rPr>
              <a:t></a:t>
            </a:r>
            <a:r>
              <a:rPr dirty="0" sz="2050" spc="15">
                <a:latin typeface="Times New Roman"/>
                <a:cs typeface="Times New Roman"/>
              </a:rPr>
              <a:t>	</a:t>
            </a:r>
            <a:r>
              <a:rPr dirty="0" baseline="35230" sz="3075" spc="15">
                <a:latin typeface="Times New Roman"/>
                <a:cs typeface="Times New Roman"/>
              </a:rPr>
              <a:t>6</a:t>
            </a:r>
            <a:r>
              <a:rPr dirty="0" baseline="35230" sz="3075" spc="457">
                <a:latin typeface="Times New Roman"/>
                <a:cs typeface="Times New Roman"/>
              </a:rPr>
              <a:t> </a:t>
            </a:r>
            <a:r>
              <a:rPr dirty="0" sz="2050" spc="100">
                <a:latin typeface="Symbol"/>
                <a:cs typeface="Symbol"/>
              </a:rPr>
              <a:t></a:t>
            </a:r>
            <a:r>
              <a:rPr dirty="0" baseline="31165" sz="3075" spc="150">
                <a:latin typeface="Symbol"/>
                <a:cs typeface="Symbol"/>
              </a:rPr>
              <a:t></a:t>
            </a:r>
            <a:r>
              <a:rPr dirty="0" baseline="31165" sz="3075" spc="-157">
                <a:latin typeface="Times New Roman"/>
                <a:cs typeface="Times New Roman"/>
              </a:rPr>
              <a:t> </a:t>
            </a:r>
            <a:r>
              <a:rPr dirty="0" baseline="35230" sz="3075" spc="15">
                <a:latin typeface="Times New Roman"/>
                <a:cs typeface="Times New Roman"/>
              </a:rPr>
              <a:t>4</a:t>
            </a:r>
            <a:r>
              <a:rPr dirty="0" baseline="35230" sz="3075" spc="-179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log</a:t>
            </a:r>
            <a:r>
              <a:rPr dirty="0" sz="2050" spc="-50">
                <a:latin typeface="Times New Roman"/>
                <a:cs typeface="Times New Roman"/>
              </a:rPr>
              <a:t> </a:t>
            </a:r>
            <a:r>
              <a:rPr dirty="0" baseline="35230" sz="3075" spc="15">
                <a:latin typeface="Times New Roman"/>
                <a:cs typeface="Times New Roman"/>
              </a:rPr>
              <a:t>4</a:t>
            </a:r>
            <a:r>
              <a:rPr dirty="0" baseline="35230" sz="3075" spc="-37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Symbol"/>
                <a:cs typeface="Symbol"/>
              </a:rPr>
              <a:t></a:t>
            </a:r>
            <a:r>
              <a:rPr dirty="0" sz="2050" spc="30">
                <a:latin typeface="Times New Roman"/>
                <a:cs typeface="Times New Roman"/>
              </a:rPr>
              <a:t> </a:t>
            </a:r>
            <a:r>
              <a:rPr dirty="0" baseline="35230" sz="3075" spc="15">
                <a:latin typeface="Times New Roman"/>
                <a:cs typeface="Times New Roman"/>
              </a:rPr>
              <a:t>2</a:t>
            </a:r>
            <a:r>
              <a:rPr dirty="0" baseline="35230" sz="3075" spc="-179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log</a:t>
            </a:r>
            <a:r>
              <a:rPr dirty="0" sz="2050" spc="-50">
                <a:latin typeface="Times New Roman"/>
                <a:cs typeface="Times New Roman"/>
              </a:rPr>
              <a:t> </a:t>
            </a:r>
            <a:r>
              <a:rPr dirty="0" baseline="35230" sz="3075" spc="15">
                <a:latin typeface="Times New Roman"/>
                <a:cs typeface="Times New Roman"/>
              </a:rPr>
              <a:t>2</a:t>
            </a:r>
            <a:r>
              <a:rPr dirty="0" baseline="35230" sz="3075" spc="-277">
                <a:latin typeface="Times New Roman"/>
                <a:cs typeface="Times New Roman"/>
              </a:rPr>
              <a:t> </a:t>
            </a:r>
            <a:r>
              <a:rPr dirty="0" baseline="31165" sz="3075" spc="15">
                <a:latin typeface="Symbol"/>
                <a:cs typeface="Symbol"/>
              </a:rPr>
              <a:t></a:t>
            </a:r>
            <a:endParaRPr baseline="31165" sz="3075">
              <a:latin typeface="Symbol"/>
              <a:cs typeface="Symbol"/>
            </a:endParaRPr>
          </a:p>
        </p:txBody>
      </p:sp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6386957" y="1377696"/>
          <a:ext cx="2546350" cy="116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644"/>
                <a:gridCol w="842644"/>
                <a:gridCol w="842644"/>
              </a:tblGrid>
              <a:tr h="384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b="1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016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b="1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no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BB01"/>
                    </a:solidFill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&lt;</a:t>
                      </a:r>
                      <a:r>
                        <a:rPr dirty="0" sz="1600" spc="-4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 spc="-5">
                          <a:latin typeface="Comic Sans MS"/>
                          <a:cs typeface="Comic Sans MS"/>
                        </a:rPr>
                        <a:t>71.5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4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6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2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CB"/>
                    </a:solidFill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&gt;</a:t>
                      </a:r>
                      <a:r>
                        <a:rPr dirty="0" sz="1600" spc="-4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 spc="-5">
                          <a:latin typeface="Comic Sans MS"/>
                          <a:cs typeface="Comic Sans MS"/>
                        </a:rPr>
                        <a:t>71.5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5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6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3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F3E7"/>
                    </a:solidFill>
                  </a:tcPr>
                </a:tc>
              </a:tr>
            </a:tbl>
          </a:graphicData>
        </a:graphic>
      </p:graphicFrame>
      <p:sp>
        <p:nvSpPr>
          <p:cNvPr id="92" name="object 92"/>
          <p:cNvSpPr/>
          <p:nvPr/>
        </p:nvSpPr>
        <p:spPr>
          <a:xfrm>
            <a:off x="7021715" y="5902452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2128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552067" y="590245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235581" y="5902452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2128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749169" y="590245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432683" y="590245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573915" y="6683502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890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104267" y="6683502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 h="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84911" y="6683502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 h="0">
                <a:moveTo>
                  <a:pt x="0" y="0"/>
                </a:moveTo>
                <a:lnTo>
                  <a:pt x="159258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095629" y="6683502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 h="0">
                <a:moveTo>
                  <a:pt x="0" y="0"/>
                </a:moveTo>
                <a:lnTo>
                  <a:pt x="159258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675511" y="6683502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 h="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6689751" y="6678831"/>
            <a:ext cx="1292860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3545" algn="l"/>
                <a:tab pos="1003935" algn="l"/>
              </a:tabLst>
            </a:pPr>
            <a:r>
              <a:rPr dirty="0" sz="2050" spc="10">
                <a:latin typeface="Times New Roman"/>
                <a:cs typeface="Times New Roman"/>
              </a:rPr>
              <a:t>4	4	4</a:t>
            </a:r>
            <a:r>
              <a:rPr dirty="0" sz="2050" spc="-254">
                <a:latin typeface="Times New Roman"/>
                <a:cs typeface="Times New Roman"/>
              </a:rPr>
              <a:t> </a:t>
            </a:r>
            <a:r>
              <a:rPr dirty="0" baseline="-6775" sz="3075" spc="15">
                <a:latin typeface="Symbol"/>
                <a:cs typeface="Symbol"/>
              </a:rPr>
              <a:t></a:t>
            </a:r>
            <a:endParaRPr baseline="-6775" sz="3075">
              <a:latin typeface="Symbol"/>
              <a:cs typeface="Symbo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550565" y="6678831"/>
            <a:ext cx="716915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7830" algn="l"/>
              </a:tabLst>
            </a:pPr>
            <a:r>
              <a:rPr dirty="0" sz="2050" spc="10">
                <a:latin typeface="Times New Roman"/>
                <a:cs typeface="Times New Roman"/>
              </a:rPr>
              <a:t>14	</a:t>
            </a:r>
            <a:r>
              <a:rPr dirty="0" baseline="-6775" sz="3075" spc="15">
                <a:latin typeface="Symbol"/>
                <a:cs typeface="Symbol"/>
              </a:rPr>
              <a:t></a:t>
            </a:r>
            <a:r>
              <a:rPr dirty="0" baseline="-6775" sz="3075" spc="-27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4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630583" y="6306221"/>
            <a:ext cx="2352040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7820" algn="l"/>
                <a:tab pos="1071245" algn="l"/>
                <a:tab pos="1482725" algn="l"/>
                <a:tab pos="2063114" algn="l"/>
              </a:tabLst>
            </a:pPr>
            <a:r>
              <a:rPr dirty="0" sz="2050" spc="10">
                <a:latin typeface="Times New Roman"/>
                <a:cs typeface="Times New Roman"/>
              </a:rPr>
              <a:t>4	</a:t>
            </a:r>
            <a:r>
              <a:rPr dirty="0" baseline="-4065" sz="3075" spc="15">
                <a:latin typeface="Symbol"/>
                <a:cs typeface="Symbol"/>
              </a:rPr>
              <a:t></a:t>
            </a:r>
            <a:r>
              <a:rPr dirty="0" baseline="-4065" sz="3075" spc="-15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2	2	2	2</a:t>
            </a:r>
            <a:r>
              <a:rPr dirty="0" sz="2050" spc="-254">
                <a:latin typeface="Times New Roman"/>
                <a:cs typeface="Times New Roman"/>
              </a:rPr>
              <a:t> </a:t>
            </a:r>
            <a:r>
              <a:rPr dirty="0" baseline="-4065" sz="3075" spc="15">
                <a:latin typeface="Symbol"/>
                <a:cs typeface="Symbol"/>
              </a:rPr>
              <a:t></a:t>
            </a:r>
            <a:endParaRPr baseline="-4065" sz="3075">
              <a:latin typeface="Symbol"/>
              <a:cs typeface="Symbo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865279" y="6473095"/>
            <a:ext cx="2973070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0055" algn="l"/>
                <a:tab pos="1031875" algn="l"/>
                <a:tab pos="1431290" algn="l"/>
                <a:tab pos="2002789" algn="l"/>
              </a:tabLst>
            </a:pPr>
            <a:r>
              <a:rPr dirty="0" sz="2050" spc="100">
                <a:latin typeface="Symbol"/>
                <a:cs typeface="Symbol"/>
              </a:rPr>
              <a:t></a:t>
            </a:r>
            <a:r>
              <a:rPr dirty="0" baseline="-4065" sz="3075" spc="150">
                <a:latin typeface="Symbol"/>
                <a:cs typeface="Symbol"/>
              </a:rPr>
              <a:t></a:t>
            </a:r>
            <a:r>
              <a:rPr dirty="0" baseline="-4065" sz="3075" spc="150">
                <a:latin typeface="Times New Roman"/>
                <a:cs typeface="Times New Roman"/>
              </a:rPr>
              <a:t>	</a:t>
            </a:r>
            <a:r>
              <a:rPr dirty="0" sz="2050" spc="10">
                <a:latin typeface="Times New Roman"/>
                <a:cs typeface="Times New Roman"/>
              </a:rPr>
              <a:t>log	</a:t>
            </a:r>
            <a:r>
              <a:rPr dirty="0" sz="2050" spc="15">
                <a:latin typeface="Symbol"/>
                <a:cs typeface="Symbol"/>
              </a:rPr>
              <a:t></a:t>
            </a:r>
            <a:r>
              <a:rPr dirty="0" sz="2050" spc="15">
                <a:latin typeface="Times New Roman"/>
                <a:cs typeface="Times New Roman"/>
              </a:rPr>
              <a:t>	</a:t>
            </a:r>
            <a:r>
              <a:rPr dirty="0" sz="2050" spc="10">
                <a:latin typeface="Times New Roman"/>
                <a:cs typeface="Times New Roman"/>
              </a:rPr>
              <a:t>log	</a:t>
            </a:r>
            <a:r>
              <a:rPr dirty="0" baseline="-4065" sz="3075" spc="15">
                <a:latin typeface="Symbol"/>
                <a:cs typeface="Symbol"/>
              </a:rPr>
              <a:t></a:t>
            </a:r>
            <a:r>
              <a:rPr dirty="0" baseline="-4065" sz="3075" spc="15">
                <a:latin typeface="Times New Roman"/>
                <a:cs typeface="Times New Roman"/>
              </a:rPr>
              <a:t> </a:t>
            </a:r>
            <a:r>
              <a:rPr dirty="0" sz="2050" spc="15">
                <a:latin typeface="Symbol"/>
                <a:cs typeface="Symbol"/>
              </a:rPr>
              <a:t></a:t>
            </a:r>
            <a:r>
              <a:rPr dirty="0" sz="2050" spc="-20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0.915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363125" y="6473095"/>
            <a:ext cx="170815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50" spc="15">
                <a:latin typeface="Symbol"/>
                <a:cs typeface="Symbol"/>
              </a:rPr>
              <a:t>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403000" y="5714148"/>
            <a:ext cx="2439670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24735" algn="l"/>
              </a:tabLst>
            </a:pPr>
            <a:r>
              <a:rPr dirty="0" sz="2050" spc="10">
                <a:latin typeface="Symbol"/>
                <a:cs typeface="Symbol"/>
              </a:rPr>
              <a:t></a:t>
            </a:r>
            <a:r>
              <a:rPr dirty="0" sz="2050" spc="10">
                <a:latin typeface="Times New Roman"/>
                <a:cs typeface="Times New Roman"/>
              </a:rPr>
              <a:t>	</a:t>
            </a:r>
            <a:r>
              <a:rPr dirty="0" sz="2050" spc="1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997601" y="5897787"/>
            <a:ext cx="2844800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7830" algn="l"/>
                <a:tab pos="1226185" algn="l"/>
                <a:tab pos="1740535" algn="l"/>
                <a:tab pos="2423795" algn="l"/>
              </a:tabLst>
            </a:pPr>
            <a:r>
              <a:rPr dirty="0" sz="2050" spc="10">
                <a:latin typeface="Times New Roman"/>
                <a:cs typeface="Times New Roman"/>
              </a:rPr>
              <a:t>14	</a:t>
            </a:r>
            <a:r>
              <a:rPr dirty="0" baseline="-6775" sz="3075" spc="15">
                <a:latin typeface="Symbol"/>
                <a:cs typeface="Symbol"/>
              </a:rPr>
              <a:t></a:t>
            </a:r>
            <a:r>
              <a:rPr dirty="0" baseline="-6775" sz="3075" spc="-487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10	10	10	10</a:t>
            </a:r>
            <a:r>
              <a:rPr dirty="0" sz="2050" spc="-250">
                <a:latin typeface="Times New Roman"/>
                <a:cs typeface="Times New Roman"/>
              </a:rPr>
              <a:t> </a:t>
            </a:r>
            <a:r>
              <a:rPr dirty="0" baseline="-6775" sz="3075" spc="15">
                <a:latin typeface="Symbol"/>
                <a:cs typeface="Symbol"/>
              </a:rPr>
              <a:t></a:t>
            </a:r>
            <a:endParaRPr baseline="-6775" sz="3075">
              <a:latin typeface="Symbol"/>
              <a:cs typeface="Symbo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371520" y="5692052"/>
            <a:ext cx="4471035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50" spc="30" i="1">
                <a:latin typeface="Times New Roman"/>
                <a:cs typeface="Times New Roman"/>
              </a:rPr>
              <a:t>Ent</a:t>
            </a:r>
            <a:r>
              <a:rPr dirty="0" sz="2050" spc="30">
                <a:latin typeface="Times New Roman"/>
                <a:cs typeface="Times New Roman"/>
              </a:rPr>
              <a:t>(</a:t>
            </a:r>
            <a:r>
              <a:rPr dirty="0" sz="2050" spc="30" i="1">
                <a:latin typeface="Times New Roman"/>
                <a:cs typeface="Times New Roman"/>
              </a:rPr>
              <a:t>split </a:t>
            </a:r>
            <a:r>
              <a:rPr dirty="0" sz="2050" spc="20">
                <a:latin typeface="Times New Roman"/>
                <a:cs typeface="Times New Roman"/>
              </a:rPr>
              <a:t>77) </a:t>
            </a:r>
            <a:r>
              <a:rPr dirty="0" sz="2050" spc="15">
                <a:latin typeface="Symbol"/>
                <a:cs typeface="Symbol"/>
              </a:rPr>
              <a:t>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baseline="35230" sz="3075" spc="15">
                <a:latin typeface="Times New Roman"/>
                <a:cs typeface="Times New Roman"/>
              </a:rPr>
              <a:t>10 </a:t>
            </a:r>
            <a:r>
              <a:rPr dirty="0" sz="2050" spc="100">
                <a:latin typeface="Symbol"/>
                <a:cs typeface="Symbol"/>
              </a:rPr>
              <a:t></a:t>
            </a:r>
            <a:r>
              <a:rPr dirty="0" baseline="31165" sz="3075" spc="150">
                <a:latin typeface="Symbol"/>
                <a:cs typeface="Symbol"/>
              </a:rPr>
              <a:t></a:t>
            </a:r>
            <a:r>
              <a:rPr dirty="0" baseline="31165" sz="3075" spc="150">
                <a:latin typeface="Times New Roman"/>
                <a:cs typeface="Times New Roman"/>
              </a:rPr>
              <a:t> </a:t>
            </a:r>
            <a:r>
              <a:rPr dirty="0" baseline="35230" sz="3075" spc="15">
                <a:latin typeface="Times New Roman"/>
                <a:cs typeface="Times New Roman"/>
              </a:rPr>
              <a:t>7 </a:t>
            </a:r>
            <a:r>
              <a:rPr dirty="0" sz="2050" spc="10">
                <a:latin typeface="Times New Roman"/>
                <a:cs typeface="Times New Roman"/>
              </a:rPr>
              <a:t>log </a:t>
            </a:r>
            <a:r>
              <a:rPr dirty="0" baseline="35230" sz="3075" spc="15">
                <a:latin typeface="Times New Roman"/>
                <a:cs typeface="Times New Roman"/>
              </a:rPr>
              <a:t>7 </a:t>
            </a:r>
            <a:r>
              <a:rPr dirty="0" sz="2050" spc="15">
                <a:latin typeface="Symbol"/>
                <a:cs typeface="Symbol"/>
              </a:rPr>
              <a:t>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baseline="35230" sz="3075" spc="15">
                <a:latin typeface="Times New Roman"/>
                <a:cs typeface="Times New Roman"/>
              </a:rPr>
              <a:t>3 </a:t>
            </a:r>
            <a:r>
              <a:rPr dirty="0" sz="2050" spc="10">
                <a:latin typeface="Times New Roman"/>
                <a:cs typeface="Times New Roman"/>
              </a:rPr>
              <a:t>log </a:t>
            </a:r>
            <a:r>
              <a:rPr dirty="0" baseline="35230" sz="3075" spc="15">
                <a:latin typeface="Times New Roman"/>
                <a:cs typeface="Times New Roman"/>
              </a:rPr>
              <a:t>3</a:t>
            </a:r>
            <a:r>
              <a:rPr dirty="0" baseline="35230" sz="3075" spc="254">
                <a:latin typeface="Times New Roman"/>
                <a:cs typeface="Times New Roman"/>
              </a:rPr>
              <a:t> </a:t>
            </a:r>
            <a:r>
              <a:rPr dirty="0" baseline="31165" sz="3075" spc="15">
                <a:latin typeface="Symbol"/>
                <a:cs typeface="Symbol"/>
              </a:rPr>
              <a:t></a:t>
            </a:r>
            <a:endParaRPr baseline="31165" sz="3075">
              <a:latin typeface="Symbol"/>
              <a:cs typeface="Symbol"/>
            </a:endParaRPr>
          </a:p>
        </p:txBody>
      </p:sp>
      <p:graphicFrame>
        <p:nvGraphicFramePr>
          <p:cNvPr id="110" name="object 110"/>
          <p:cNvGraphicFramePr>
            <a:graphicFrameLocks noGrp="1"/>
          </p:cNvGraphicFramePr>
          <p:nvPr/>
        </p:nvGraphicFramePr>
        <p:xfrm>
          <a:off x="6386957" y="4386071"/>
          <a:ext cx="2445385" cy="111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355"/>
                <a:gridCol w="808355"/>
                <a:gridCol w="808354"/>
              </a:tblGrid>
              <a:tr h="368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b="1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yes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b="1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no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BB0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&lt;</a:t>
                      </a:r>
                      <a:r>
                        <a:rPr dirty="0" sz="1600" spc="-3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 spc="-5">
                          <a:latin typeface="Comic Sans MS"/>
                          <a:cs typeface="Comic Sans MS"/>
                        </a:rPr>
                        <a:t>77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7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3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CB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&gt;</a:t>
                      </a:r>
                      <a:r>
                        <a:rPr dirty="0" sz="1600" spc="-3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 spc="-5">
                          <a:latin typeface="Comic Sans MS"/>
                          <a:cs typeface="Comic Sans MS"/>
                        </a:rPr>
                        <a:t>77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2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2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F3E7"/>
                    </a:solidFill>
                  </a:tcPr>
                </a:tc>
              </a:tr>
            </a:tbl>
          </a:graphicData>
        </a:graphic>
      </p:graphicFrame>
      <p:sp>
        <p:nvSpPr>
          <p:cNvPr id="111" name="object 111"/>
          <p:cNvSpPr/>
          <p:nvPr/>
        </p:nvSpPr>
        <p:spPr>
          <a:xfrm>
            <a:off x="8130413" y="6377178"/>
            <a:ext cx="908050" cy="554355"/>
          </a:xfrm>
          <a:custGeom>
            <a:avLst/>
            <a:gdLst/>
            <a:ahLst/>
            <a:cxnLst/>
            <a:rect l="l" t="t" r="r" b="b"/>
            <a:pathLst>
              <a:path w="908050" h="554354">
                <a:moveTo>
                  <a:pt x="907541" y="534923"/>
                </a:moveTo>
                <a:lnTo>
                  <a:pt x="907541" y="19049"/>
                </a:lnTo>
                <a:lnTo>
                  <a:pt x="906065" y="11572"/>
                </a:lnTo>
                <a:lnTo>
                  <a:pt x="902017" y="5524"/>
                </a:lnTo>
                <a:lnTo>
                  <a:pt x="895969" y="1476"/>
                </a:lnTo>
                <a:lnTo>
                  <a:pt x="888491" y="0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0" y="534924"/>
                </a:lnTo>
                <a:lnTo>
                  <a:pt x="1476" y="542401"/>
                </a:lnTo>
                <a:lnTo>
                  <a:pt x="5524" y="548449"/>
                </a:lnTo>
                <a:lnTo>
                  <a:pt x="11572" y="552497"/>
                </a:lnTo>
                <a:lnTo>
                  <a:pt x="19050" y="553974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869441" y="38099"/>
                </a:lnTo>
                <a:lnTo>
                  <a:pt x="869441" y="19049"/>
                </a:lnTo>
                <a:lnTo>
                  <a:pt x="888491" y="38099"/>
                </a:lnTo>
                <a:lnTo>
                  <a:pt x="888491" y="553973"/>
                </a:lnTo>
                <a:lnTo>
                  <a:pt x="895969" y="552497"/>
                </a:lnTo>
                <a:lnTo>
                  <a:pt x="902017" y="548449"/>
                </a:lnTo>
                <a:lnTo>
                  <a:pt x="906065" y="542401"/>
                </a:lnTo>
                <a:lnTo>
                  <a:pt x="907541" y="534923"/>
                </a:lnTo>
                <a:close/>
              </a:path>
              <a:path w="908050" h="554354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908050" h="554354">
                <a:moveTo>
                  <a:pt x="38100" y="515873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515873"/>
                </a:lnTo>
                <a:lnTo>
                  <a:pt x="38100" y="515873"/>
                </a:lnTo>
                <a:close/>
              </a:path>
              <a:path w="908050" h="554354">
                <a:moveTo>
                  <a:pt x="888491" y="515873"/>
                </a:moveTo>
                <a:lnTo>
                  <a:pt x="19050" y="515873"/>
                </a:lnTo>
                <a:lnTo>
                  <a:pt x="38100" y="534924"/>
                </a:lnTo>
                <a:lnTo>
                  <a:pt x="38100" y="553974"/>
                </a:lnTo>
                <a:lnTo>
                  <a:pt x="869441" y="553973"/>
                </a:lnTo>
                <a:lnTo>
                  <a:pt x="869441" y="534923"/>
                </a:lnTo>
                <a:lnTo>
                  <a:pt x="888491" y="515873"/>
                </a:lnTo>
                <a:close/>
              </a:path>
              <a:path w="908050" h="554354">
                <a:moveTo>
                  <a:pt x="38100" y="553974"/>
                </a:moveTo>
                <a:lnTo>
                  <a:pt x="38100" y="534924"/>
                </a:lnTo>
                <a:lnTo>
                  <a:pt x="19050" y="515873"/>
                </a:lnTo>
                <a:lnTo>
                  <a:pt x="19050" y="553974"/>
                </a:lnTo>
                <a:lnTo>
                  <a:pt x="38100" y="553974"/>
                </a:lnTo>
                <a:close/>
              </a:path>
              <a:path w="908050" h="554354">
                <a:moveTo>
                  <a:pt x="888491" y="38099"/>
                </a:moveTo>
                <a:lnTo>
                  <a:pt x="869441" y="19049"/>
                </a:lnTo>
                <a:lnTo>
                  <a:pt x="869441" y="38099"/>
                </a:lnTo>
                <a:lnTo>
                  <a:pt x="888491" y="38099"/>
                </a:lnTo>
                <a:close/>
              </a:path>
              <a:path w="908050" h="554354">
                <a:moveTo>
                  <a:pt x="888491" y="515873"/>
                </a:moveTo>
                <a:lnTo>
                  <a:pt x="888491" y="38099"/>
                </a:lnTo>
                <a:lnTo>
                  <a:pt x="869441" y="38099"/>
                </a:lnTo>
                <a:lnTo>
                  <a:pt x="869441" y="515873"/>
                </a:lnTo>
                <a:lnTo>
                  <a:pt x="888491" y="515873"/>
                </a:lnTo>
                <a:close/>
              </a:path>
              <a:path w="908050" h="554354">
                <a:moveTo>
                  <a:pt x="888491" y="553973"/>
                </a:moveTo>
                <a:lnTo>
                  <a:pt x="888491" y="515873"/>
                </a:lnTo>
                <a:lnTo>
                  <a:pt x="869441" y="534923"/>
                </a:lnTo>
                <a:lnTo>
                  <a:pt x="869441" y="553973"/>
                </a:lnTo>
                <a:lnTo>
                  <a:pt x="888491" y="5539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372" y="642619"/>
            <a:ext cx="374967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An </a:t>
            </a:r>
            <a:r>
              <a:rPr dirty="0" spc="-10"/>
              <a:t>example</a:t>
            </a:r>
            <a:r>
              <a:rPr dirty="0" spc="-40"/>
              <a:t> </a:t>
            </a:r>
            <a:r>
              <a:rPr dirty="0" spc="-1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722" y="1532572"/>
            <a:ext cx="1182370" cy="291465"/>
          </a:xfrm>
          <a:prstGeom prst="rect">
            <a:avLst/>
          </a:prstGeom>
          <a:solidFill>
            <a:srgbClr val="659AFF"/>
          </a:solidFill>
          <a:ln w="8763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28575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000080"/>
                </a:solidFill>
                <a:latin typeface="Comic Sans MS"/>
                <a:cs typeface="Comic Sans MS"/>
              </a:rPr>
              <a:t>Temp.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584" y="1532572"/>
            <a:ext cx="1201420" cy="291465"/>
          </a:xfrm>
          <a:prstGeom prst="rect">
            <a:avLst/>
          </a:prstGeom>
          <a:solidFill>
            <a:srgbClr val="659AFF"/>
          </a:solidFill>
          <a:ln w="8762">
            <a:solidFill>
              <a:srgbClr val="000000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348615">
              <a:lnSpc>
                <a:spcPct val="100000"/>
              </a:lnSpc>
              <a:spcBef>
                <a:spcPts val="90"/>
              </a:spcBef>
            </a:pPr>
            <a:r>
              <a:rPr dirty="0" sz="1700" spc="-45" b="1" i="1">
                <a:solidFill>
                  <a:srgbClr val="000080"/>
                </a:solidFill>
                <a:latin typeface="Comic Sans MS"/>
                <a:cs typeface="Comic Sans MS"/>
              </a:rPr>
              <a:t>Play</a:t>
            </a:r>
            <a:r>
              <a:rPr dirty="0" sz="1600" spc="-45" b="1">
                <a:solidFill>
                  <a:srgbClr val="000080"/>
                </a:solidFill>
                <a:latin typeface="Comic Sans MS"/>
                <a:cs typeface="Comic Sans MS"/>
              </a:rPr>
              <a:t>?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722" y="1823656"/>
            <a:ext cx="1182370" cy="293370"/>
          </a:xfrm>
          <a:prstGeom prst="rect">
            <a:avLst/>
          </a:prstGeom>
          <a:solidFill>
            <a:srgbClr val="9ACCFF"/>
          </a:solidFill>
          <a:ln w="8763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600" b="1">
                <a:latin typeface="Comic Sans MS"/>
                <a:cs typeface="Comic Sans MS"/>
              </a:rPr>
              <a:t>64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1115" y="1829561"/>
            <a:ext cx="1136650" cy="283845"/>
          </a:xfrm>
          <a:custGeom>
            <a:avLst/>
            <a:gdLst/>
            <a:ahLst/>
            <a:cxnLst/>
            <a:rect l="l" t="t" r="r" b="b"/>
            <a:pathLst>
              <a:path w="1136650" h="283844">
                <a:moveTo>
                  <a:pt x="0" y="0"/>
                </a:moveTo>
                <a:lnTo>
                  <a:pt x="0" y="283464"/>
                </a:lnTo>
                <a:lnTo>
                  <a:pt x="1136142" y="283464"/>
                </a:lnTo>
                <a:lnTo>
                  <a:pt x="1136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59584" y="1823656"/>
            <a:ext cx="1201420" cy="293370"/>
          </a:xfrm>
          <a:prstGeom prst="rect">
            <a:avLst/>
          </a:prstGeom>
          <a:ln w="8762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10"/>
              </a:spcBef>
            </a:pPr>
            <a:r>
              <a:rPr dirty="0" sz="1600" spc="-10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722" y="2117026"/>
            <a:ext cx="1182370" cy="291465"/>
          </a:xfrm>
          <a:prstGeom prst="rect">
            <a:avLst/>
          </a:prstGeom>
          <a:solidFill>
            <a:srgbClr val="9ACCFF"/>
          </a:solidFill>
          <a:ln w="8763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Comic Sans MS"/>
                <a:cs typeface="Comic Sans MS"/>
              </a:rPr>
              <a:t>65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21115" y="2121407"/>
            <a:ext cx="1136650" cy="283845"/>
          </a:xfrm>
          <a:custGeom>
            <a:avLst/>
            <a:gdLst/>
            <a:ahLst/>
            <a:cxnLst/>
            <a:rect l="l" t="t" r="r" b="b"/>
            <a:pathLst>
              <a:path w="1136650" h="283844">
                <a:moveTo>
                  <a:pt x="0" y="0"/>
                </a:moveTo>
                <a:lnTo>
                  <a:pt x="0" y="283464"/>
                </a:lnTo>
                <a:lnTo>
                  <a:pt x="1136142" y="283463"/>
                </a:lnTo>
                <a:lnTo>
                  <a:pt x="113614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59584" y="2117026"/>
            <a:ext cx="1201420" cy="291465"/>
          </a:xfrm>
          <a:prstGeom prst="rect">
            <a:avLst/>
          </a:prstGeom>
          <a:ln w="8762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722" y="2408110"/>
            <a:ext cx="1182370" cy="292100"/>
          </a:xfrm>
          <a:prstGeom prst="rect">
            <a:avLst/>
          </a:prstGeom>
          <a:solidFill>
            <a:srgbClr val="9ACCFF"/>
          </a:solidFill>
          <a:ln w="8763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mic Sans MS"/>
                <a:cs typeface="Comic Sans MS"/>
              </a:rPr>
              <a:t>68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9584" y="2408110"/>
            <a:ext cx="1201420" cy="29210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95"/>
              </a:spcBef>
            </a:pPr>
            <a:r>
              <a:rPr dirty="0" sz="1600" spc="-10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722" y="2699956"/>
            <a:ext cx="1182370" cy="292100"/>
          </a:xfrm>
          <a:prstGeom prst="rect">
            <a:avLst/>
          </a:prstGeom>
          <a:solidFill>
            <a:srgbClr val="9ACCFF"/>
          </a:solidFill>
          <a:ln w="8763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mic Sans MS"/>
                <a:cs typeface="Comic Sans MS"/>
              </a:rPr>
              <a:t>69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9584" y="2699956"/>
            <a:ext cx="1201420" cy="29210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95"/>
              </a:spcBef>
            </a:pPr>
            <a:r>
              <a:rPr dirty="0" sz="1600" spc="-10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722" y="2991802"/>
            <a:ext cx="1182370" cy="29273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600" b="1">
                <a:latin typeface="Comic Sans MS"/>
                <a:cs typeface="Comic Sans MS"/>
              </a:rPr>
              <a:t>70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21115" y="2997707"/>
            <a:ext cx="1136650" cy="283210"/>
          </a:xfrm>
          <a:custGeom>
            <a:avLst/>
            <a:gdLst/>
            <a:ahLst/>
            <a:cxnLst/>
            <a:rect l="l" t="t" r="r" b="b"/>
            <a:pathLst>
              <a:path w="1136650" h="283210">
                <a:moveTo>
                  <a:pt x="0" y="0"/>
                </a:moveTo>
                <a:lnTo>
                  <a:pt x="0" y="282702"/>
                </a:lnTo>
                <a:lnTo>
                  <a:pt x="1136141" y="282702"/>
                </a:lnTo>
                <a:lnTo>
                  <a:pt x="1136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159584" y="2991802"/>
            <a:ext cx="1201420" cy="292735"/>
          </a:xfrm>
          <a:prstGeom prst="rect">
            <a:avLst/>
          </a:prstGeom>
          <a:ln w="8762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04"/>
              </a:spcBef>
            </a:pPr>
            <a:r>
              <a:rPr dirty="0" sz="1600" spc="-5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7722" y="3284410"/>
            <a:ext cx="1182370" cy="29210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mic Sans MS"/>
                <a:cs typeface="Comic Sans MS"/>
              </a:rPr>
              <a:t>71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9584" y="3284410"/>
            <a:ext cx="1201420" cy="29210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7722" y="3576256"/>
            <a:ext cx="1182370" cy="29146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1600" b="1">
                <a:latin typeface="Comic Sans MS"/>
                <a:cs typeface="Comic Sans MS"/>
              </a:rPr>
              <a:t>72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63965" y="3580638"/>
            <a:ext cx="1193800" cy="283845"/>
          </a:xfrm>
          <a:custGeom>
            <a:avLst/>
            <a:gdLst/>
            <a:ahLst/>
            <a:cxnLst/>
            <a:rect l="l" t="t" r="r" b="b"/>
            <a:pathLst>
              <a:path w="1193800" h="283845">
                <a:moveTo>
                  <a:pt x="0" y="0"/>
                </a:moveTo>
                <a:lnTo>
                  <a:pt x="0" y="283463"/>
                </a:lnTo>
                <a:lnTo>
                  <a:pt x="1193291" y="283463"/>
                </a:lnTo>
                <a:lnTo>
                  <a:pt x="1193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59584" y="3576256"/>
            <a:ext cx="1201420" cy="291465"/>
          </a:xfrm>
          <a:prstGeom prst="rect">
            <a:avLst/>
          </a:prstGeom>
          <a:ln w="8762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7722" y="3867340"/>
            <a:ext cx="1182370" cy="29337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600" b="1">
                <a:latin typeface="Comic Sans MS"/>
                <a:cs typeface="Comic Sans MS"/>
              </a:rPr>
              <a:t>72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63965" y="3873246"/>
            <a:ext cx="1193800" cy="283845"/>
          </a:xfrm>
          <a:custGeom>
            <a:avLst/>
            <a:gdLst/>
            <a:ahLst/>
            <a:cxnLst/>
            <a:rect l="l" t="t" r="r" b="b"/>
            <a:pathLst>
              <a:path w="1193800" h="283845">
                <a:moveTo>
                  <a:pt x="0" y="0"/>
                </a:moveTo>
                <a:lnTo>
                  <a:pt x="0" y="283463"/>
                </a:lnTo>
                <a:lnTo>
                  <a:pt x="1193291" y="283463"/>
                </a:lnTo>
                <a:lnTo>
                  <a:pt x="1193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159584" y="3867340"/>
            <a:ext cx="1201420" cy="293370"/>
          </a:xfrm>
          <a:prstGeom prst="rect">
            <a:avLst/>
          </a:prstGeom>
          <a:ln w="8762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10"/>
              </a:spcBef>
            </a:pPr>
            <a:r>
              <a:rPr dirty="0" sz="1600" spc="-10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7722" y="4160710"/>
            <a:ext cx="1182370" cy="29146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mic Sans MS"/>
                <a:cs typeface="Comic Sans MS"/>
              </a:rPr>
              <a:t>75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3965" y="4165091"/>
            <a:ext cx="1193800" cy="283845"/>
          </a:xfrm>
          <a:custGeom>
            <a:avLst/>
            <a:gdLst/>
            <a:ahLst/>
            <a:cxnLst/>
            <a:rect l="l" t="t" r="r" b="b"/>
            <a:pathLst>
              <a:path w="1193800" h="283845">
                <a:moveTo>
                  <a:pt x="0" y="0"/>
                </a:moveTo>
                <a:lnTo>
                  <a:pt x="0" y="283463"/>
                </a:lnTo>
                <a:lnTo>
                  <a:pt x="1193291" y="283463"/>
                </a:lnTo>
                <a:lnTo>
                  <a:pt x="1193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159584" y="4160710"/>
            <a:ext cx="1201420" cy="291465"/>
          </a:xfrm>
          <a:prstGeom prst="rect">
            <a:avLst/>
          </a:prstGeom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95"/>
              </a:spcBef>
            </a:pPr>
            <a:r>
              <a:rPr dirty="0" sz="1600" spc="-10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7722" y="4452175"/>
            <a:ext cx="1182370" cy="29146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mic Sans MS"/>
                <a:cs typeface="Comic Sans MS"/>
              </a:rPr>
              <a:t>75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63965" y="4456938"/>
            <a:ext cx="1193800" cy="283845"/>
          </a:xfrm>
          <a:custGeom>
            <a:avLst/>
            <a:gdLst/>
            <a:ahLst/>
            <a:cxnLst/>
            <a:rect l="l" t="t" r="r" b="b"/>
            <a:pathLst>
              <a:path w="1193800" h="283845">
                <a:moveTo>
                  <a:pt x="0" y="0"/>
                </a:moveTo>
                <a:lnTo>
                  <a:pt x="0" y="283463"/>
                </a:lnTo>
                <a:lnTo>
                  <a:pt x="1193291" y="283463"/>
                </a:lnTo>
                <a:lnTo>
                  <a:pt x="1193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159584" y="4452175"/>
            <a:ext cx="1201420" cy="291465"/>
          </a:xfrm>
          <a:prstGeom prst="rect">
            <a:avLst/>
          </a:prstGeom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77722" y="4743640"/>
            <a:ext cx="1182370" cy="29210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mic Sans MS"/>
                <a:cs typeface="Comic Sans MS"/>
              </a:rPr>
              <a:t>80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59584" y="4743640"/>
            <a:ext cx="1201420" cy="29210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77912" y="1528191"/>
            <a:ext cx="0" cy="3512185"/>
          </a:xfrm>
          <a:custGeom>
            <a:avLst/>
            <a:gdLst/>
            <a:ahLst/>
            <a:cxnLst/>
            <a:rect l="l" t="t" r="r" b="b"/>
            <a:pathLst>
              <a:path w="0" h="3512185">
                <a:moveTo>
                  <a:pt x="0" y="0"/>
                </a:moveTo>
                <a:lnTo>
                  <a:pt x="0" y="3511676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59774" y="1528191"/>
            <a:ext cx="0" cy="3512185"/>
          </a:xfrm>
          <a:custGeom>
            <a:avLst/>
            <a:gdLst/>
            <a:ahLst/>
            <a:cxnLst/>
            <a:rect l="l" t="t" r="r" b="b"/>
            <a:pathLst>
              <a:path w="0" h="3512185">
                <a:moveTo>
                  <a:pt x="0" y="0"/>
                </a:moveTo>
                <a:lnTo>
                  <a:pt x="0" y="3511676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60686" y="1528572"/>
            <a:ext cx="0" cy="3511550"/>
          </a:xfrm>
          <a:custGeom>
            <a:avLst/>
            <a:gdLst/>
            <a:ahLst/>
            <a:cxnLst/>
            <a:rect l="l" t="t" r="r" b="b"/>
            <a:pathLst>
              <a:path w="0" h="3511550">
                <a:moveTo>
                  <a:pt x="0" y="0"/>
                </a:moveTo>
                <a:lnTo>
                  <a:pt x="0" y="3511295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77722" y="5035486"/>
            <a:ext cx="1182370" cy="29273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600" b="1">
                <a:latin typeface="Comic Sans MS"/>
                <a:cs typeface="Comic Sans MS"/>
              </a:rPr>
              <a:t>81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21115" y="5041391"/>
            <a:ext cx="1136650" cy="283845"/>
          </a:xfrm>
          <a:custGeom>
            <a:avLst/>
            <a:gdLst/>
            <a:ahLst/>
            <a:cxnLst/>
            <a:rect l="l" t="t" r="r" b="b"/>
            <a:pathLst>
              <a:path w="1136650" h="283845">
                <a:moveTo>
                  <a:pt x="0" y="0"/>
                </a:moveTo>
                <a:lnTo>
                  <a:pt x="0" y="283463"/>
                </a:lnTo>
                <a:lnTo>
                  <a:pt x="1136141" y="283463"/>
                </a:lnTo>
                <a:lnTo>
                  <a:pt x="1136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159584" y="5035486"/>
            <a:ext cx="1201420" cy="292735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04"/>
              </a:spcBef>
            </a:pPr>
            <a:r>
              <a:rPr dirty="0" sz="1600" spc="-5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77722" y="5328094"/>
            <a:ext cx="1182370" cy="292100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mic Sans MS"/>
                <a:cs typeface="Comic Sans MS"/>
              </a:rPr>
              <a:t>83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59584" y="5328094"/>
            <a:ext cx="1201420" cy="292100"/>
          </a:xfrm>
          <a:prstGeom prst="rect">
            <a:avLst/>
          </a:prstGeom>
          <a:solidFill>
            <a:srgbClr val="9ACCFF"/>
          </a:solidFill>
          <a:ln w="8763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95"/>
              </a:spcBef>
            </a:pPr>
            <a:r>
              <a:rPr dirty="0" sz="1600" spc="-10" b="1">
                <a:solidFill>
                  <a:srgbClr val="008000"/>
                </a:solidFill>
                <a:latin typeface="Comic Sans MS"/>
                <a:cs typeface="Comic Sans MS"/>
              </a:rPr>
              <a:t>Yes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77722" y="5619940"/>
            <a:ext cx="1182370" cy="291465"/>
          </a:xfrm>
          <a:prstGeom prst="rect">
            <a:avLst/>
          </a:prstGeom>
          <a:solidFill>
            <a:srgbClr val="9ACCFF"/>
          </a:solidFill>
          <a:ln w="876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b="1">
                <a:latin typeface="Comic Sans MS"/>
                <a:cs typeface="Comic Sans MS"/>
              </a:rPr>
              <a:t>85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21115" y="5624321"/>
            <a:ext cx="1136650" cy="283845"/>
          </a:xfrm>
          <a:custGeom>
            <a:avLst/>
            <a:gdLst/>
            <a:ahLst/>
            <a:cxnLst/>
            <a:rect l="l" t="t" r="r" b="b"/>
            <a:pathLst>
              <a:path w="1136650" h="283845">
                <a:moveTo>
                  <a:pt x="0" y="0"/>
                </a:moveTo>
                <a:lnTo>
                  <a:pt x="0" y="283463"/>
                </a:lnTo>
                <a:lnTo>
                  <a:pt x="1136142" y="283463"/>
                </a:lnTo>
                <a:lnTo>
                  <a:pt x="1136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159584" y="5619940"/>
            <a:ext cx="1201420" cy="291465"/>
          </a:xfrm>
          <a:prstGeom prst="rect">
            <a:avLst/>
          </a:prstGeom>
          <a:ln w="8763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77912" y="5039867"/>
            <a:ext cx="0" cy="876300"/>
          </a:xfrm>
          <a:custGeom>
            <a:avLst/>
            <a:gdLst/>
            <a:ahLst/>
            <a:cxnLst/>
            <a:rect l="l" t="t" r="r" b="b"/>
            <a:pathLst>
              <a:path w="0"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59774" y="5039867"/>
            <a:ext cx="0" cy="876300"/>
          </a:xfrm>
          <a:custGeom>
            <a:avLst/>
            <a:gdLst/>
            <a:ahLst/>
            <a:cxnLst/>
            <a:rect l="l" t="t" r="r" b="b"/>
            <a:pathLst>
              <a:path w="0"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360686" y="5039867"/>
            <a:ext cx="0" cy="876300"/>
          </a:xfrm>
          <a:custGeom>
            <a:avLst/>
            <a:gdLst/>
            <a:ahLst/>
            <a:cxnLst/>
            <a:rect l="l" t="t" r="r" b="b"/>
            <a:pathLst>
              <a:path w="0"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16565" y="5740146"/>
            <a:ext cx="1435735" cy="405765"/>
          </a:xfrm>
          <a:custGeom>
            <a:avLst/>
            <a:gdLst/>
            <a:ahLst/>
            <a:cxnLst/>
            <a:rect l="l" t="t" r="r" b="b"/>
            <a:pathLst>
              <a:path w="1435735" h="405764">
                <a:moveTo>
                  <a:pt x="1435608" y="405384"/>
                </a:moveTo>
                <a:lnTo>
                  <a:pt x="1435608" y="0"/>
                </a:lnTo>
                <a:lnTo>
                  <a:pt x="0" y="0"/>
                </a:lnTo>
                <a:lnTo>
                  <a:pt x="0" y="405384"/>
                </a:lnTo>
                <a:lnTo>
                  <a:pt x="5334" y="405384"/>
                </a:lnTo>
                <a:lnTo>
                  <a:pt x="5333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425702" y="9906"/>
                </a:lnTo>
                <a:lnTo>
                  <a:pt x="1425702" y="5334"/>
                </a:lnTo>
                <a:lnTo>
                  <a:pt x="1430274" y="9906"/>
                </a:lnTo>
                <a:lnTo>
                  <a:pt x="1430274" y="405384"/>
                </a:lnTo>
                <a:lnTo>
                  <a:pt x="1435608" y="405384"/>
                </a:lnTo>
                <a:close/>
              </a:path>
              <a:path w="1435735" h="405764">
                <a:moveTo>
                  <a:pt x="9905" y="9906"/>
                </a:moveTo>
                <a:lnTo>
                  <a:pt x="9905" y="5334"/>
                </a:lnTo>
                <a:lnTo>
                  <a:pt x="5333" y="9906"/>
                </a:lnTo>
                <a:lnTo>
                  <a:pt x="9905" y="9906"/>
                </a:lnTo>
                <a:close/>
              </a:path>
              <a:path w="1435735" h="405764">
                <a:moveTo>
                  <a:pt x="9906" y="395478"/>
                </a:moveTo>
                <a:lnTo>
                  <a:pt x="9905" y="9906"/>
                </a:lnTo>
                <a:lnTo>
                  <a:pt x="5333" y="9906"/>
                </a:lnTo>
                <a:lnTo>
                  <a:pt x="5334" y="395478"/>
                </a:lnTo>
                <a:lnTo>
                  <a:pt x="9906" y="395478"/>
                </a:lnTo>
                <a:close/>
              </a:path>
              <a:path w="1435735" h="405764">
                <a:moveTo>
                  <a:pt x="1430274" y="395478"/>
                </a:moveTo>
                <a:lnTo>
                  <a:pt x="5334" y="395478"/>
                </a:lnTo>
                <a:lnTo>
                  <a:pt x="9906" y="400050"/>
                </a:lnTo>
                <a:lnTo>
                  <a:pt x="9906" y="405384"/>
                </a:lnTo>
                <a:lnTo>
                  <a:pt x="1425702" y="405384"/>
                </a:lnTo>
                <a:lnTo>
                  <a:pt x="1425702" y="400050"/>
                </a:lnTo>
                <a:lnTo>
                  <a:pt x="1430274" y="395478"/>
                </a:lnTo>
                <a:close/>
              </a:path>
              <a:path w="1435735" h="405764">
                <a:moveTo>
                  <a:pt x="9906" y="405384"/>
                </a:moveTo>
                <a:lnTo>
                  <a:pt x="9906" y="400050"/>
                </a:lnTo>
                <a:lnTo>
                  <a:pt x="5334" y="395478"/>
                </a:lnTo>
                <a:lnTo>
                  <a:pt x="5334" y="405384"/>
                </a:lnTo>
                <a:lnTo>
                  <a:pt x="9906" y="405384"/>
                </a:lnTo>
                <a:close/>
              </a:path>
              <a:path w="1435735" h="405764">
                <a:moveTo>
                  <a:pt x="1430274" y="9906"/>
                </a:moveTo>
                <a:lnTo>
                  <a:pt x="1425702" y="5334"/>
                </a:lnTo>
                <a:lnTo>
                  <a:pt x="1425702" y="9906"/>
                </a:lnTo>
                <a:lnTo>
                  <a:pt x="1430274" y="9906"/>
                </a:lnTo>
                <a:close/>
              </a:path>
              <a:path w="1435735" h="405764">
                <a:moveTo>
                  <a:pt x="1430274" y="395478"/>
                </a:moveTo>
                <a:lnTo>
                  <a:pt x="1430274" y="9906"/>
                </a:lnTo>
                <a:lnTo>
                  <a:pt x="1425702" y="9906"/>
                </a:lnTo>
                <a:lnTo>
                  <a:pt x="1425702" y="395478"/>
                </a:lnTo>
                <a:lnTo>
                  <a:pt x="1430274" y="395478"/>
                </a:lnTo>
                <a:close/>
              </a:path>
              <a:path w="1435735" h="405764">
                <a:moveTo>
                  <a:pt x="1430274" y="405384"/>
                </a:moveTo>
                <a:lnTo>
                  <a:pt x="1430274" y="395478"/>
                </a:lnTo>
                <a:lnTo>
                  <a:pt x="1425702" y="400050"/>
                </a:lnTo>
                <a:lnTo>
                  <a:pt x="1425702" y="405384"/>
                </a:lnTo>
                <a:lnTo>
                  <a:pt x="1430274" y="40538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134753" y="5609082"/>
            <a:ext cx="586105" cy="256540"/>
          </a:xfrm>
          <a:custGeom>
            <a:avLst/>
            <a:gdLst/>
            <a:ahLst/>
            <a:cxnLst/>
            <a:rect l="l" t="t" r="r" b="b"/>
            <a:pathLst>
              <a:path w="586104" h="256539">
                <a:moveTo>
                  <a:pt x="518003" y="216855"/>
                </a:moveTo>
                <a:lnTo>
                  <a:pt x="3810" y="0"/>
                </a:lnTo>
                <a:lnTo>
                  <a:pt x="0" y="9144"/>
                </a:lnTo>
                <a:lnTo>
                  <a:pt x="514405" y="225343"/>
                </a:lnTo>
                <a:lnTo>
                  <a:pt x="518003" y="216855"/>
                </a:lnTo>
                <a:close/>
              </a:path>
              <a:path w="586104" h="256539">
                <a:moveTo>
                  <a:pt x="529590" y="254254"/>
                </a:moveTo>
                <a:lnTo>
                  <a:pt x="529590" y="221742"/>
                </a:lnTo>
                <a:lnTo>
                  <a:pt x="525780" y="230124"/>
                </a:lnTo>
                <a:lnTo>
                  <a:pt x="514405" y="225343"/>
                </a:lnTo>
                <a:lnTo>
                  <a:pt x="501396" y="256032"/>
                </a:lnTo>
                <a:lnTo>
                  <a:pt x="529590" y="254254"/>
                </a:lnTo>
                <a:close/>
              </a:path>
              <a:path w="586104" h="256539">
                <a:moveTo>
                  <a:pt x="529590" y="221742"/>
                </a:moveTo>
                <a:lnTo>
                  <a:pt x="518003" y="216855"/>
                </a:lnTo>
                <a:lnTo>
                  <a:pt x="514405" y="225343"/>
                </a:lnTo>
                <a:lnTo>
                  <a:pt x="525780" y="230124"/>
                </a:lnTo>
                <a:lnTo>
                  <a:pt x="529590" y="221742"/>
                </a:lnTo>
                <a:close/>
              </a:path>
              <a:path w="586104" h="256539">
                <a:moveTo>
                  <a:pt x="585978" y="250698"/>
                </a:moveTo>
                <a:lnTo>
                  <a:pt x="531114" y="185928"/>
                </a:lnTo>
                <a:lnTo>
                  <a:pt x="518003" y="216855"/>
                </a:lnTo>
                <a:lnTo>
                  <a:pt x="529590" y="221742"/>
                </a:lnTo>
                <a:lnTo>
                  <a:pt x="529590" y="254254"/>
                </a:lnTo>
                <a:lnTo>
                  <a:pt x="585978" y="250698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144645" y="5764784"/>
            <a:ext cx="9779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1st</a:t>
            </a:r>
            <a:r>
              <a:rPr dirty="0" sz="2000" spc="-6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split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89589" y="5030723"/>
            <a:ext cx="1440180" cy="405130"/>
          </a:xfrm>
          <a:custGeom>
            <a:avLst/>
            <a:gdLst/>
            <a:ahLst/>
            <a:cxnLst/>
            <a:rect l="l" t="t" r="r" b="b"/>
            <a:pathLst>
              <a:path w="1440179" h="405129">
                <a:moveTo>
                  <a:pt x="1440180" y="404622"/>
                </a:moveTo>
                <a:lnTo>
                  <a:pt x="1440180" y="0"/>
                </a:lnTo>
                <a:lnTo>
                  <a:pt x="0" y="0"/>
                </a:lnTo>
                <a:lnTo>
                  <a:pt x="0" y="404622"/>
                </a:lnTo>
                <a:lnTo>
                  <a:pt x="5333" y="404622"/>
                </a:lnTo>
                <a:lnTo>
                  <a:pt x="5333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431035" y="9905"/>
                </a:lnTo>
                <a:lnTo>
                  <a:pt x="1431035" y="4572"/>
                </a:lnTo>
                <a:lnTo>
                  <a:pt x="1435607" y="9905"/>
                </a:lnTo>
                <a:lnTo>
                  <a:pt x="1435607" y="404622"/>
                </a:lnTo>
                <a:lnTo>
                  <a:pt x="1440180" y="404622"/>
                </a:lnTo>
                <a:close/>
              </a:path>
              <a:path w="1440179" h="405129">
                <a:moveTo>
                  <a:pt x="9905" y="9906"/>
                </a:moveTo>
                <a:lnTo>
                  <a:pt x="9905" y="4572"/>
                </a:lnTo>
                <a:lnTo>
                  <a:pt x="5333" y="9906"/>
                </a:lnTo>
                <a:lnTo>
                  <a:pt x="9905" y="9906"/>
                </a:lnTo>
                <a:close/>
              </a:path>
              <a:path w="1440179" h="405129">
                <a:moveTo>
                  <a:pt x="9905" y="395478"/>
                </a:moveTo>
                <a:lnTo>
                  <a:pt x="9905" y="9906"/>
                </a:lnTo>
                <a:lnTo>
                  <a:pt x="5333" y="9906"/>
                </a:lnTo>
                <a:lnTo>
                  <a:pt x="5333" y="395478"/>
                </a:lnTo>
                <a:lnTo>
                  <a:pt x="9905" y="395478"/>
                </a:lnTo>
                <a:close/>
              </a:path>
              <a:path w="1440179" h="405129">
                <a:moveTo>
                  <a:pt x="1435607" y="395477"/>
                </a:moveTo>
                <a:lnTo>
                  <a:pt x="5333" y="395478"/>
                </a:lnTo>
                <a:lnTo>
                  <a:pt x="9905" y="400050"/>
                </a:lnTo>
                <a:lnTo>
                  <a:pt x="9905" y="404622"/>
                </a:lnTo>
                <a:lnTo>
                  <a:pt x="1431035" y="404622"/>
                </a:lnTo>
                <a:lnTo>
                  <a:pt x="1431035" y="400050"/>
                </a:lnTo>
                <a:lnTo>
                  <a:pt x="1435607" y="395477"/>
                </a:lnTo>
                <a:close/>
              </a:path>
              <a:path w="1440179" h="405129">
                <a:moveTo>
                  <a:pt x="9905" y="404622"/>
                </a:moveTo>
                <a:lnTo>
                  <a:pt x="9905" y="400050"/>
                </a:lnTo>
                <a:lnTo>
                  <a:pt x="5333" y="395478"/>
                </a:lnTo>
                <a:lnTo>
                  <a:pt x="5333" y="404622"/>
                </a:lnTo>
                <a:lnTo>
                  <a:pt x="9905" y="404622"/>
                </a:lnTo>
                <a:close/>
              </a:path>
              <a:path w="1440179" h="405129">
                <a:moveTo>
                  <a:pt x="1435607" y="9905"/>
                </a:moveTo>
                <a:lnTo>
                  <a:pt x="1431035" y="4572"/>
                </a:lnTo>
                <a:lnTo>
                  <a:pt x="1431035" y="9905"/>
                </a:lnTo>
                <a:lnTo>
                  <a:pt x="1435607" y="9905"/>
                </a:lnTo>
                <a:close/>
              </a:path>
              <a:path w="1440179" h="405129">
                <a:moveTo>
                  <a:pt x="1435607" y="395477"/>
                </a:moveTo>
                <a:lnTo>
                  <a:pt x="1435607" y="9905"/>
                </a:lnTo>
                <a:lnTo>
                  <a:pt x="1431035" y="9905"/>
                </a:lnTo>
                <a:lnTo>
                  <a:pt x="1431035" y="395477"/>
                </a:lnTo>
                <a:lnTo>
                  <a:pt x="1435607" y="395477"/>
                </a:lnTo>
                <a:close/>
              </a:path>
              <a:path w="1440179" h="405129">
                <a:moveTo>
                  <a:pt x="1435607" y="404622"/>
                </a:moveTo>
                <a:lnTo>
                  <a:pt x="1435607" y="395477"/>
                </a:lnTo>
                <a:lnTo>
                  <a:pt x="1431035" y="400050"/>
                </a:lnTo>
                <a:lnTo>
                  <a:pt x="1431035" y="404622"/>
                </a:lnTo>
                <a:lnTo>
                  <a:pt x="1435607" y="40462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78365" y="5007102"/>
            <a:ext cx="1215390" cy="172720"/>
          </a:xfrm>
          <a:custGeom>
            <a:avLst/>
            <a:gdLst/>
            <a:ahLst/>
            <a:cxnLst/>
            <a:rect l="l" t="t" r="r" b="b"/>
            <a:pathLst>
              <a:path w="1215389" h="172720">
                <a:moveTo>
                  <a:pt x="1140057" y="129687"/>
                </a:moveTo>
                <a:lnTo>
                  <a:pt x="1523" y="0"/>
                </a:lnTo>
                <a:lnTo>
                  <a:pt x="0" y="9144"/>
                </a:lnTo>
                <a:lnTo>
                  <a:pt x="1139054" y="138804"/>
                </a:lnTo>
                <a:lnTo>
                  <a:pt x="1140057" y="129687"/>
                </a:lnTo>
                <a:close/>
              </a:path>
              <a:path w="1215389" h="172720">
                <a:moveTo>
                  <a:pt x="1152144" y="165985"/>
                </a:moveTo>
                <a:lnTo>
                  <a:pt x="1152144" y="131064"/>
                </a:lnTo>
                <a:lnTo>
                  <a:pt x="1151382" y="140208"/>
                </a:lnTo>
                <a:lnTo>
                  <a:pt x="1139054" y="138804"/>
                </a:lnTo>
                <a:lnTo>
                  <a:pt x="1135380" y="172212"/>
                </a:lnTo>
                <a:lnTo>
                  <a:pt x="1152144" y="165985"/>
                </a:lnTo>
                <a:close/>
              </a:path>
              <a:path w="1215389" h="172720">
                <a:moveTo>
                  <a:pt x="1152144" y="131064"/>
                </a:moveTo>
                <a:lnTo>
                  <a:pt x="1140057" y="129687"/>
                </a:lnTo>
                <a:lnTo>
                  <a:pt x="1139054" y="138804"/>
                </a:lnTo>
                <a:lnTo>
                  <a:pt x="1151382" y="140208"/>
                </a:lnTo>
                <a:lnTo>
                  <a:pt x="1152144" y="131064"/>
                </a:lnTo>
                <a:close/>
              </a:path>
              <a:path w="1215389" h="172720">
                <a:moveTo>
                  <a:pt x="1215390" y="142494"/>
                </a:moveTo>
                <a:lnTo>
                  <a:pt x="1143762" y="96012"/>
                </a:lnTo>
                <a:lnTo>
                  <a:pt x="1140057" y="129687"/>
                </a:lnTo>
                <a:lnTo>
                  <a:pt x="1152144" y="131064"/>
                </a:lnTo>
                <a:lnTo>
                  <a:pt x="1152144" y="165985"/>
                </a:lnTo>
                <a:lnTo>
                  <a:pt x="1215390" y="14249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680330" y="5055361"/>
            <a:ext cx="10591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2nd</a:t>
            </a:r>
            <a:r>
              <a:rPr dirty="0" sz="2000" spc="-6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split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427867" y="4271771"/>
            <a:ext cx="1260475" cy="405765"/>
          </a:xfrm>
          <a:custGeom>
            <a:avLst/>
            <a:gdLst/>
            <a:ahLst/>
            <a:cxnLst/>
            <a:rect l="l" t="t" r="r" b="b"/>
            <a:pathLst>
              <a:path w="1260475" h="405764">
                <a:moveTo>
                  <a:pt x="1260348" y="405384"/>
                </a:moveTo>
                <a:lnTo>
                  <a:pt x="1260348" y="0"/>
                </a:lnTo>
                <a:lnTo>
                  <a:pt x="0" y="0"/>
                </a:lnTo>
                <a:lnTo>
                  <a:pt x="0" y="405384"/>
                </a:lnTo>
                <a:lnTo>
                  <a:pt x="4572" y="405384"/>
                </a:lnTo>
                <a:lnTo>
                  <a:pt x="4572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251203" y="9906"/>
                </a:lnTo>
                <a:lnTo>
                  <a:pt x="1251203" y="5334"/>
                </a:lnTo>
                <a:lnTo>
                  <a:pt x="1255776" y="9906"/>
                </a:lnTo>
                <a:lnTo>
                  <a:pt x="1255776" y="405384"/>
                </a:lnTo>
                <a:lnTo>
                  <a:pt x="1260348" y="405384"/>
                </a:lnTo>
                <a:close/>
              </a:path>
              <a:path w="1260475" h="405764">
                <a:moveTo>
                  <a:pt x="9905" y="9906"/>
                </a:moveTo>
                <a:lnTo>
                  <a:pt x="9905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260475" h="405764">
                <a:moveTo>
                  <a:pt x="9905" y="395478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95478"/>
                </a:lnTo>
                <a:lnTo>
                  <a:pt x="9905" y="395478"/>
                </a:lnTo>
                <a:close/>
              </a:path>
              <a:path w="1260475" h="405764">
                <a:moveTo>
                  <a:pt x="1255776" y="395478"/>
                </a:moveTo>
                <a:lnTo>
                  <a:pt x="4572" y="395478"/>
                </a:lnTo>
                <a:lnTo>
                  <a:pt x="9905" y="400050"/>
                </a:lnTo>
                <a:lnTo>
                  <a:pt x="9905" y="405384"/>
                </a:lnTo>
                <a:lnTo>
                  <a:pt x="1251203" y="405384"/>
                </a:lnTo>
                <a:lnTo>
                  <a:pt x="1251203" y="400050"/>
                </a:lnTo>
                <a:lnTo>
                  <a:pt x="1255776" y="395478"/>
                </a:lnTo>
                <a:close/>
              </a:path>
              <a:path w="1260475" h="405764">
                <a:moveTo>
                  <a:pt x="9905" y="405384"/>
                </a:moveTo>
                <a:lnTo>
                  <a:pt x="9905" y="400050"/>
                </a:lnTo>
                <a:lnTo>
                  <a:pt x="4572" y="395478"/>
                </a:lnTo>
                <a:lnTo>
                  <a:pt x="4572" y="405384"/>
                </a:lnTo>
                <a:lnTo>
                  <a:pt x="9905" y="405384"/>
                </a:lnTo>
                <a:close/>
              </a:path>
              <a:path w="1260475" h="405764">
                <a:moveTo>
                  <a:pt x="1255776" y="9906"/>
                </a:moveTo>
                <a:lnTo>
                  <a:pt x="1251203" y="5334"/>
                </a:lnTo>
                <a:lnTo>
                  <a:pt x="1251203" y="9906"/>
                </a:lnTo>
                <a:lnTo>
                  <a:pt x="1255776" y="9906"/>
                </a:lnTo>
                <a:close/>
              </a:path>
              <a:path w="1260475" h="405764">
                <a:moveTo>
                  <a:pt x="1255776" y="395478"/>
                </a:moveTo>
                <a:lnTo>
                  <a:pt x="1255776" y="9906"/>
                </a:lnTo>
                <a:lnTo>
                  <a:pt x="1251203" y="9906"/>
                </a:lnTo>
                <a:lnTo>
                  <a:pt x="1251203" y="395478"/>
                </a:lnTo>
                <a:lnTo>
                  <a:pt x="1255776" y="395478"/>
                </a:lnTo>
                <a:close/>
              </a:path>
              <a:path w="1260475" h="405764">
                <a:moveTo>
                  <a:pt x="1255776" y="405384"/>
                </a:moveTo>
                <a:lnTo>
                  <a:pt x="1255776" y="395478"/>
                </a:lnTo>
                <a:lnTo>
                  <a:pt x="1251203" y="400050"/>
                </a:lnTo>
                <a:lnTo>
                  <a:pt x="1251203" y="405384"/>
                </a:lnTo>
                <a:lnTo>
                  <a:pt x="1255776" y="40538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11131" y="4378452"/>
            <a:ext cx="1145540" cy="389890"/>
          </a:xfrm>
          <a:custGeom>
            <a:avLst/>
            <a:gdLst/>
            <a:ahLst/>
            <a:cxnLst/>
            <a:rect l="l" t="t" r="r" b="b"/>
            <a:pathLst>
              <a:path w="1145539" h="389889">
                <a:moveTo>
                  <a:pt x="1074670" y="40464"/>
                </a:moveTo>
                <a:lnTo>
                  <a:pt x="1071680" y="31301"/>
                </a:lnTo>
                <a:lnTo>
                  <a:pt x="0" y="380238"/>
                </a:lnTo>
                <a:lnTo>
                  <a:pt x="3048" y="389382"/>
                </a:lnTo>
                <a:lnTo>
                  <a:pt x="1074670" y="40464"/>
                </a:lnTo>
                <a:close/>
              </a:path>
              <a:path w="1145539" h="389889">
                <a:moveTo>
                  <a:pt x="1145286" y="12953"/>
                </a:moveTo>
                <a:lnTo>
                  <a:pt x="1061466" y="0"/>
                </a:lnTo>
                <a:lnTo>
                  <a:pt x="1071680" y="31301"/>
                </a:lnTo>
                <a:lnTo>
                  <a:pt x="1083564" y="27431"/>
                </a:lnTo>
                <a:lnTo>
                  <a:pt x="1086612" y="36575"/>
                </a:lnTo>
                <a:lnTo>
                  <a:pt x="1086612" y="70885"/>
                </a:lnTo>
                <a:lnTo>
                  <a:pt x="1145286" y="12953"/>
                </a:lnTo>
                <a:close/>
              </a:path>
              <a:path w="1145539" h="389889">
                <a:moveTo>
                  <a:pt x="1086612" y="36575"/>
                </a:moveTo>
                <a:lnTo>
                  <a:pt x="1083564" y="27431"/>
                </a:lnTo>
                <a:lnTo>
                  <a:pt x="1071680" y="31301"/>
                </a:lnTo>
                <a:lnTo>
                  <a:pt x="1074670" y="40464"/>
                </a:lnTo>
                <a:lnTo>
                  <a:pt x="1086612" y="36575"/>
                </a:lnTo>
                <a:close/>
              </a:path>
              <a:path w="1145539" h="389889">
                <a:moveTo>
                  <a:pt x="1086612" y="70885"/>
                </a:moveTo>
                <a:lnTo>
                  <a:pt x="1086612" y="36575"/>
                </a:lnTo>
                <a:lnTo>
                  <a:pt x="1074670" y="40464"/>
                </a:lnTo>
                <a:lnTo>
                  <a:pt x="1085088" y="72389"/>
                </a:lnTo>
                <a:lnTo>
                  <a:pt x="1086612" y="7088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93171" y="3669029"/>
            <a:ext cx="1568450" cy="405130"/>
          </a:xfrm>
          <a:custGeom>
            <a:avLst/>
            <a:gdLst/>
            <a:ahLst/>
            <a:cxnLst/>
            <a:rect l="l" t="t" r="r" b="b"/>
            <a:pathLst>
              <a:path w="1568450" h="405129">
                <a:moveTo>
                  <a:pt x="1568196" y="404622"/>
                </a:moveTo>
                <a:lnTo>
                  <a:pt x="1568196" y="0"/>
                </a:lnTo>
                <a:lnTo>
                  <a:pt x="0" y="0"/>
                </a:lnTo>
                <a:lnTo>
                  <a:pt x="0" y="404622"/>
                </a:lnTo>
                <a:lnTo>
                  <a:pt x="4572" y="404622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559052" y="9144"/>
                </a:lnTo>
                <a:lnTo>
                  <a:pt x="1559052" y="4572"/>
                </a:lnTo>
                <a:lnTo>
                  <a:pt x="1563624" y="9144"/>
                </a:lnTo>
                <a:lnTo>
                  <a:pt x="1563624" y="404622"/>
                </a:lnTo>
                <a:lnTo>
                  <a:pt x="1568196" y="404622"/>
                </a:lnTo>
                <a:close/>
              </a:path>
              <a:path w="1568450" h="40512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568450" h="405129">
                <a:moveTo>
                  <a:pt x="9144" y="39471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394716"/>
                </a:lnTo>
                <a:lnTo>
                  <a:pt x="9144" y="394716"/>
                </a:lnTo>
                <a:close/>
              </a:path>
              <a:path w="1568450" h="405129">
                <a:moveTo>
                  <a:pt x="1563624" y="394716"/>
                </a:moveTo>
                <a:lnTo>
                  <a:pt x="4572" y="394716"/>
                </a:lnTo>
                <a:lnTo>
                  <a:pt x="9144" y="400050"/>
                </a:lnTo>
                <a:lnTo>
                  <a:pt x="9144" y="404622"/>
                </a:lnTo>
                <a:lnTo>
                  <a:pt x="1559052" y="404622"/>
                </a:lnTo>
                <a:lnTo>
                  <a:pt x="1559052" y="400050"/>
                </a:lnTo>
                <a:lnTo>
                  <a:pt x="1563624" y="394716"/>
                </a:lnTo>
                <a:close/>
              </a:path>
              <a:path w="1568450" h="405129">
                <a:moveTo>
                  <a:pt x="9144" y="404622"/>
                </a:moveTo>
                <a:lnTo>
                  <a:pt x="9144" y="400050"/>
                </a:lnTo>
                <a:lnTo>
                  <a:pt x="4572" y="394716"/>
                </a:lnTo>
                <a:lnTo>
                  <a:pt x="4572" y="404622"/>
                </a:lnTo>
                <a:lnTo>
                  <a:pt x="9144" y="404622"/>
                </a:lnTo>
                <a:close/>
              </a:path>
              <a:path w="1568450" h="405129">
                <a:moveTo>
                  <a:pt x="1563624" y="9144"/>
                </a:moveTo>
                <a:lnTo>
                  <a:pt x="1559052" y="4572"/>
                </a:lnTo>
                <a:lnTo>
                  <a:pt x="1559052" y="9144"/>
                </a:lnTo>
                <a:lnTo>
                  <a:pt x="1563624" y="9144"/>
                </a:lnTo>
                <a:close/>
              </a:path>
              <a:path w="1568450" h="405129">
                <a:moveTo>
                  <a:pt x="1563624" y="394716"/>
                </a:moveTo>
                <a:lnTo>
                  <a:pt x="1563624" y="9144"/>
                </a:lnTo>
                <a:lnTo>
                  <a:pt x="1559052" y="9144"/>
                </a:lnTo>
                <a:lnTo>
                  <a:pt x="1559052" y="394716"/>
                </a:lnTo>
                <a:lnTo>
                  <a:pt x="1563624" y="394716"/>
                </a:lnTo>
                <a:close/>
              </a:path>
              <a:path w="1568450" h="405129">
                <a:moveTo>
                  <a:pt x="1563624" y="404622"/>
                </a:moveTo>
                <a:lnTo>
                  <a:pt x="1563624" y="394716"/>
                </a:lnTo>
                <a:lnTo>
                  <a:pt x="1559052" y="400050"/>
                </a:lnTo>
                <a:lnTo>
                  <a:pt x="1559052" y="404622"/>
                </a:lnTo>
                <a:lnTo>
                  <a:pt x="1563624" y="40462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019691" y="3778758"/>
            <a:ext cx="958850" cy="369570"/>
          </a:xfrm>
          <a:custGeom>
            <a:avLst/>
            <a:gdLst/>
            <a:ahLst/>
            <a:cxnLst/>
            <a:rect l="l" t="t" r="r" b="b"/>
            <a:pathLst>
              <a:path w="958850" h="369570">
                <a:moveTo>
                  <a:pt x="888970" y="40169"/>
                </a:moveTo>
                <a:lnTo>
                  <a:pt x="885609" y="31141"/>
                </a:lnTo>
                <a:lnTo>
                  <a:pt x="0" y="360425"/>
                </a:lnTo>
                <a:lnTo>
                  <a:pt x="3048" y="369570"/>
                </a:lnTo>
                <a:lnTo>
                  <a:pt x="888970" y="40169"/>
                </a:lnTo>
                <a:close/>
              </a:path>
              <a:path w="958850" h="369570">
                <a:moveTo>
                  <a:pt x="958596" y="9143"/>
                </a:moveTo>
                <a:lnTo>
                  <a:pt x="874014" y="0"/>
                </a:lnTo>
                <a:lnTo>
                  <a:pt x="885609" y="31141"/>
                </a:lnTo>
                <a:lnTo>
                  <a:pt x="897636" y="26669"/>
                </a:lnTo>
                <a:lnTo>
                  <a:pt x="900684" y="35813"/>
                </a:lnTo>
                <a:lnTo>
                  <a:pt x="900684" y="71627"/>
                </a:lnTo>
                <a:lnTo>
                  <a:pt x="958596" y="9143"/>
                </a:lnTo>
                <a:close/>
              </a:path>
              <a:path w="958850" h="369570">
                <a:moveTo>
                  <a:pt x="900684" y="35813"/>
                </a:moveTo>
                <a:lnTo>
                  <a:pt x="897636" y="26669"/>
                </a:lnTo>
                <a:lnTo>
                  <a:pt x="885609" y="31141"/>
                </a:lnTo>
                <a:lnTo>
                  <a:pt x="888970" y="40169"/>
                </a:lnTo>
                <a:lnTo>
                  <a:pt x="900684" y="35813"/>
                </a:lnTo>
                <a:close/>
              </a:path>
              <a:path w="958850" h="369570">
                <a:moveTo>
                  <a:pt x="900684" y="71627"/>
                </a:moveTo>
                <a:lnTo>
                  <a:pt x="900684" y="35813"/>
                </a:lnTo>
                <a:lnTo>
                  <a:pt x="888970" y="40169"/>
                </a:lnTo>
                <a:lnTo>
                  <a:pt x="900684" y="71627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038991" y="3081527"/>
            <a:ext cx="1311910" cy="405130"/>
          </a:xfrm>
          <a:custGeom>
            <a:avLst/>
            <a:gdLst/>
            <a:ahLst/>
            <a:cxnLst/>
            <a:rect l="l" t="t" r="r" b="b"/>
            <a:pathLst>
              <a:path w="1311910" h="405129">
                <a:moveTo>
                  <a:pt x="1311402" y="404621"/>
                </a:moveTo>
                <a:lnTo>
                  <a:pt x="1311402" y="0"/>
                </a:lnTo>
                <a:lnTo>
                  <a:pt x="0" y="0"/>
                </a:lnTo>
                <a:lnTo>
                  <a:pt x="0" y="404622"/>
                </a:lnTo>
                <a:lnTo>
                  <a:pt x="5333" y="404622"/>
                </a:lnTo>
                <a:lnTo>
                  <a:pt x="5333" y="9143"/>
                </a:lnTo>
                <a:lnTo>
                  <a:pt x="9905" y="4571"/>
                </a:lnTo>
                <a:lnTo>
                  <a:pt x="9905" y="9143"/>
                </a:lnTo>
                <a:lnTo>
                  <a:pt x="1302245" y="9143"/>
                </a:lnTo>
                <a:lnTo>
                  <a:pt x="1302245" y="4571"/>
                </a:lnTo>
                <a:lnTo>
                  <a:pt x="1306829" y="9143"/>
                </a:lnTo>
                <a:lnTo>
                  <a:pt x="1306829" y="404621"/>
                </a:lnTo>
                <a:lnTo>
                  <a:pt x="1311402" y="404621"/>
                </a:lnTo>
                <a:close/>
              </a:path>
              <a:path w="1311910" h="405129">
                <a:moveTo>
                  <a:pt x="9905" y="9143"/>
                </a:moveTo>
                <a:lnTo>
                  <a:pt x="9905" y="4571"/>
                </a:lnTo>
                <a:lnTo>
                  <a:pt x="5333" y="9143"/>
                </a:lnTo>
                <a:lnTo>
                  <a:pt x="9905" y="9143"/>
                </a:lnTo>
                <a:close/>
              </a:path>
              <a:path w="1311910" h="405129">
                <a:moveTo>
                  <a:pt x="9905" y="395477"/>
                </a:moveTo>
                <a:lnTo>
                  <a:pt x="9905" y="9143"/>
                </a:lnTo>
                <a:lnTo>
                  <a:pt x="5333" y="9143"/>
                </a:lnTo>
                <a:lnTo>
                  <a:pt x="5333" y="395477"/>
                </a:lnTo>
                <a:lnTo>
                  <a:pt x="9905" y="395477"/>
                </a:lnTo>
                <a:close/>
              </a:path>
              <a:path w="1311910" h="405129">
                <a:moveTo>
                  <a:pt x="1306829" y="395477"/>
                </a:moveTo>
                <a:lnTo>
                  <a:pt x="5333" y="395477"/>
                </a:lnTo>
                <a:lnTo>
                  <a:pt x="9905" y="400050"/>
                </a:lnTo>
                <a:lnTo>
                  <a:pt x="9905" y="404622"/>
                </a:lnTo>
                <a:lnTo>
                  <a:pt x="1302245" y="404621"/>
                </a:lnTo>
                <a:lnTo>
                  <a:pt x="1302245" y="400049"/>
                </a:lnTo>
                <a:lnTo>
                  <a:pt x="1306829" y="395477"/>
                </a:lnTo>
                <a:close/>
              </a:path>
              <a:path w="1311910" h="405129">
                <a:moveTo>
                  <a:pt x="9905" y="404622"/>
                </a:moveTo>
                <a:lnTo>
                  <a:pt x="9905" y="400050"/>
                </a:lnTo>
                <a:lnTo>
                  <a:pt x="5333" y="395477"/>
                </a:lnTo>
                <a:lnTo>
                  <a:pt x="5333" y="404622"/>
                </a:lnTo>
                <a:lnTo>
                  <a:pt x="9905" y="404622"/>
                </a:lnTo>
                <a:close/>
              </a:path>
              <a:path w="1311910" h="405129">
                <a:moveTo>
                  <a:pt x="1306829" y="9143"/>
                </a:moveTo>
                <a:lnTo>
                  <a:pt x="1302245" y="4571"/>
                </a:lnTo>
                <a:lnTo>
                  <a:pt x="1302245" y="9143"/>
                </a:lnTo>
                <a:lnTo>
                  <a:pt x="1306829" y="9143"/>
                </a:lnTo>
                <a:close/>
              </a:path>
              <a:path w="1311910" h="405129">
                <a:moveTo>
                  <a:pt x="1306829" y="395477"/>
                </a:moveTo>
                <a:lnTo>
                  <a:pt x="1306829" y="9143"/>
                </a:lnTo>
                <a:lnTo>
                  <a:pt x="1302245" y="9143"/>
                </a:lnTo>
                <a:lnTo>
                  <a:pt x="1302245" y="395477"/>
                </a:lnTo>
                <a:lnTo>
                  <a:pt x="1306829" y="395477"/>
                </a:lnTo>
                <a:close/>
              </a:path>
              <a:path w="1311910" h="405129">
                <a:moveTo>
                  <a:pt x="1306829" y="404621"/>
                </a:moveTo>
                <a:lnTo>
                  <a:pt x="1306829" y="395477"/>
                </a:lnTo>
                <a:lnTo>
                  <a:pt x="1302245" y="400049"/>
                </a:lnTo>
                <a:lnTo>
                  <a:pt x="1302245" y="404621"/>
                </a:lnTo>
                <a:lnTo>
                  <a:pt x="1306829" y="40462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932823" y="3166872"/>
            <a:ext cx="1927860" cy="142875"/>
          </a:xfrm>
          <a:custGeom>
            <a:avLst/>
            <a:gdLst/>
            <a:ahLst/>
            <a:cxnLst/>
            <a:rect l="l" t="t" r="r" b="b"/>
            <a:pathLst>
              <a:path w="1927860" h="142875">
                <a:moveTo>
                  <a:pt x="1852286" y="42575"/>
                </a:moveTo>
                <a:lnTo>
                  <a:pt x="1851787" y="32701"/>
                </a:lnTo>
                <a:lnTo>
                  <a:pt x="0" y="133350"/>
                </a:lnTo>
                <a:lnTo>
                  <a:pt x="762" y="142494"/>
                </a:lnTo>
                <a:lnTo>
                  <a:pt x="1852286" y="42575"/>
                </a:lnTo>
                <a:close/>
              </a:path>
              <a:path w="1927860" h="142875">
                <a:moveTo>
                  <a:pt x="1927859" y="33528"/>
                </a:moveTo>
                <a:lnTo>
                  <a:pt x="1850136" y="0"/>
                </a:lnTo>
                <a:lnTo>
                  <a:pt x="1851787" y="32701"/>
                </a:lnTo>
                <a:lnTo>
                  <a:pt x="1864614" y="32004"/>
                </a:lnTo>
                <a:lnTo>
                  <a:pt x="1864614" y="69389"/>
                </a:lnTo>
                <a:lnTo>
                  <a:pt x="1927859" y="33528"/>
                </a:lnTo>
                <a:close/>
              </a:path>
              <a:path w="1927860" h="142875">
                <a:moveTo>
                  <a:pt x="1864614" y="41910"/>
                </a:moveTo>
                <a:lnTo>
                  <a:pt x="1864614" y="32004"/>
                </a:lnTo>
                <a:lnTo>
                  <a:pt x="1851787" y="32701"/>
                </a:lnTo>
                <a:lnTo>
                  <a:pt x="1852286" y="42575"/>
                </a:lnTo>
                <a:lnTo>
                  <a:pt x="1864614" y="41910"/>
                </a:lnTo>
                <a:close/>
              </a:path>
              <a:path w="1927860" h="142875">
                <a:moveTo>
                  <a:pt x="1864614" y="69389"/>
                </a:moveTo>
                <a:lnTo>
                  <a:pt x="1864614" y="41910"/>
                </a:lnTo>
                <a:lnTo>
                  <a:pt x="1852286" y="42575"/>
                </a:lnTo>
                <a:lnTo>
                  <a:pt x="1853945" y="75438"/>
                </a:lnTo>
                <a:lnTo>
                  <a:pt x="1864614" y="6938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456303" y="3106166"/>
            <a:ext cx="1758950" cy="1520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025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5th</a:t>
            </a:r>
            <a:r>
              <a:rPr dirty="0" sz="2000" spc="-6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split</a:t>
            </a:r>
            <a:endParaRPr sz="2000">
              <a:latin typeface="Comic Sans MS"/>
              <a:cs typeface="Comic Sans MS"/>
            </a:endParaRPr>
          </a:p>
          <a:p>
            <a:pPr marL="90170" marR="638175" indent="-78105">
              <a:lnSpc>
                <a:spcPts val="4750"/>
              </a:lnSpc>
              <a:spcBef>
                <a:spcPts val="430"/>
              </a:spcBef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4th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split 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3rd</a:t>
            </a:r>
            <a:r>
              <a:rPr dirty="0" sz="2000" spc="-7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split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18773" y="1760982"/>
            <a:ext cx="1544955" cy="405130"/>
          </a:xfrm>
          <a:custGeom>
            <a:avLst/>
            <a:gdLst/>
            <a:ahLst/>
            <a:cxnLst/>
            <a:rect l="l" t="t" r="r" b="b"/>
            <a:pathLst>
              <a:path w="1544954" h="405130">
                <a:moveTo>
                  <a:pt x="1544574" y="404622"/>
                </a:moveTo>
                <a:lnTo>
                  <a:pt x="1544574" y="0"/>
                </a:lnTo>
                <a:lnTo>
                  <a:pt x="0" y="0"/>
                </a:lnTo>
                <a:lnTo>
                  <a:pt x="0" y="404622"/>
                </a:lnTo>
                <a:lnTo>
                  <a:pt x="4572" y="404622"/>
                </a:lnTo>
                <a:lnTo>
                  <a:pt x="4572" y="9143"/>
                </a:lnTo>
                <a:lnTo>
                  <a:pt x="9144" y="4572"/>
                </a:lnTo>
                <a:lnTo>
                  <a:pt x="9144" y="9143"/>
                </a:lnTo>
                <a:lnTo>
                  <a:pt x="1534668" y="9143"/>
                </a:lnTo>
                <a:lnTo>
                  <a:pt x="1534668" y="4572"/>
                </a:lnTo>
                <a:lnTo>
                  <a:pt x="1539989" y="9143"/>
                </a:lnTo>
                <a:lnTo>
                  <a:pt x="1539989" y="404622"/>
                </a:lnTo>
                <a:lnTo>
                  <a:pt x="1544574" y="404622"/>
                </a:lnTo>
                <a:close/>
              </a:path>
              <a:path w="1544954" h="405130">
                <a:moveTo>
                  <a:pt x="9144" y="9143"/>
                </a:moveTo>
                <a:lnTo>
                  <a:pt x="9144" y="4572"/>
                </a:lnTo>
                <a:lnTo>
                  <a:pt x="4572" y="9143"/>
                </a:lnTo>
                <a:lnTo>
                  <a:pt x="9144" y="9143"/>
                </a:lnTo>
                <a:close/>
              </a:path>
              <a:path w="1544954" h="405130">
                <a:moveTo>
                  <a:pt x="9144" y="394716"/>
                </a:moveTo>
                <a:lnTo>
                  <a:pt x="9144" y="9143"/>
                </a:lnTo>
                <a:lnTo>
                  <a:pt x="4572" y="9143"/>
                </a:lnTo>
                <a:lnTo>
                  <a:pt x="4572" y="394716"/>
                </a:lnTo>
                <a:lnTo>
                  <a:pt x="9144" y="394716"/>
                </a:lnTo>
                <a:close/>
              </a:path>
              <a:path w="1544954" h="405130">
                <a:moveTo>
                  <a:pt x="1539989" y="394716"/>
                </a:moveTo>
                <a:lnTo>
                  <a:pt x="4572" y="394716"/>
                </a:lnTo>
                <a:lnTo>
                  <a:pt x="9144" y="400050"/>
                </a:lnTo>
                <a:lnTo>
                  <a:pt x="9144" y="404622"/>
                </a:lnTo>
                <a:lnTo>
                  <a:pt x="1534668" y="404622"/>
                </a:lnTo>
                <a:lnTo>
                  <a:pt x="1534668" y="400050"/>
                </a:lnTo>
                <a:lnTo>
                  <a:pt x="1539989" y="394716"/>
                </a:lnTo>
                <a:close/>
              </a:path>
              <a:path w="1544954" h="405130">
                <a:moveTo>
                  <a:pt x="9144" y="404622"/>
                </a:moveTo>
                <a:lnTo>
                  <a:pt x="9144" y="400050"/>
                </a:lnTo>
                <a:lnTo>
                  <a:pt x="4572" y="394716"/>
                </a:lnTo>
                <a:lnTo>
                  <a:pt x="4572" y="404622"/>
                </a:lnTo>
                <a:lnTo>
                  <a:pt x="9144" y="404622"/>
                </a:lnTo>
                <a:close/>
              </a:path>
              <a:path w="1544954" h="405130">
                <a:moveTo>
                  <a:pt x="1539989" y="9143"/>
                </a:moveTo>
                <a:lnTo>
                  <a:pt x="1534668" y="4572"/>
                </a:lnTo>
                <a:lnTo>
                  <a:pt x="1534668" y="9143"/>
                </a:lnTo>
                <a:lnTo>
                  <a:pt x="1539989" y="9143"/>
                </a:lnTo>
                <a:close/>
              </a:path>
              <a:path w="1544954" h="405130">
                <a:moveTo>
                  <a:pt x="1539989" y="394716"/>
                </a:moveTo>
                <a:lnTo>
                  <a:pt x="1539989" y="9143"/>
                </a:lnTo>
                <a:lnTo>
                  <a:pt x="1534668" y="9143"/>
                </a:lnTo>
                <a:lnTo>
                  <a:pt x="1534668" y="394716"/>
                </a:lnTo>
                <a:lnTo>
                  <a:pt x="1539989" y="394716"/>
                </a:lnTo>
                <a:close/>
              </a:path>
              <a:path w="1544954" h="405130">
                <a:moveTo>
                  <a:pt x="1539989" y="404622"/>
                </a:moveTo>
                <a:lnTo>
                  <a:pt x="1539989" y="394716"/>
                </a:lnTo>
                <a:lnTo>
                  <a:pt x="1534668" y="400050"/>
                </a:lnTo>
                <a:lnTo>
                  <a:pt x="1534668" y="404622"/>
                </a:lnTo>
                <a:lnTo>
                  <a:pt x="1539989" y="40462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053219" y="1866138"/>
            <a:ext cx="1553845" cy="506095"/>
          </a:xfrm>
          <a:custGeom>
            <a:avLst/>
            <a:gdLst/>
            <a:ahLst/>
            <a:cxnLst/>
            <a:rect l="l" t="t" r="r" b="b"/>
            <a:pathLst>
              <a:path w="1553845" h="506094">
                <a:moveTo>
                  <a:pt x="1482893" y="41152"/>
                </a:moveTo>
                <a:lnTo>
                  <a:pt x="1479992" y="31964"/>
                </a:lnTo>
                <a:lnTo>
                  <a:pt x="0" y="496824"/>
                </a:lnTo>
                <a:lnTo>
                  <a:pt x="2285" y="505968"/>
                </a:lnTo>
                <a:lnTo>
                  <a:pt x="1482893" y="41152"/>
                </a:lnTo>
                <a:close/>
              </a:path>
              <a:path w="1553845" h="506094">
                <a:moveTo>
                  <a:pt x="1553718" y="13715"/>
                </a:moveTo>
                <a:lnTo>
                  <a:pt x="1469898" y="0"/>
                </a:lnTo>
                <a:lnTo>
                  <a:pt x="1479992" y="31964"/>
                </a:lnTo>
                <a:lnTo>
                  <a:pt x="1491996" y="28193"/>
                </a:lnTo>
                <a:lnTo>
                  <a:pt x="1495044" y="37337"/>
                </a:lnTo>
                <a:lnTo>
                  <a:pt x="1495044" y="70189"/>
                </a:lnTo>
                <a:lnTo>
                  <a:pt x="1553718" y="13715"/>
                </a:lnTo>
                <a:close/>
              </a:path>
              <a:path w="1553845" h="506094">
                <a:moveTo>
                  <a:pt x="1495044" y="37337"/>
                </a:moveTo>
                <a:lnTo>
                  <a:pt x="1491996" y="28193"/>
                </a:lnTo>
                <a:lnTo>
                  <a:pt x="1479992" y="31964"/>
                </a:lnTo>
                <a:lnTo>
                  <a:pt x="1482893" y="41152"/>
                </a:lnTo>
                <a:lnTo>
                  <a:pt x="1495044" y="37337"/>
                </a:lnTo>
                <a:close/>
              </a:path>
              <a:path w="1553845" h="506094">
                <a:moveTo>
                  <a:pt x="1495044" y="70189"/>
                </a:moveTo>
                <a:lnTo>
                  <a:pt x="1495044" y="37337"/>
                </a:lnTo>
                <a:lnTo>
                  <a:pt x="1482893" y="41152"/>
                </a:lnTo>
                <a:lnTo>
                  <a:pt x="1492758" y="72389"/>
                </a:lnTo>
                <a:lnTo>
                  <a:pt x="1495044" y="7018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069713" y="1784857"/>
            <a:ext cx="10407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6th</a:t>
            </a:r>
            <a:r>
              <a:rPr dirty="0" sz="2000" spc="-6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split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64" name="object 64"/>
          <p:cNvSpPr txBox="1"/>
          <p:nvPr/>
        </p:nvSpPr>
        <p:spPr>
          <a:xfrm>
            <a:off x="6576186" y="1549641"/>
            <a:ext cx="2783205" cy="300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method tests all</a:t>
            </a:r>
            <a:r>
              <a:rPr dirty="0" sz="1800" spc="-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split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576186" y="1823967"/>
            <a:ext cx="2635250" cy="2769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possibilities and chooses  the split with smallest  entropy.</a:t>
            </a:r>
            <a:endParaRPr sz="1800">
              <a:latin typeface="Comic Sans MS"/>
              <a:cs typeface="Comic Sans MS"/>
            </a:endParaRPr>
          </a:p>
          <a:p>
            <a:pPr marL="12700" marR="173355">
              <a:lnSpc>
                <a:spcPct val="100000"/>
              </a:lnSpc>
              <a:spcBef>
                <a:spcPts val="2160"/>
              </a:spcBef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 the first iteration</a:t>
            </a:r>
            <a:r>
              <a:rPr dirty="0" sz="1800" spc="-5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split at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84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dirty="0" sz="1800" spc="-3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chosen.</a:t>
            </a:r>
            <a:endParaRPr sz="1800">
              <a:latin typeface="Comic Sans MS"/>
              <a:cs typeface="Comic Sans MS"/>
            </a:endParaRPr>
          </a:p>
          <a:p>
            <a:pPr marL="12700" marR="83185">
              <a:lnSpc>
                <a:spcPct val="100000"/>
              </a:lnSpc>
              <a:spcBef>
                <a:spcPts val="2160"/>
              </a:spcBef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two resulting  branches are</a:t>
            </a:r>
            <a:r>
              <a:rPr dirty="0" sz="1800" spc="-5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processed  recursively.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576186" y="5115813"/>
            <a:ext cx="2750820" cy="1672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fact that recursion  only occurs in the first  interval in this example is  an artifact. In general  both intervals have to be  split.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857" y="942848"/>
            <a:ext cx="438023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 stopping</a:t>
            </a:r>
            <a:r>
              <a:rPr dirty="0" spc="20"/>
              <a:t> </a:t>
            </a:r>
            <a:r>
              <a:rPr dirty="0" spc="-5"/>
              <a:t>criterion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20088" y="1874011"/>
            <a:ext cx="7853680" cy="4939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1600" spc="-60">
                <a:solidFill>
                  <a:srgbClr val="008000"/>
                </a:solidFill>
                <a:latin typeface="Trebuchet MS"/>
                <a:cs typeface="Trebuchet MS"/>
              </a:rPr>
              <a:t>Previous</a:t>
            </a:r>
            <a:r>
              <a:rPr dirty="0" sz="1600" spc="-125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008000"/>
                </a:solidFill>
                <a:latin typeface="Trebuchet MS"/>
                <a:cs typeface="Trebuchet MS"/>
              </a:rPr>
              <a:t>slide</a:t>
            </a:r>
            <a:r>
              <a:rPr dirty="0" sz="1600" spc="-13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008000"/>
                </a:solidFill>
                <a:latin typeface="Trebuchet MS"/>
                <a:cs typeface="Trebuchet MS"/>
              </a:rPr>
              <a:t>did</a:t>
            </a:r>
            <a:r>
              <a:rPr dirty="0" sz="1600" spc="-13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008000"/>
                </a:solidFill>
                <a:latin typeface="Trebuchet MS"/>
                <a:cs typeface="Trebuchet MS"/>
              </a:rPr>
              <a:t>not</a:t>
            </a:r>
            <a:r>
              <a:rPr dirty="0" sz="1600" spc="-12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008000"/>
                </a:solidFill>
                <a:latin typeface="Trebuchet MS"/>
                <a:cs typeface="Trebuchet MS"/>
              </a:rPr>
              <a:t>take</a:t>
            </a:r>
            <a:r>
              <a:rPr dirty="0" sz="1600" spc="-114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008000"/>
                </a:solidFill>
                <a:latin typeface="Trebuchet MS"/>
                <a:cs typeface="Trebuchet MS"/>
              </a:rPr>
              <a:t>into</a:t>
            </a:r>
            <a:r>
              <a:rPr dirty="0" sz="1600" spc="-114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008000"/>
                </a:solidFill>
                <a:latin typeface="Trebuchet MS"/>
                <a:cs typeface="Trebuchet MS"/>
              </a:rPr>
              <a:t>account</a:t>
            </a:r>
            <a:r>
              <a:rPr dirty="0" sz="1600" spc="-125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008000"/>
                </a:solidFill>
                <a:latin typeface="Trebuchet MS"/>
                <a:cs typeface="Trebuchet MS"/>
              </a:rPr>
              <a:t>the</a:t>
            </a:r>
            <a:r>
              <a:rPr dirty="0" sz="1600" spc="-12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008000"/>
                </a:solidFill>
                <a:latin typeface="Trebuchet MS"/>
                <a:cs typeface="Trebuchet MS"/>
              </a:rPr>
              <a:t>stopping</a:t>
            </a:r>
            <a:r>
              <a:rPr dirty="0" sz="1600" spc="-12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008000"/>
                </a:solidFill>
                <a:latin typeface="Trebuchet MS"/>
                <a:cs typeface="Trebuchet MS"/>
              </a:rPr>
              <a:t>criterion.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65"/>
              </a:spcBef>
            </a:pPr>
            <a:r>
              <a:rPr dirty="0" sz="1850" spc="-55" i="1">
                <a:latin typeface="Trebuchet MS"/>
                <a:cs typeface="Trebuchet MS"/>
              </a:rPr>
              <a:t>Ent</a:t>
            </a:r>
            <a:r>
              <a:rPr dirty="0" sz="1850" spc="-55">
                <a:latin typeface="Arial"/>
                <a:cs typeface="Arial"/>
              </a:rPr>
              <a:t>(</a:t>
            </a:r>
            <a:r>
              <a:rPr dirty="0" sz="1850" spc="-55" i="1">
                <a:latin typeface="Trebuchet MS"/>
                <a:cs typeface="Trebuchet MS"/>
              </a:rPr>
              <a:t>S</a:t>
            </a:r>
            <a:r>
              <a:rPr dirty="0" sz="1850" spc="-55">
                <a:latin typeface="Arial"/>
                <a:cs typeface="Arial"/>
              </a:rPr>
              <a:t>)</a:t>
            </a:r>
            <a:r>
              <a:rPr dirty="0" sz="1850" spc="-335">
                <a:latin typeface="Arial"/>
                <a:cs typeface="Arial"/>
              </a:rPr>
              <a:t> </a:t>
            </a:r>
            <a:r>
              <a:rPr dirty="0" sz="1850" spc="-5">
                <a:latin typeface="Symbol"/>
                <a:cs typeface="Symbol"/>
              </a:rPr>
              <a:t></a:t>
            </a:r>
            <a:r>
              <a:rPr dirty="0" sz="1850" spc="-150">
                <a:latin typeface="Times New Roman"/>
                <a:cs typeface="Times New Roman"/>
              </a:rPr>
              <a:t> </a:t>
            </a:r>
            <a:r>
              <a:rPr dirty="0" sz="1850" spc="-140" i="1">
                <a:latin typeface="Trebuchet MS"/>
                <a:cs typeface="Trebuchet MS"/>
              </a:rPr>
              <a:t>E</a:t>
            </a:r>
            <a:r>
              <a:rPr dirty="0" sz="1850" spc="-140">
                <a:latin typeface="Arial"/>
                <a:cs typeface="Arial"/>
              </a:rPr>
              <a:t>(</a:t>
            </a:r>
            <a:r>
              <a:rPr dirty="0" sz="1850" spc="-140" i="1">
                <a:latin typeface="Trebuchet MS"/>
                <a:cs typeface="Trebuchet MS"/>
              </a:rPr>
              <a:t>T</a:t>
            </a:r>
            <a:r>
              <a:rPr dirty="0" sz="1850" spc="-390" i="1">
                <a:latin typeface="Trebuchet MS"/>
                <a:cs typeface="Trebuchet MS"/>
              </a:rPr>
              <a:t> </a:t>
            </a:r>
            <a:r>
              <a:rPr dirty="0" sz="1850" spc="-5">
                <a:latin typeface="Arial"/>
                <a:cs typeface="Arial"/>
              </a:rPr>
              <a:t>,</a:t>
            </a:r>
            <a:r>
              <a:rPr dirty="0" sz="1850" spc="-335">
                <a:latin typeface="Arial"/>
                <a:cs typeface="Arial"/>
              </a:rPr>
              <a:t> </a:t>
            </a:r>
            <a:r>
              <a:rPr dirty="0" sz="1850" i="1">
                <a:latin typeface="Trebuchet MS"/>
                <a:cs typeface="Trebuchet MS"/>
              </a:rPr>
              <a:t>S</a:t>
            </a:r>
            <a:r>
              <a:rPr dirty="0" sz="1850">
                <a:latin typeface="Arial"/>
                <a:cs typeface="Arial"/>
              </a:rPr>
              <a:t>)</a:t>
            </a:r>
            <a:r>
              <a:rPr dirty="0" sz="1850" spc="-215">
                <a:latin typeface="Arial"/>
                <a:cs typeface="Arial"/>
              </a:rPr>
              <a:t> </a:t>
            </a:r>
            <a:r>
              <a:rPr dirty="0" sz="1850" spc="-5">
                <a:latin typeface="Symbol"/>
                <a:cs typeface="Symbol"/>
              </a:rPr>
              <a:t></a:t>
            </a:r>
            <a:r>
              <a:rPr dirty="0" sz="1850" spc="-100">
                <a:latin typeface="Times New Roman"/>
                <a:cs typeface="Times New Roman"/>
              </a:rPr>
              <a:t> </a:t>
            </a:r>
            <a:r>
              <a:rPr dirty="0" sz="1950" spc="-55" i="1">
                <a:latin typeface="Symbol"/>
                <a:cs typeface="Symbol"/>
              </a:rPr>
              <a:t></a:t>
            </a:r>
            <a:endParaRPr sz="19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marL="2471420">
              <a:lnSpc>
                <a:spcPct val="100000"/>
              </a:lnSpc>
            </a:pPr>
            <a:r>
              <a:rPr dirty="0" baseline="-35353" sz="3300" spc="22">
                <a:latin typeface="Symbol"/>
                <a:cs typeface="Symbol"/>
              </a:rPr>
              <a:t></a:t>
            </a:r>
            <a:r>
              <a:rPr dirty="0" baseline="-35353" sz="3300" spc="127">
                <a:latin typeface="Times New Roman"/>
                <a:cs typeface="Times New Roman"/>
              </a:rPr>
              <a:t> </a:t>
            </a:r>
            <a:r>
              <a:rPr dirty="0" baseline="-35353" sz="3300" spc="22">
                <a:latin typeface="Symbol"/>
                <a:cs typeface="Symbol"/>
              </a:rPr>
              <a:t></a:t>
            </a:r>
            <a:r>
              <a:rPr dirty="0" baseline="-35353" sz="3300" spc="120">
                <a:latin typeface="Times New Roman"/>
                <a:cs typeface="Times New Roman"/>
              </a:rPr>
              <a:t> </a:t>
            </a:r>
            <a:r>
              <a:rPr dirty="0" u="sng" sz="2200" spc="1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log(</a:t>
            </a:r>
            <a:r>
              <a:rPr dirty="0" u="sng" sz="2200" spc="10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sng" sz="2200" spc="-15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200" spc="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200" spc="-2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200" spc="-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dirty="0" u="sng" sz="22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r>
              <a:rPr dirty="0" sz="2200" spc="-195">
                <a:latin typeface="Arial"/>
                <a:cs typeface="Arial"/>
              </a:rPr>
              <a:t> </a:t>
            </a:r>
            <a:r>
              <a:rPr dirty="0" baseline="-35353" sz="3300" spc="22">
                <a:latin typeface="Symbol"/>
                <a:cs typeface="Symbol"/>
              </a:rPr>
              <a:t></a:t>
            </a:r>
            <a:r>
              <a:rPr dirty="0" baseline="-35353" sz="3300" spc="172">
                <a:latin typeface="Times New Roman"/>
                <a:cs typeface="Times New Roman"/>
              </a:rPr>
              <a:t> </a:t>
            </a:r>
            <a:r>
              <a:rPr dirty="0" u="sng" sz="2200" spc="-14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dirty="0" u="sng" sz="2200" spc="-1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dirty="0" u="sng" sz="2200" spc="-14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sng" sz="2200" spc="-46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2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dirty="0" u="sng" sz="2200" spc="-39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200" spc="15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sng" sz="2200" spc="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algn="ctr" marL="426084">
              <a:lnSpc>
                <a:spcPct val="100000"/>
              </a:lnSpc>
              <a:spcBef>
                <a:spcPts val="509"/>
              </a:spcBef>
              <a:tabLst>
                <a:tab pos="1678305" algn="l"/>
              </a:tabLst>
            </a:pPr>
            <a:r>
              <a:rPr dirty="0" sz="2200" spc="30" i="1">
                <a:latin typeface="Trebuchet MS"/>
                <a:cs typeface="Trebuchet MS"/>
              </a:rPr>
              <a:t>N	N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algn="ctr" marL="437515">
              <a:lnSpc>
                <a:spcPts val="2335"/>
              </a:lnSpc>
              <a:tabLst>
                <a:tab pos="2136140" algn="l"/>
              </a:tabLst>
            </a:pPr>
            <a:r>
              <a:rPr dirty="0" sz="2500" spc="-180">
                <a:latin typeface="Symbol"/>
                <a:cs typeface="Symbol"/>
              </a:rPr>
              <a:t></a:t>
            </a:r>
            <a:r>
              <a:rPr dirty="0" sz="2500" spc="-180">
                <a:latin typeface="Arial"/>
                <a:cs typeface="Arial"/>
              </a:rPr>
              <a:t>(</a:t>
            </a:r>
            <a:r>
              <a:rPr dirty="0" sz="2500" spc="-180" i="1">
                <a:latin typeface="Trebuchet MS"/>
                <a:cs typeface="Trebuchet MS"/>
              </a:rPr>
              <a:t>T</a:t>
            </a:r>
            <a:r>
              <a:rPr dirty="0" sz="2500" spc="-530" i="1">
                <a:latin typeface="Trebuchet MS"/>
                <a:cs typeface="Trebuchet MS"/>
              </a:rPr>
              <a:t> </a:t>
            </a:r>
            <a:r>
              <a:rPr dirty="0" sz="2500" spc="-5">
                <a:latin typeface="Arial"/>
                <a:cs typeface="Arial"/>
              </a:rPr>
              <a:t>,</a:t>
            </a:r>
            <a:r>
              <a:rPr dirty="0" sz="2500" spc="-459">
                <a:latin typeface="Arial"/>
                <a:cs typeface="Arial"/>
              </a:rPr>
              <a:t> </a:t>
            </a:r>
            <a:r>
              <a:rPr dirty="0" sz="2500" i="1">
                <a:latin typeface="Trebuchet MS"/>
                <a:cs typeface="Trebuchet MS"/>
              </a:rPr>
              <a:t>S</a:t>
            </a:r>
            <a:r>
              <a:rPr dirty="0" sz="2500">
                <a:latin typeface="Arial"/>
                <a:cs typeface="Arial"/>
              </a:rPr>
              <a:t>)</a:t>
            </a:r>
            <a:r>
              <a:rPr dirty="0" sz="2500" spc="-285">
                <a:latin typeface="Arial"/>
                <a:cs typeface="Arial"/>
              </a:rPr>
              <a:t> </a:t>
            </a:r>
            <a:r>
              <a:rPr dirty="0" sz="2500" spc="-5">
                <a:latin typeface="Symbol"/>
                <a:cs typeface="Symbol"/>
              </a:rPr>
              <a:t>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55">
                <a:latin typeface="Arial"/>
                <a:cs typeface="Arial"/>
              </a:rPr>
              <a:t>log	</a:t>
            </a:r>
            <a:r>
              <a:rPr dirty="0" sz="2500" spc="-65">
                <a:latin typeface="Arial"/>
                <a:cs typeface="Arial"/>
              </a:rPr>
              <a:t>(</a:t>
            </a:r>
            <a:r>
              <a:rPr dirty="0" sz="2500" spc="-65">
                <a:latin typeface="Trebuchet MS"/>
                <a:cs typeface="Trebuchet MS"/>
              </a:rPr>
              <a:t>3</a:t>
            </a:r>
            <a:r>
              <a:rPr dirty="0" baseline="42145" sz="2175" spc="-97" i="1">
                <a:latin typeface="Trebuchet MS"/>
                <a:cs typeface="Trebuchet MS"/>
              </a:rPr>
              <a:t>c </a:t>
            </a:r>
            <a:r>
              <a:rPr dirty="0" sz="2500" spc="-5">
                <a:latin typeface="Symbol"/>
                <a:cs typeface="Symbol"/>
              </a:rPr>
              <a:t>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55">
                <a:latin typeface="Trebuchet MS"/>
                <a:cs typeface="Trebuchet MS"/>
              </a:rPr>
              <a:t>2</a:t>
            </a:r>
            <a:r>
              <a:rPr dirty="0" sz="2500" spc="-55">
                <a:latin typeface="Arial"/>
                <a:cs typeface="Arial"/>
              </a:rPr>
              <a:t>) </a:t>
            </a:r>
            <a:r>
              <a:rPr dirty="0" sz="2500" spc="-25">
                <a:latin typeface="Symbol"/>
                <a:cs typeface="Symbol"/>
              </a:rPr>
              <a:t></a:t>
            </a:r>
            <a:r>
              <a:rPr dirty="0" sz="2500" spc="-25">
                <a:latin typeface="Arial"/>
                <a:cs typeface="Arial"/>
              </a:rPr>
              <a:t>[</a:t>
            </a:r>
            <a:r>
              <a:rPr dirty="0" sz="2500" spc="-25" i="1">
                <a:latin typeface="Trebuchet MS"/>
                <a:cs typeface="Trebuchet MS"/>
              </a:rPr>
              <a:t>cEnt</a:t>
            </a:r>
            <a:r>
              <a:rPr dirty="0" sz="2500" spc="-25">
                <a:latin typeface="Arial"/>
                <a:cs typeface="Arial"/>
              </a:rPr>
              <a:t>(</a:t>
            </a:r>
            <a:r>
              <a:rPr dirty="0" sz="2500" spc="-25" i="1">
                <a:latin typeface="Trebuchet MS"/>
                <a:cs typeface="Trebuchet MS"/>
              </a:rPr>
              <a:t>S</a:t>
            </a:r>
            <a:r>
              <a:rPr dirty="0" sz="2500" spc="-25">
                <a:latin typeface="Arial"/>
                <a:cs typeface="Arial"/>
              </a:rPr>
              <a:t>) </a:t>
            </a:r>
            <a:r>
              <a:rPr dirty="0" sz="2500" spc="-5">
                <a:latin typeface="Symbol"/>
                <a:cs typeface="Symbol"/>
              </a:rPr>
              <a:t>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114" i="1">
                <a:latin typeface="Trebuchet MS"/>
                <a:cs typeface="Trebuchet MS"/>
              </a:rPr>
              <a:t>c </a:t>
            </a:r>
            <a:r>
              <a:rPr dirty="0" sz="2500" spc="-105" i="1">
                <a:latin typeface="Trebuchet MS"/>
                <a:cs typeface="Trebuchet MS"/>
              </a:rPr>
              <a:t>Ent</a:t>
            </a:r>
            <a:r>
              <a:rPr dirty="0" sz="2500" spc="-105">
                <a:latin typeface="Arial"/>
                <a:cs typeface="Arial"/>
              </a:rPr>
              <a:t>(</a:t>
            </a:r>
            <a:r>
              <a:rPr dirty="0" sz="2500" spc="-105" i="1">
                <a:latin typeface="Trebuchet MS"/>
                <a:cs typeface="Trebuchet MS"/>
              </a:rPr>
              <a:t>S </a:t>
            </a:r>
            <a:r>
              <a:rPr dirty="0" sz="2500" spc="-5">
                <a:latin typeface="Arial"/>
                <a:cs typeface="Arial"/>
              </a:rPr>
              <a:t>)</a:t>
            </a:r>
            <a:r>
              <a:rPr dirty="0" sz="2500" spc="-555">
                <a:latin typeface="Arial"/>
                <a:cs typeface="Arial"/>
              </a:rPr>
              <a:t> </a:t>
            </a:r>
            <a:r>
              <a:rPr dirty="0" sz="2500" spc="-45">
                <a:latin typeface="Symbol"/>
                <a:cs typeface="Symbol"/>
              </a:rPr>
              <a:t></a:t>
            </a:r>
            <a:r>
              <a:rPr dirty="0" sz="2500" spc="-45" i="1">
                <a:latin typeface="Trebuchet MS"/>
                <a:cs typeface="Trebuchet MS"/>
              </a:rPr>
              <a:t>c </a:t>
            </a:r>
            <a:r>
              <a:rPr dirty="0" sz="2500" spc="-105" i="1">
                <a:latin typeface="Trebuchet MS"/>
                <a:cs typeface="Trebuchet MS"/>
              </a:rPr>
              <a:t>Ent</a:t>
            </a:r>
            <a:r>
              <a:rPr dirty="0" sz="2500" spc="-105">
                <a:latin typeface="Arial"/>
                <a:cs typeface="Arial"/>
              </a:rPr>
              <a:t>(</a:t>
            </a:r>
            <a:r>
              <a:rPr dirty="0" sz="2500" spc="-105" i="1">
                <a:latin typeface="Trebuchet MS"/>
                <a:cs typeface="Trebuchet MS"/>
              </a:rPr>
              <a:t>S </a:t>
            </a:r>
            <a:r>
              <a:rPr dirty="0" sz="2500" spc="65">
                <a:latin typeface="Arial"/>
                <a:cs typeface="Arial"/>
              </a:rPr>
              <a:t>)]</a:t>
            </a:r>
            <a:endParaRPr sz="2500">
              <a:latin typeface="Arial"/>
              <a:cs typeface="Arial"/>
            </a:endParaRPr>
          </a:p>
          <a:p>
            <a:pPr marL="2370455">
              <a:lnSpc>
                <a:spcPts val="1075"/>
              </a:lnSpc>
              <a:tabLst>
                <a:tab pos="5045075" algn="l"/>
                <a:tab pos="5808980" algn="l"/>
                <a:tab pos="6392545" algn="l"/>
                <a:tab pos="7181215" algn="l"/>
              </a:tabLst>
            </a:pPr>
            <a:r>
              <a:rPr dirty="0" sz="1450" spc="-25">
                <a:latin typeface="Trebuchet MS"/>
                <a:cs typeface="Trebuchet MS"/>
              </a:rPr>
              <a:t>2	1	1	2	2</a:t>
            </a:r>
            <a:endParaRPr sz="1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3879215">
              <a:lnSpc>
                <a:spcPct val="110400"/>
              </a:lnSpc>
            </a:pPr>
            <a:r>
              <a:rPr dirty="0" sz="2400" spc="-175">
                <a:solidFill>
                  <a:srgbClr val="0000CC"/>
                </a:solidFill>
                <a:latin typeface="Trebuchet MS"/>
                <a:cs typeface="Trebuchet MS"/>
              </a:rPr>
              <a:t>c </a:t>
            </a:r>
            <a:r>
              <a:rPr dirty="0" sz="2400" spc="-85">
                <a:solidFill>
                  <a:srgbClr val="0000CC"/>
                </a:solidFill>
                <a:latin typeface="Trebuchet MS"/>
                <a:cs typeface="Trebuchet MS"/>
              </a:rPr>
              <a:t>is </a:t>
            </a:r>
            <a:r>
              <a:rPr dirty="0" sz="2400" spc="-110">
                <a:solidFill>
                  <a:srgbClr val="0000CC"/>
                </a:solidFill>
                <a:latin typeface="Trebuchet MS"/>
                <a:cs typeface="Trebuchet MS"/>
              </a:rPr>
              <a:t>the </a:t>
            </a:r>
            <a:r>
              <a:rPr dirty="0" sz="2400" spc="-85">
                <a:solidFill>
                  <a:srgbClr val="0000CC"/>
                </a:solidFill>
                <a:latin typeface="Trebuchet MS"/>
                <a:cs typeface="Trebuchet MS"/>
              </a:rPr>
              <a:t>number </a:t>
            </a:r>
            <a:r>
              <a:rPr dirty="0" sz="2400" spc="-95">
                <a:solidFill>
                  <a:srgbClr val="0000CC"/>
                </a:solidFill>
                <a:latin typeface="Trebuchet MS"/>
                <a:cs typeface="Trebuchet MS"/>
              </a:rPr>
              <a:t>of </a:t>
            </a:r>
            <a:r>
              <a:rPr dirty="0" sz="2400" spc="-100">
                <a:solidFill>
                  <a:srgbClr val="0000CC"/>
                </a:solidFill>
                <a:latin typeface="Trebuchet MS"/>
                <a:cs typeface="Trebuchet MS"/>
              </a:rPr>
              <a:t>classes </a:t>
            </a:r>
            <a:r>
              <a:rPr dirty="0" sz="2400" spc="-95">
                <a:solidFill>
                  <a:srgbClr val="0000CC"/>
                </a:solidFill>
                <a:latin typeface="Trebuchet MS"/>
                <a:cs typeface="Trebuchet MS"/>
              </a:rPr>
              <a:t>in </a:t>
            </a:r>
            <a:r>
              <a:rPr dirty="0" sz="2400" spc="-55">
                <a:solidFill>
                  <a:srgbClr val="0000CC"/>
                </a:solidFill>
                <a:latin typeface="Trebuchet MS"/>
                <a:cs typeface="Trebuchet MS"/>
              </a:rPr>
              <a:t>S  </a:t>
            </a:r>
            <a:r>
              <a:rPr dirty="0" sz="2400" spc="-105">
                <a:solidFill>
                  <a:srgbClr val="0000CC"/>
                </a:solidFill>
                <a:latin typeface="Trebuchet MS"/>
                <a:cs typeface="Trebuchet MS"/>
              </a:rPr>
              <a:t>c</a:t>
            </a:r>
            <a:r>
              <a:rPr dirty="0" baseline="-20833" sz="2400" spc="-157">
                <a:solidFill>
                  <a:srgbClr val="0000CC"/>
                </a:solidFill>
                <a:latin typeface="Trebuchet MS"/>
                <a:cs typeface="Trebuchet MS"/>
              </a:rPr>
              <a:t>1 </a:t>
            </a:r>
            <a:r>
              <a:rPr dirty="0" sz="2400" spc="-85">
                <a:solidFill>
                  <a:srgbClr val="0000CC"/>
                </a:solidFill>
                <a:latin typeface="Trebuchet MS"/>
                <a:cs typeface="Trebuchet MS"/>
              </a:rPr>
              <a:t>is </a:t>
            </a:r>
            <a:r>
              <a:rPr dirty="0" sz="2400" spc="-110">
                <a:solidFill>
                  <a:srgbClr val="0000CC"/>
                </a:solidFill>
                <a:latin typeface="Trebuchet MS"/>
                <a:cs typeface="Trebuchet MS"/>
              </a:rPr>
              <a:t>the </a:t>
            </a:r>
            <a:r>
              <a:rPr dirty="0" sz="2400" spc="-85">
                <a:solidFill>
                  <a:srgbClr val="0000CC"/>
                </a:solidFill>
                <a:latin typeface="Trebuchet MS"/>
                <a:cs typeface="Trebuchet MS"/>
              </a:rPr>
              <a:t>number </a:t>
            </a:r>
            <a:r>
              <a:rPr dirty="0" sz="2400" spc="-95">
                <a:solidFill>
                  <a:srgbClr val="0000CC"/>
                </a:solidFill>
                <a:latin typeface="Trebuchet MS"/>
                <a:cs typeface="Trebuchet MS"/>
              </a:rPr>
              <a:t>of </a:t>
            </a:r>
            <a:r>
              <a:rPr dirty="0" sz="2400" spc="-100">
                <a:solidFill>
                  <a:srgbClr val="0000CC"/>
                </a:solidFill>
                <a:latin typeface="Trebuchet MS"/>
                <a:cs typeface="Trebuchet MS"/>
              </a:rPr>
              <a:t>classes </a:t>
            </a:r>
            <a:r>
              <a:rPr dirty="0" sz="2400" spc="-95">
                <a:solidFill>
                  <a:srgbClr val="0000CC"/>
                </a:solidFill>
                <a:latin typeface="Trebuchet MS"/>
                <a:cs typeface="Trebuchet MS"/>
              </a:rPr>
              <a:t>in </a:t>
            </a:r>
            <a:r>
              <a:rPr dirty="0" sz="2400" spc="-40">
                <a:solidFill>
                  <a:srgbClr val="0000CC"/>
                </a:solidFill>
                <a:latin typeface="Trebuchet MS"/>
                <a:cs typeface="Trebuchet MS"/>
              </a:rPr>
              <a:t>S</a:t>
            </a:r>
            <a:r>
              <a:rPr dirty="0" baseline="-20833" sz="2400" spc="-60">
                <a:solidFill>
                  <a:srgbClr val="0000CC"/>
                </a:solidFill>
                <a:latin typeface="Trebuchet MS"/>
                <a:cs typeface="Trebuchet MS"/>
              </a:rPr>
              <a:t>1  </a:t>
            </a:r>
            <a:r>
              <a:rPr dirty="0" sz="2400" spc="-105">
                <a:solidFill>
                  <a:srgbClr val="0000CC"/>
                </a:solidFill>
                <a:latin typeface="Trebuchet MS"/>
                <a:cs typeface="Trebuchet MS"/>
              </a:rPr>
              <a:t>c</a:t>
            </a:r>
            <a:r>
              <a:rPr dirty="0" baseline="-20833" sz="2400" spc="-157">
                <a:solidFill>
                  <a:srgbClr val="0000CC"/>
                </a:solidFill>
                <a:latin typeface="Trebuchet MS"/>
                <a:cs typeface="Trebuchet MS"/>
              </a:rPr>
              <a:t>2</a:t>
            </a:r>
            <a:r>
              <a:rPr dirty="0" baseline="-20833" sz="2400" spc="-195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0000CC"/>
                </a:solidFill>
                <a:latin typeface="Trebuchet MS"/>
                <a:cs typeface="Trebuchet MS"/>
              </a:rPr>
              <a:t>is</a:t>
            </a:r>
            <a:r>
              <a:rPr dirty="0" sz="2400" spc="-200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110">
                <a:solidFill>
                  <a:srgbClr val="0000CC"/>
                </a:solidFill>
                <a:latin typeface="Trebuchet MS"/>
                <a:cs typeface="Trebuchet MS"/>
              </a:rPr>
              <a:t>the</a:t>
            </a:r>
            <a:r>
              <a:rPr dirty="0" sz="2400" spc="-185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0000CC"/>
                </a:solidFill>
                <a:latin typeface="Trebuchet MS"/>
                <a:cs typeface="Trebuchet MS"/>
              </a:rPr>
              <a:t>number</a:t>
            </a:r>
            <a:r>
              <a:rPr dirty="0" sz="2400" spc="-185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95">
                <a:solidFill>
                  <a:srgbClr val="0000CC"/>
                </a:solidFill>
                <a:latin typeface="Trebuchet MS"/>
                <a:cs typeface="Trebuchet MS"/>
              </a:rPr>
              <a:t>of</a:t>
            </a:r>
            <a:r>
              <a:rPr dirty="0" sz="2400" spc="-190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0000CC"/>
                </a:solidFill>
                <a:latin typeface="Trebuchet MS"/>
                <a:cs typeface="Trebuchet MS"/>
              </a:rPr>
              <a:t>classes</a:t>
            </a:r>
            <a:r>
              <a:rPr dirty="0" sz="2400" spc="-195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95">
                <a:solidFill>
                  <a:srgbClr val="0000CC"/>
                </a:solidFill>
                <a:latin typeface="Trebuchet MS"/>
                <a:cs typeface="Trebuchet MS"/>
              </a:rPr>
              <a:t>in</a:t>
            </a:r>
            <a:r>
              <a:rPr dirty="0" sz="2400" spc="-190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120">
                <a:solidFill>
                  <a:srgbClr val="0000CC"/>
                </a:solidFill>
                <a:latin typeface="Trebuchet MS"/>
                <a:cs typeface="Trebuchet MS"/>
              </a:rPr>
              <a:t>S</a:t>
            </a:r>
            <a:r>
              <a:rPr dirty="0" baseline="-20833" sz="2400" spc="-179">
                <a:solidFill>
                  <a:srgbClr val="0000CC"/>
                </a:solidFill>
                <a:latin typeface="Trebuchet MS"/>
                <a:cs typeface="Trebuchet MS"/>
              </a:rPr>
              <a:t>2</a:t>
            </a:r>
            <a:r>
              <a:rPr dirty="0" sz="2400" spc="-120">
                <a:solidFill>
                  <a:srgbClr val="0000CC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400" spc="-114">
                <a:solidFill>
                  <a:srgbClr val="0000CC"/>
                </a:solidFill>
                <a:latin typeface="Trebuchet MS"/>
                <a:cs typeface="Trebuchet MS"/>
              </a:rPr>
              <a:t>This</a:t>
            </a:r>
            <a:r>
              <a:rPr dirty="0" sz="2400" spc="-185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0000CC"/>
                </a:solidFill>
                <a:latin typeface="Trebuchet MS"/>
                <a:cs typeface="Trebuchet MS"/>
              </a:rPr>
              <a:t>is</a:t>
            </a:r>
            <a:r>
              <a:rPr dirty="0" sz="2400" spc="-195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140">
                <a:solidFill>
                  <a:srgbClr val="0000CC"/>
                </a:solidFill>
                <a:latin typeface="Trebuchet MS"/>
                <a:cs typeface="Trebuchet MS"/>
              </a:rPr>
              <a:t>called</a:t>
            </a:r>
            <a:r>
              <a:rPr dirty="0" sz="2400" spc="-190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110">
                <a:solidFill>
                  <a:srgbClr val="0000CC"/>
                </a:solidFill>
                <a:latin typeface="Trebuchet MS"/>
                <a:cs typeface="Trebuchet MS"/>
              </a:rPr>
              <a:t>the</a:t>
            </a:r>
            <a:r>
              <a:rPr dirty="0" sz="2400" spc="-185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0000CC"/>
                </a:solidFill>
                <a:latin typeface="Trebuchet MS"/>
                <a:cs typeface="Trebuchet MS"/>
              </a:rPr>
              <a:t>Minimum</a:t>
            </a:r>
            <a:r>
              <a:rPr dirty="0" sz="2400" spc="-200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95">
                <a:solidFill>
                  <a:srgbClr val="0000CC"/>
                </a:solidFill>
                <a:latin typeface="Trebuchet MS"/>
                <a:cs typeface="Trebuchet MS"/>
              </a:rPr>
              <a:t>Description</a:t>
            </a:r>
            <a:r>
              <a:rPr dirty="0" sz="2400" spc="-185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120">
                <a:solidFill>
                  <a:srgbClr val="0000CC"/>
                </a:solidFill>
                <a:latin typeface="Trebuchet MS"/>
                <a:cs typeface="Trebuchet MS"/>
              </a:rPr>
              <a:t>Length</a:t>
            </a:r>
            <a:r>
              <a:rPr dirty="0" sz="2400" spc="-175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114">
                <a:solidFill>
                  <a:srgbClr val="0000CC"/>
                </a:solidFill>
                <a:latin typeface="Trebuchet MS"/>
                <a:cs typeface="Trebuchet MS"/>
              </a:rPr>
              <a:t>Principle</a:t>
            </a:r>
            <a:r>
              <a:rPr dirty="0" sz="2400" spc="-195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0000CC"/>
                </a:solidFill>
                <a:latin typeface="Trebuchet MS"/>
                <a:cs typeface="Trebuchet MS"/>
              </a:rPr>
              <a:t>(MDLP)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6361" y="6826250"/>
            <a:ext cx="2114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39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8025" y="942848"/>
            <a:ext cx="168973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Exercise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3733" y="1704533"/>
            <a:ext cx="5775325" cy="311340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15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Compute the gain of splitting this data in</a:t>
            </a:r>
            <a:r>
              <a:rPr dirty="0" sz="2000" spc="9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half</a:t>
            </a:r>
            <a:endParaRPr sz="2000">
              <a:latin typeface="Comic Sans MS"/>
              <a:cs typeface="Comic Sans MS"/>
            </a:endParaRPr>
          </a:p>
          <a:p>
            <a:pPr marL="478790">
              <a:lnSpc>
                <a:spcPct val="100000"/>
              </a:lnSpc>
              <a:spcBef>
                <a:spcPts val="1115"/>
              </a:spcBef>
              <a:tabLst>
                <a:tab pos="1711960" algn="l"/>
              </a:tabLst>
            </a:pPr>
            <a:r>
              <a:rPr dirty="0" sz="2000" spc="-105" b="1">
                <a:solidFill>
                  <a:srgbClr val="0000CC"/>
                </a:solidFill>
                <a:latin typeface="Trebuchet MS"/>
                <a:cs typeface="Trebuchet MS"/>
              </a:rPr>
              <a:t>Humidity	</a:t>
            </a:r>
            <a:r>
              <a:rPr dirty="0" sz="2000" spc="-110" b="1">
                <a:solidFill>
                  <a:srgbClr val="0000CC"/>
                </a:solidFill>
                <a:latin typeface="Trebuchet MS"/>
                <a:cs typeface="Trebuchet MS"/>
              </a:rPr>
              <a:t>play</a:t>
            </a:r>
            <a:endParaRPr sz="2000">
              <a:latin typeface="Trebuchet MS"/>
              <a:cs typeface="Trebuchet MS"/>
            </a:endParaRPr>
          </a:p>
          <a:p>
            <a:pPr marL="836294">
              <a:lnSpc>
                <a:spcPct val="100000"/>
              </a:lnSpc>
              <a:spcBef>
                <a:spcPts val="65"/>
              </a:spcBef>
              <a:tabLst>
                <a:tab pos="1765935" algn="l"/>
              </a:tabLst>
            </a:pPr>
            <a:r>
              <a:rPr dirty="0" sz="2000" spc="-40">
                <a:latin typeface="Trebuchet MS"/>
                <a:cs typeface="Trebuchet MS"/>
              </a:rPr>
              <a:t>65	</a:t>
            </a:r>
            <a:r>
              <a:rPr dirty="0" sz="2000" spc="-150">
                <a:latin typeface="Trebuchet MS"/>
                <a:cs typeface="Trebuchet MS"/>
              </a:rPr>
              <a:t>Yes</a:t>
            </a:r>
            <a:endParaRPr sz="2000">
              <a:latin typeface="Trebuchet MS"/>
              <a:cs typeface="Trebuchet MS"/>
            </a:endParaRPr>
          </a:p>
          <a:p>
            <a:pPr marL="836294">
              <a:lnSpc>
                <a:spcPct val="100000"/>
              </a:lnSpc>
              <a:spcBef>
                <a:spcPts val="75"/>
              </a:spcBef>
              <a:tabLst>
                <a:tab pos="1782445" algn="l"/>
              </a:tabLst>
            </a:pPr>
            <a:r>
              <a:rPr dirty="0" sz="2000" spc="-40">
                <a:latin typeface="Trebuchet MS"/>
                <a:cs typeface="Trebuchet MS"/>
              </a:rPr>
              <a:t>70	</a:t>
            </a:r>
            <a:r>
              <a:rPr dirty="0" sz="2000" spc="-5">
                <a:latin typeface="Trebuchet MS"/>
                <a:cs typeface="Trebuchet MS"/>
              </a:rPr>
              <a:t>No</a:t>
            </a:r>
            <a:endParaRPr sz="2000">
              <a:latin typeface="Trebuchet MS"/>
              <a:cs typeface="Trebuchet MS"/>
            </a:endParaRPr>
          </a:p>
          <a:p>
            <a:pPr marL="836294">
              <a:lnSpc>
                <a:spcPct val="100000"/>
              </a:lnSpc>
              <a:spcBef>
                <a:spcPts val="65"/>
              </a:spcBef>
              <a:tabLst>
                <a:tab pos="1765935" algn="l"/>
              </a:tabLst>
            </a:pPr>
            <a:r>
              <a:rPr dirty="0" sz="2000" spc="-40">
                <a:latin typeface="Trebuchet MS"/>
                <a:cs typeface="Trebuchet MS"/>
              </a:rPr>
              <a:t>70	</a:t>
            </a:r>
            <a:r>
              <a:rPr dirty="0" sz="2000" spc="-150">
                <a:latin typeface="Trebuchet MS"/>
                <a:cs typeface="Trebuchet MS"/>
              </a:rPr>
              <a:t>Yes</a:t>
            </a:r>
            <a:endParaRPr sz="2000">
              <a:latin typeface="Trebuchet MS"/>
              <a:cs typeface="Trebuchet MS"/>
            </a:endParaRPr>
          </a:p>
          <a:p>
            <a:pPr marL="836294">
              <a:lnSpc>
                <a:spcPct val="100000"/>
              </a:lnSpc>
              <a:spcBef>
                <a:spcPts val="70"/>
              </a:spcBef>
              <a:tabLst>
                <a:tab pos="1765935" algn="l"/>
              </a:tabLst>
            </a:pPr>
            <a:r>
              <a:rPr dirty="0" sz="2000" spc="-40">
                <a:latin typeface="Trebuchet MS"/>
                <a:cs typeface="Trebuchet MS"/>
              </a:rPr>
              <a:t>70	</a:t>
            </a:r>
            <a:r>
              <a:rPr dirty="0" sz="2000" spc="-150">
                <a:latin typeface="Trebuchet MS"/>
                <a:cs typeface="Trebuchet MS"/>
              </a:rPr>
              <a:t>Yes</a:t>
            </a:r>
            <a:endParaRPr sz="2000">
              <a:latin typeface="Trebuchet MS"/>
              <a:cs typeface="Trebuchet MS"/>
            </a:endParaRPr>
          </a:p>
          <a:p>
            <a:pPr marL="836294">
              <a:lnSpc>
                <a:spcPct val="100000"/>
              </a:lnSpc>
              <a:spcBef>
                <a:spcPts val="70"/>
              </a:spcBef>
              <a:tabLst>
                <a:tab pos="1765935" algn="l"/>
              </a:tabLst>
            </a:pPr>
            <a:r>
              <a:rPr dirty="0" sz="2000" spc="-40">
                <a:latin typeface="Trebuchet MS"/>
                <a:cs typeface="Trebuchet MS"/>
              </a:rPr>
              <a:t>75	</a:t>
            </a:r>
            <a:r>
              <a:rPr dirty="0" sz="2000" spc="-150">
                <a:latin typeface="Trebuchet MS"/>
                <a:cs typeface="Trebuchet MS"/>
              </a:rPr>
              <a:t>Yes</a:t>
            </a:r>
            <a:endParaRPr sz="2000">
              <a:latin typeface="Trebuchet MS"/>
              <a:cs typeface="Trebuchet MS"/>
            </a:endParaRPr>
          </a:p>
          <a:p>
            <a:pPr marL="836294">
              <a:lnSpc>
                <a:spcPct val="100000"/>
              </a:lnSpc>
              <a:spcBef>
                <a:spcPts val="70"/>
              </a:spcBef>
              <a:tabLst>
                <a:tab pos="1765935" algn="l"/>
              </a:tabLst>
            </a:pPr>
            <a:r>
              <a:rPr dirty="0" sz="2000" spc="-40">
                <a:latin typeface="Trebuchet MS"/>
                <a:cs typeface="Trebuchet MS"/>
              </a:rPr>
              <a:t>80	</a:t>
            </a:r>
            <a:r>
              <a:rPr dirty="0" sz="2000" spc="-150">
                <a:latin typeface="Trebuchet MS"/>
                <a:cs typeface="Trebuchet MS"/>
              </a:rPr>
              <a:t>Yes</a:t>
            </a:r>
            <a:endParaRPr sz="2000">
              <a:latin typeface="Trebuchet MS"/>
              <a:cs typeface="Trebuchet MS"/>
            </a:endParaRPr>
          </a:p>
          <a:p>
            <a:pPr marL="611505">
              <a:lnSpc>
                <a:spcPct val="100000"/>
              </a:lnSpc>
              <a:spcBef>
                <a:spcPts val="65"/>
              </a:spcBef>
              <a:tabLst>
                <a:tab pos="836294" algn="l"/>
                <a:tab pos="1765935" algn="l"/>
                <a:tab pos="2237105" algn="l"/>
              </a:tabLst>
            </a:pPr>
            <a:r>
              <a:rPr dirty="0" u="heavy" sz="2000" spc="-5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000" spc="-40"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80	</a:t>
            </a:r>
            <a:r>
              <a:rPr dirty="0" u="heavy" sz="2000" spc="-150"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Yes	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7469" y="4801553"/>
            <a:ext cx="283210" cy="2211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40">
                <a:latin typeface="Trebuchet MS"/>
                <a:cs typeface="Trebuchet MS"/>
              </a:rPr>
              <a:t>85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2000" spc="-40">
                <a:latin typeface="Trebuchet MS"/>
                <a:cs typeface="Trebuchet MS"/>
              </a:rPr>
              <a:t>86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000" spc="-40">
                <a:latin typeface="Trebuchet MS"/>
                <a:cs typeface="Trebuchet MS"/>
              </a:rPr>
              <a:t>90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2000" spc="-40">
                <a:latin typeface="Trebuchet MS"/>
                <a:cs typeface="Trebuchet MS"/>
              </a:rPr>
              <a:t>90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000" spc="-40">
                <a:latin typeface="Trebuchet MS"/>
                <a:cs typeface="Trebuchet MS"/>
              </a:rPr>
              <a:t>91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000" spc="-40">
                <a:latin typeface="Trebuchet MS"/>
                <a:cs typeface="Trebuchet MS"/>
              </a:rPr>
              <a:t>95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2000" spc="-40">
                <a:latin typeface="Trebuchet MS"/>
                <a:cs typeface="Trebuchet MS"/>
              </a:rPr>
              <a:t>96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7194" y="4801553"/>
            <a:ext cx="356870" cy="221170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just" marL="12700" marR="5080" indent="16510">
              <a:lnSpc>
                <a:spcPct val="102899"/>
              </a:lnSpc>
              <a:spcBef>
                <a:spcPts val="25"/>
              </a:spcBef>
            </a:pPr>
            <a:r>
              <a:rPr dirty="0" sz="2000" spc="-5">
                <a:latin typeface="Trebuchet MS"/>
                <a:cs typeface="Trebuchet MS"/>
              </a:rPr>
              <a:t>No  </a:t>
            </a:r>
            <a:r>
              <a:rPr dirty="0" sz="2000" spc="-320">
                <a:latin typeface="Trebuchet MS"/>
                <a:cs typeface="Trebuchet MS"/>
              </a:rPr>
              <a:t>Y</a:t>
            </a:r>
            <a:r>
              <a:rPr dirty="0" sz="2000" spc="-100">
                <a:latin typeface="Trebuchet MS"/>
                <a:cs typeface="Trebuchet MS"/>
              </a:rPr>
              <a:t>e</a:t>
            </a:r>
            <a:r>
              <a:rPr dirty="0" sz="2000" spc="-25">
                <a:latin typeface="Trebuchet MS"/>
                <a:cs typeface="Trebuchet MS"/>
              </a:rPr>
              <a:t>s  </a:t>
            </a:r>
            <a:r>
              <a:rPr dirty="0" sz="2000" spc="-5">
                <a:latin typeface="Trebuchet MS"/>
                <a:cs typeface="Trebuchet MS"/>
              </a:rPr>
              <a:t>No  </a:t>
            </a:r>
            <a:r>
              <a:rPr dirty="0" sz="2000" spc="-320">
                <a:latin typeface="Trebuchet MS"/>
                <a:cs typeface="Trebuchet MS"/>
              </a:rPr>
              <a:t>Y</a:t>
            </a:r>
            <a:r>
              <a:rPr dirty="0" sz="2000" spc="-100">
                <a:latin typeface="Trebuchet MS"/>
                <a:cs typeface="Trebuchet MS"/>
              </a:rPr>
              <a:t>e</a:t>
            </a:r>
            <a:r>
              <a:rPr dirty="0" sz="2000" spc="-25">
                <a:latin typeface="Trebuchet MS"/>
                <a:cs typeface="Trebuchet MS"/>
              </a:rPr>
              <a:t>s  </a:t>
            </a:r>
            <a:r>
              <a:rPr dirty="0" sz="2000" spc="-5">
                <a:latin typeface="Trebuchet MS"/>
                <a:cs typeface="Trebuchet MS"/>
              </a:rPr>
              <a:t>No  No  </a:t>
            </a:r>
            <a:r>
              <a:rPr dirty="0" sz="2000" spc="-320">
                <a:latin typeface="Trebuchet MS"/>
                <a:cs typeface="Trebuchet MS"/>
              </a:rPr>
              <a:t>Y</a:t>
            </a:r>
            <a:r>
              <a:rPr dirty="0" sz="2000" spc="-100">
                <a:latin typeface="Trebuchet MS"/>
                <a:cs typeface="Trebuchet MS"/>
              </a:rPr>
              <a:t>e</a:t>
            </a:r>
            <a:r>
              <a:rPr dirty="0" sz="2000" spc="-3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122" y="942848"/>
            <a:ext cx="393382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Why Prepare</a:t>
            </a:r>
            <a:r>
              <a:rPr dirty="0" spc="-30"/>
              <a:t> </a:t>
            </a:r>
            <a:r>
              <a:rPr dirty="0" spc="-5"/>
              <a:t>Data?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30131" y="6810697"/>
            <a:ext cx="14414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z="1200">
                <a:latin typeface="Comic Sans MS"/>
                <a:cs typeface="Comic Sans MS"/>
              </a:rPr>
              <a:t>2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255" y="2238247"/>
            <a:ext cx="7941945" cy="3208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Some data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preparation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is needed for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all mining</a:t>
            </a:r>
            <a:r>
              <a:rPr dirty="0" sz="2400" spc="-7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tools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Comic Sans MS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000"/>
              </a:lnSpc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The purpose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preparation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is to transform data</a:t>
            </a:r>
            <a:r>
              <a:rPr dirty="0" sz="2400" spc="-114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sets 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so that their </a:t>
            </a:r>
            <a:r>
              <a:rPr dirty="0" sz="2400" spc="-5">
                <a:solidFill>
                  <a:srgbClr val="008000"/>
                </a:solidFill>
                <a:latin typeface="Comic Sans MS"/>
                <a:cs typeface="Comic Sans MS"/>
              </a:rPr>
              <a:t>information content is best exposed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to  the mining</a:t>
            </a:r>
            <a:r>
              <a:rPr dirty="0" sz="2400" spc="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tool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Comic Sans MS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marR="264160" indent="-342900">
              <a:lnSpc>
                <a:spcPct val="110000"/>
              </a:lnSpc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8000"/>
                </a:solidFill>
                <a:latin typeface="Comic Sans MS"/>
                <a:cs typeface="Comic Sans MS"/>
              </a:rPr>
              <a:t>Error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prediction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rate should be </a:t>
            </a:r>
            <a:r>
              <a:rPr dirty="0" sz="2400">
                <a:solidFill>
                  <a:srgbClr val="008000"/>
                </a:solidFill>
                <a:latin typeface="Comic Sans MS"/>
                <a:cs typeface="Comic Sans MS"/>
              </a:rPr>
              <a:t>lower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(or the</a:t>
            </a:r>
            <a:r>
              <a:rPr dirty="0" sz="2400" spc="-1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same) 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after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preparation as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before</a:t>
            </a:r>
            <a:r>
              <a:rPr dirty="0" sz="2400" spc="-6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it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3278" y="4553966"/>
            <a:ext cx="270954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OUTLIERS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745" y="942848"/>
            <a:ext cx="159639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Outliers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9255" y="1590547"/>
            <a:ext cx="7866380" cy="5020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Outliers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are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values thought to be out of</a:t>
            </a:r>
            <a:r>
              <a:rPr dirty="0" sz="2400" spc="-8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range.</a:t>
            </a:r>
            <a:endParaRPr sz="2400">
              <a:latin typeface="Comic Sans MS"/>
              <a:cs typeface="Comic Sans MS"/>
            </a:endParaRPr>
          </a:p>
          <a:p>
            <a:pPr algn="just" lvl="1" marL="755015" marR="51435" indent="-285750">
              <a:lnSpc>
                <a:spcPct val="95500"/>
              </a:lnSpc>
              <a:spcBef>
                <a:spcPts val="2380"/>
              </a:spcBef>
              <a:buClr>
                <a:srgbClr val="FF0000"/>
              </a:buClr>
              <a:buFont typeface="Comic Sans MS"/>
              <a:buChar char="•"/>
              <a:tabLst>
                <a:tab pos="755650" algn="l"/>
              </a:tabLst>
            </a:pPr>
            <a:r>
              <a:rPr dirty="0" sz="2000" spc="-50" b="1">
                <a:solidFill>
                  <a:srgbClr val="008000"/>
                </a:solidFill>
                <a:latin typeface="Comic Sans MS"/>
                <a:cs typeface="Comic Sans MS"/>
              </a:rPr>
              <a:t>“</a:t>
            </a:r>
            <a:r>
              <a:rPr dirty="0" sz="1900" spc="-50" b="1" i="1">
                <a:solidFill>
                  <a:srgbClr val="008000"/>
                </a:solidFill>
                <a:latin typeface="Comic Sans MS"/>
                <a:cs typeface="Comic Sans MS"/>
              </a:rPr>
              <a:t>An </a:t>
            </a:r>
            <a:r>
              <a:rPr dirty="0" sz="1900" spc="-45" b="1" i="1">
                <a:solidFill>
                  <a:srgbClr val="008000"/>
                </a:solidFill>
                <a:latin typeface="Comic Sans MS"/>
                <a:cs typeface="Comic Sans MS"/>
              </a:rPr>
              <a:t>outlier is </a:t>
            </a:r>
            <a:r>
              <a:rPr dirty="0" sz="1900" spc="-55" b="1" i="1">
                <a:solidFill>
                  <a:srgbClr val="008000"/>
                </a:solidFill>
                <a:latin typeface="Comic Sans MS"/>
                <a:cs typeface="Comic Sans MS"/>
              </a:rPr>
              <a:t>an </a:t>
            </a:r>
            <a:r>
              <a:rPr dirty="0" sz="1900" spc="-50" b="1" i="1">
                <a:solidFill>
                  <a:srgbClr val="008000"/>
                </a:solidFill>
                <a:latin typeface="Comic Sans MS"/>
                <a:cs typeface="Comic Sans MS"/>
              </a:rPr>
              <a:t>observation </a:t>
            </a:r>
            <a:r>
              <a:rPr dirty="0" sz="1900" spc="-60" b="1" i="1">
                <a:solidFill>
                  <a:srgbClr val="008000"/>
                </a:solidFill>
                <a:latin typeface="Comic Sans MS"/>
                <a:cs typeface="Comic Sans MS"/>
              </a:rPr>
              <a:t>that </a:t>
            </a:r>
            <a:r>
              <a:rPr dirty="0" sz="1900" spc="-55" b="1" i="1">
                <a:solidFill>
                  <a:srgbClr val="008000"/>
                </a:solidFill>
                <a:latin typeface="Comic Sans MS"/>
                <a:cs typeface="Comic Sans MS"/>
              </a:rPr>
              <a:t>deviates so </a:t>
            </a:r>
            <a:r>
              <a:rPr dirty="0" sz="1900" spc="-60" b="1" i="1">
                <a:solidFill>
                  <a:srgbClr val="008000"/>
                </a:solidFill>
                <a:latin typeface="Comic Sans MS"/>
                <a:cs typeface="Comic Sans MS"/>
              </a:rPr>
              <a:t>much </a:t>
            </a:r>
            <a:r>
              <a:rPr dirty="0" sz="1900" spc="-65" b="1" i="1">
                <a:solidFill>
                  <a:srgbClr val="008000"/>
                </a:solidFill>
                <a:latin typeface="Comic Sans MS"/>
                <a:cs typeface="Comic Sans MS"/>
              </a:rPr>
              <a:t>from </a:t>
            </a:r>
            <a:r>
              <a:rPr dirty="0" sz="1900" spc="-55" b="1" i="1">
                <a:solidFill>
                  <a:srgbClr val="008000"/>
                </a:solidFill>
                <a:latin typeface="Comic Sans MS"/>
                <a:cs typeface="Comic Sans MS"/>
              </a:rPr>
              <a:t>other  </a:t>
            </a:r>
            <a:r>
              <a:rPr dirty="0" sz="1900" spc="-50" b="1" i="1">
                <a:solidFill>
                  <a:srgbClr val="008000"/>
                </a:solidFill>
                <a:latin typeface="Comic Sans MS"/>
                <a:cs typeface="Comic Sans MS"/>
              </a:rPr>
              <a:t>observations </a:t>
            </a:r>
            <a:r>
              <a:rPr dirty="0" sz="1900" spc="-55" b="1" i="1">
                <a:solidFill>
                  <a:srgbClr val="008000"/>
                </a:solidFill>
                <a:latin typeface="Comic Sans MS"/>
                <a:cs typeface="Comic Sans MS"/>
              </a:rPr>
              <a:t>as to arouse </a:t>
            </a:r>
            <a:r>
              <a:rPr dirty="0" sz="1900" spc="-50" b="1" i="1">
                <a:solidFill>
                  <a:srgbClr val="008000"/>
                </a:solidFill>
                <a:latin typeface="Comic Sans MS"/>
                <a:cs typeface="Comic Sans MS"/>
              </a:rPr>
              <a:t>suspicion </a:t>
            </a:r>
            <a:r>
              <a:rPr dirty="0" sz="1900" spc="-60" b="1" i="1">
                <a:solidFill>
                  <a:srgbClr val="008000"/>
                </a:solidFill>
                <a:latin typeface="Comic Sans MS"/>
                <a:cs typeface="Comic Sans MS"/>
              </a:rPr>
              <a:t>that </a:t>
            </a:r>
            <a:r>
              <a:rPr dirty="0" sz="1900" spc="-45" b="1" i="1">
                <a:solidFill>
                  <a:srgbClr val="008000"/>
                </a:solidFill>
                <a:latin typeface="Comic Sans MS"/>
                <a:cs typeface="Comic Sans MS"/>
              </a:rPr>
              <a:t>it </a:t>
            </a:r>
            <a:r>
              <a:rPr dirty="0" sz="1900" spc="-65" b="1" i="1">
                <a:solidFill>
                  <a:srgbClr val="008000"/>
                </a:solidFill>
                <a:latin typeface="Comic Sans MS"/>
                <a:cs typeface="Comic Sans MS"/>
              </a:rPr>
              <a:t>was </a:t>
            </a:r>
            <a:r>
              <a:rPr dirty="0" sz="1900" spc="-55" b="1" i="1">
                <a:solidFill>
                  <a:srgbClr val="008000"/>
                </a:solidFill>
                <a:latin typeface="Comic Sans MS"/>
                <a:cs typeface="Comic Sans MS"/>
              </a:rPr>
              <a:t>generated </a:t>
            </a:r>
            <a:r>
              <a:rPr dirty="0" sz="1900" spc="-60" b="1" i="1">
                <a:solidFill>
                  <a:srgbClr val="008000"/>
                </a:solidFill>
                <a:latin typeface="Comic Sans MS"/>
                <a:cs typeface="Comic Sans MS"/>
              </a:rPr>
              <a:t>by a  </a:t>
            </a:r>
            <a:r>
              <a:rPr dirty="0" sz="1900" spc="-55" b="1" i="1">
                <a:solidFill>
                  <a:srgbClr val="008000"/>
                </a:solidFill>
                <a:latin typeface="Comic Sans MS"/>
                <a:cs typeface="Comic Sans MS"/>
              </a:rPr>
              <a:t>different</a:t>
            </a:r>
            <a:r>
              <a:rPr dirty="0" sz="1900" spc="-45" b="1" i="1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z="1900" spc="-55" b="1" i="1">
                <a:solidFill>
                  <a:srgbClr val="008000"/>
                </a:solidFill>
                <a:latin typeface="Comic Sans MS"/>
                <a:cs typeface="Comic Sans MS"/>
              </a:rPr>
              <a:t>mechanism”</a:t>
            </a:r>
            <a:endParaRPr sz="19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•"/>
            </a:pPr>
            <a:endParaRPr sz="3650">
              <a:latin typeface="Times New Roman"/>
              <a:cs typeface="Times New Roman"/>
            </a:endParaRPr>
          </a:p>
          <a:p>
            <a:pPr lvl="1" marL="755650" marR="418465" indent="-286385">
              <a:lnSpc>
                <a:spcPct val="100000"/>
              </a:lnSpc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Can be detected by standardizing observations and label the  standardized values outside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predetermined bound as</a:t>
            </a:r>
            <a:r>
              <a:rPr dirty="0" sz="1800" spc="8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outliers</a:t>
            </a:r>
            <a:endParaRPr sz="1800">
              <a:latin typeface="Comic Sans MS"/>
              <a:cs typeface="Comic Sans MS"/>
            </a:endParaRPr>
          </a:p>
          <a:p>
            <a:pPr lvl="1" marL="755650" indent="-286385">
              <a:lnSpc>
                <a:spcPct val="100000"/>
              </a:lnSpc>
              <a:spcBef>
                <a:spcPts val="114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Outlier detection can be used for fraud detection or data</a:t>
            </a:r>
            <a:r>
              <a:rPr dirty="0" sz="1800" spc="1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cleaning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Approaches:</a:t>
            </a:r>
            <a:endParaRPr sz="24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227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do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nothing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enforce upper and lower</a:t>
            </a:r>
            <a:r>
              <a:rPr dirty="0" sz="2000" spc="7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bounds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let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binning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handle the</a:t>
            </a:r>
            <a:r>
              <a:rPr dirty="0" sz="2000" spc="7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6755" y="4043934"/>
            <a:ext cx="3944873" cy="2797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298" y="942848"/>
            <a:ext cx="339597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Outlier</a:t>
            </a:r>
            <a:r>
              <a:rPr dirty="0" spc="-30"/>
              <a:t> </a:t>
            </a:r>
            <a:r>
              <a:rPr dirty="0" spc="-10"/>
              <a:t>detection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910470" y="334960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4165" y="0"/>
                </a:lnTo>
              </a:path>
            </a:pathLst>
          </a:custGeom>
          <a:ln w="195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71578" y="334960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4165" y="0"/>
                </a:lnTo>
              </a:path>
            </a:pathLst>
          </a:custGeom>
          <a:ln w="195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9255" y="1605788"/>
            <a:ext cx="8005445" cy="214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FF0000"/>
                </a:solidFill>
                <a:latin typeface="Comic Sans MS"/>
                <a:cs typeface="Comic Sans MS"/>
              </a:rPr>
              <a:t>Univariate</a:t>
            </a:r>
            <a:endParaRPr sz="2400">
              <a:latin typeface="Comic Sans MS"/>
              <a:cs typeface="Comic Sans MS"/>
            </a:endParaRPr>
          </a:p>
          <a:p>
            <a:pPr lvl="1" marL="755015" marR="5080" indent="-285750">
              <a:lnSpc>
                <a:spcPct val="100000"/>
              </a:lnSpc>
              <a:spcBef>
                <a:spcPts val="227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Compute mean and std.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deviation.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For k=2 or 3, x is an outlier  if outside limits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(normal distribution</a:t>
            </a:r>
            <a:r>
              <a:rPr dirty="0" sz="2000" spc="9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assumed)</a:t>
            </a:r>
            <a:endParaRPr sz="2000">
              <a:latin typeface="Comic Sans MS"/>
              <a:cs typeface="Comic Sans MS"/>
            </a:endParaRPr>
          </a:p>
          <a:p>
            <a:pPr marL="2396490">
              <a:lnSpc>
                <a:spcPct val="100000"/>
              </a:lnSpc>
              <a:spcBef>
                <a:spcPts val="2280"/>
              </a:spcBef>
            </a:pPr>
            <a:r>
              <a:rPr dirty="0" sz="3700" spc="120">
                <a:latin typeface="Times New Roman"/>
                <a:cs typeface="Times New Roman"/>
              </a:rPr>
              <a:t>(</a:t>
            </a:r>
            <a:r>
              <a:rPr dirty="0" sz="3700" spc="120" i="1">
                <a:latin typeface="Times New Roman"/>
                <a:cs typeface="Times New Roman"/>
              </a:rPr>
              <a:t>x</a:t>
            </a:r>
            <a:r>
              <a:rPr dirty="0" sz="3700" spc="5" i="1">
                <a:latin typeface="Times New Roman"/>
                <a:cs typeface="Times New Roman"/>
              </a:rPr>
              <a:t> </a:t>
            </a:r>
            <a:r>
              <a:rPr dirty="0" sz="3700">
                <a:latin typeface="Symbol"/>
                <a:cs typeface="Symbol"/>
              </a:rPr>
              <a:t></a:t>
            </a:r>
            <a:r>
              <a:rPr dirty="0" sz="3700" spc="-225">
                <a:latin typeface="Times New Roman"/>
                <a:cs typeface="Times New Roman"/>
              </a:rPr>
              <a:t> </a:t>
            </a:r>
            <a:r>
              <a:rPr dirty="0" sz="3700" spc="-5" i="1">
                <a:latin typeface="Times New Roman"/>
                <a:cs typeface="Times New Roman"/>
              </a:rPr>
              <a:t>ks</a:t>
            </a:r>
            <a:r>
              <a:rPr dirty="0" sz="3700" spc="-5">
                <a:latin typeface="Times New Roman"/>
                <a:cs typeface="Times New Roman"/>
              </a:rPr>
              <a:t>,</a:t>
            </a:r>
            <a:r>
              <a:rPr dirty="0" sz="3700" spc="-315">
                <a:latin typeface="Times New Roman"/>
                <a:cs typeface="Times New Roman"/>
              </a:rPr>
              <a:t> </a:t>
            </a:r>
            <a:r>
              <a:rPr dirty="0" sz="3700" i="1">
                <a:latin typeface="Times New Roman"/>
                <a:cs typeface="Times New Roman"/>
              </a:rPr>
              <a:t>x</a:t>
            </a:r>
            <a:r>
              <a:rPr dirty="0" sz="3700" spc="5" i="1">
                <a:latin typeface="Times New Roman"/>
                <a:cs typeface="Times New Roman"/>
              </a:rPr>
              <a:t> </a:t>
            </a:r>
            <a:r>
              <a:rPr dirty="0" sz="3700">
                <a:latin typeface="Symbol"/>
                <a:cs typeface="Symbol"/>
              </a:rPr>
              <a:t></a:t>
            </a:r>
            <a:r>
              <a:rPr dirty="0" sz="3700" spc="-170">
                <a:latin typeface="Times New Roman"/>
                <a:cs typeface="Times New Roman"/>
              </a:rPr>
              <a:t> </a:t>
            </a:r>
            <a:r>
              <a:rPr dirty="0" sz="3700" spc="15" i="1">
                <a:latin typeface="Times New Roman"/>
                <a:cs typeface="Times New Roman"/>
              </a:rPr>
              <a:t>ks</a:t>
            </a:r>
            <a:r>
              <a:rPr dirty="0" sz="3700" spc="15">
                <a:latin typeface="Times New Roman"/>
                <a:cs typeface="Times New Roman"/>
              </a:rPr>
              <a:t>)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7053" y="1820062"/>
            <a:ext cx="5881878" cy="433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04545" y="4852862"/>
            <a:ext cx="495300" cy="531495"/>
          </a:xfrm>
          <a:custGeom>
            <a:avLst/>
            <a:gdLst/>
            <a:ahLst/>
            <a:cxnLst/>
            <a:rect l="l" t="t" r="r" b="b"/>
            <a:pathLst>
              <a:path w="495300" h="531495">
                <a:moveTo>
                  <a:pt x="495300" y="265491"/>
                </a:moveTo>
                <a:lnTo>
                  <a:pt x="495300" y="251775"/>
                </a:lnTo>
                <a:lnTo>
                  <a:pt x="493776" y="238059"/>
                </a:lnTo>
                <a:lnTo>
                  <a:pt x="485680" y="194747"/>
                </a:lnTo>
                <a:lnTo>
                  <a:pt x="472980" y="155773"/>
                </a:lnTo>
                <a:lnTo>
                  <a:pt x="456160" y="121134"/>
                </a:lnTo>
                <a:lnTo>
                  <a:pt x="412100" y="64862"/>
                </a:lnTo>
                <a:lnTo>
                  <a:pt x="357377" y="25924"/>
                </a:lnTo>
                <a:lnTo>
                  <a:pt x="295871" y="4311"/>
                </a:lnTo>
                <a:lnTo>
                  <a:pt x="263785" y="0"/>
                </a:lnTo>
                <a:lnTo>
                  <a:pt x="231457" y="17"/>
                </a:lnTo>
                <a:lnTo>
                  <a:pt x="168015" y="13033"/>
                </a:lnTo>
                <a:lnTo>
                  <a:pt x="109423" y="43353"/>
                </a:lnTo>
                <a:lnTo>
                  <a:pt x="59558" y="90969"/>
                </a:lnTo>
                <a:lnTo>
                  <a:pt x="22299" y="155874"/>
                </a:lnTo>
                <a:lnTo>
                  <a:pt x="9609" y="194807"/>
                </a:lnTo>
                <a:lnTo>
                  <a:pt x="1523" y="238059"/>
                </a:lnTo>
                <a:lnTo>
                  <a:pt x="0" y="251775"/>
                </a:lnTo>
                <a:lnTo>
                  <a:pt x="0" y="279207"/>
                </a:lnTo>
                <a:lnTo>
                  <a:pt x="3048" y="305877"/>
                </a:lnTo>
                <a:lnTo>
                  <a:pt x="9144" y="330792"/>
                </a:lnTo>
                <a:lnTo>
                  <a:pt x="9144" y="265491"/>
                </a:lnTo>
                <a:lnTo>
                  <a:pt x="10667" y="238821"/>
                </a:lnTo>
                <a:lnTo>
                  <a:pt x="19100" y="195973"/>
                </a:lnTo>
                <a:lnTo>
                  <a:pt x="32017" y="157587"/>
                </a:lnTo>
                <a:lnTo>
                  <a:pt x="69366" y="94131"/>
                </a:lnTo>
                <a:lnTo>
                  <a:pt x="118842" y="48312"/>
                </a:lnTo>
                <a:lnTo>
                  <a:pt x="176569" y="19987"/>
                </a:lnTo>
                <a:lnTo>
                  <a:pt x="238675" y="9016"/>
                </a:lnTo>
                <a:lnTo>
                  <a:pt x="270159" y="9994"/>
                </a:lnTo>
                <a:lnTo>
                  <a:pt x="331568" y="24787"/>
                </a:lnTo>
                <a:lnTo>
                  <a:pt x="387670" y="56580"/>
                </a:lnTo>
                <a:lnTo>
                  <a:pt x="434591" y="105230"/>
                </a:lnTo>
                <a:lnTo>
                  <a:pt x="468457" y="170596"/>
                </a:lnTo>
                <a:lnTo>
                  <a:pt x="479283" y="209503"/>
                </a:lnTo>
                <a:lnTo>
                  <a:pt x="485394" y="252537"/>
                </a:lnTo>
                <a:lnTo>
                  <a:pt x="486156" y="265491"/>
                </a:lnTo>
                <a:lnTo>
                  <a:pt x="486156" y="331791"/>
                </a:lnTo>
                <a:lnTo>
                  <a:pt x="491090" y="310207"/>
                </a:lnTo>
                <a:lnTo>
                  <a:pt x="495300" y="265491"/>
                </a:lnTo>
                <a:close/>
              </a:path>
              <a:path w="495300" h="531495">
                <a:moveTo>
                  <a:pt x="486156" y="331791"/>
                </a:moveTo>
                <a:lnTo>
                  <a:pt x="486156" y="265491"/>
                </a:lnTo>
                <a:lnTo>
                  <a:pt x="485394" y="278445"/>
                </a:lnTo>
                <a:lnTo>
                  <a:pt x="479193" y="322461"/>
                </a:lnTo>
                <a:lnTo>
                  <a:pt x="467940" y="362194"/>
                </a:lnTo>
                <a:lnTo>
                  <a:pt x="452170" y="397606"/>
                </a:lnTo>
                <a:lnTo>
                  <a:pt x="409223" y="455331"/>
                </a:lnTo>
                <a:lnTo>
                  <a:pt x="354639" y="495351"/>
                </a:lnTo>
                <a:lnTo>
                  <a:pt x="292703" y="517383"/>
                </a:lnTo>
                <a:lnTo>
                  <a:pt x="260318" y="521566"/>
                </a:lnTo>
                <a:lnTo>
                  <a:pt x="227702" y="521145"/>
                </a:lnTo>
                <a:lnTo>
                  <a:pt x="163922" y="506350"/>
                </a:lnTo>
                <a:lnTo>
                  <a:pt x="105650" y="472717"/>
                </a:lnTo>
                <a:lnTo>
                  <a:pt x="57171" y="419962"/>
                </a:lnTo>
                <a:lnTo>
                  <a:pt x="37943" y="386324"/>
                </a:lnTo>
                <a:lnTo>
                  <a:pt x="22772" y="347800"/>
                </a:lnTo>
                <a:lnTo>
                  <a:pt x="12192" y="304353"/>
                </a:lnTo>
                <a:lnTo>
                  <a:pt x="9144" y="265491"/>
                </a:lnTo>
                <a:lnTo>
                  <a:pt x="9144" y="330792"/>
                </a:lnTo>
                <a:lnTo>
                  <a:pt x="29091" y="389193"/>
                </a:lnTo>
                <a:lnTo>
                  <a:pt x="48288" y="423508"/>
                </a:lnTo>
                <a:lnTo>
                  <a:pt x="96514" y="477707"/>
                </a:lnTo>
                <a:lnTo>
                  <a:pt x="154496" y="513008"/>
                </a:lnTo>
                <a:lnTo>
                  <a:pt x="218207" y="529822"/>
                </a:lnTo>
                <a:lnTo>
                  <a:pt x="250953" y="531425"/>
                </a:lnTo>
                <a:lnTo>
                  <a:pt x="283621" y="528560"/>
                </a:lnTo>
                <a:lnTo>
                  <a:pt x="346711" y="509633"/>
                </a:lnTo>
                <a:lnTo>
                  <a:pt x="403450" y="473451"/>
                </a:lnTo>
                <a:lnTo>
                  <a:pt x="449812" y="420426"/>
                </a:lnTo>
                <a:lnTo>
                  <a:pt x="481771" y="350969"/>
                </a:lnTo>
                <a:lnTo>
                  <a:pt x="486156" y="3317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6361" y="6826250"/>
            <a:ext cx="2114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44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2580" y="722630"/>
            <a:ext cx="339597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Outlier</a:t>
            </a:r>
            <a:r>
              <a:rPr dirty="0" spc="-30"/>
              <a:t> </a:t>
            </a:r>
            <a:r>
              <a:rPr dirty="0" spc="-10"/>
              <a:t>detection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2125" y="1488440"/>
            <a:ext cx="7608570" cy="348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Comic Sans MS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FF0000"/>
                </a:solidFill>
                <a:latin typeface="Comic Sans MS"/>
                <a:cs typeface="Comic Sans MS"/>
              </a:rPr>
              <a:t>Univariate</a:t>
            </a:r>
            <a:endParaRPr sz="24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227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Boxplot: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An observation is an </a:t>
            </a:r>
            <a:r>
              <a:rPr dirty="0" sz="2000" spc="-5">
                <a:solidFill>
                  <a:srgbClr val="0000CC"/>
                </a:solidFill>
                <a:latin typeface="Comic Sans MS"/>
                <a:cs typeface="Comic Sans MS"/>
              </a:rPr>
              <a:t>extreme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outlier</a:t>
            </a:r>
            <a:r>
              <a:rPr dirty="0" sz="2000" spc="114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endParaRPr sz="2000">
              <a:latin typeface="Comic Sans MS"/>
              <a:cs typeface="Comic Sans MS"/>
            </a:endParaRPr>
          </a:p>
          <a:p>
            <a:pPr marL="1840864">
              <a:lnSpc>
                <a:spcPct val="100000"/>
              </a:lnSpc>
              <a:spcBef>
                <a:spcPts val="1220"/>
              </a:spcBef>
              <a:tabLst>
                <a:tab pos="5046980" algn="l"/>
              </a:tabLst>
            </a:pPr>
            <a:r>
              <a:rPr dirty="0" sz="2000" spc="-5">
                <a:latin typeface="Comic Sans MS"/>
                <a:cs typeface="Comic Sans MS"/>
              </a:rPr>
              <a:t>(Q1-3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-5">
                <a:latin typeface="Comic Sans MS"/>
                <a:cs typeface="Comic Sans MS"/>
              </a:rPr>
              <a:t>IQR,</a:t>
            </a:r>
            <a:r>
              <a:rPr dirty="0" sz="2000" spc="20">
                <a:latin typeface="Comic Sans MS"/>
                <a:cs typeface="Comic Sans MS"/>
              </a:rPr>
              <a:t> </a:t>
            </a:r>
            <a:r>
              <a:rPr dirty="0" sz="2000" spc="-5">
                <a:latin typeface="Comic Sans MS"/>
                <a:cs typeface="Comic Sans MS"/>
              </a:rPr>
              <a:t>Q3+3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-5">
                <a:latin typeface="Comic Sans MS"/>
                <a:cs typeface="Comic Sans MS"/>
              </a:rPr>
              <a:t>IQR),	</a:t>
            </a:r>
            <a:r>
              <a:rPr dirty="0" sz="2000" spc="-10">
                <a:latin typeface="Comic Sans MS"/>
                <a:cs typeface="Comic Sans MS"/>
              </a:rPr>
              <a:t>where</a:t>
            </a:r>
            <a:r>
              <a:rPr dirty="0" sz="2000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IQR=Q3-Q1</a:t>
            </a:r>
            <a:endParaRPr sz="2000">
              <a:latin typeface="Comic Sans MS"/>
              <a:cs typeface="Comic Sans MS"/>
            </a:endParaRPr>
          </a:p>
          <a:p>
            <a:pPr marL="3977004">
              <a:lnSpc>
                <a:spcPct val="100000"/>
              </a:lnSpc>
              <a:spcBef>
                <a:spcPts val="1175"/>
              </a:spcBef>
            </a:pPr>
            <a:r>
              <a:rPr dirty="0" sz="2100" spc="-55" i="1">
                <a:solidFill>
                  <a:srgbClr val="008000"/>
                </a:solidFill>
                <a:latin typeface="Tahoma"/>
                <a:cs typeface="Tahoma"/>
              </a:rPr>
              <a:t>(IQR </a:t>
            </a:r>
            <a:r>
              <a:rPr dirty="0" sz="2100" spc="-75" i="1">
                <a:solidFill>
                  <a:srgbClr val="008000"/>
                </a:solidFill>
                <a:latin typeface="Tahoma"/>
                <a:cs typeface="Tahoma"/>
              </a:rPr>
              <a:t>= </a:t>
            </a:r>
            <a:r>
              <a:rPr dirty="0" sz="2100" spc="-50" i="1">
                <a:solidFill>
                  <a:srgbClr val="008000"/>
                </a:solidFill>
                <a:latin typeface="Tahoma"/>
                <a:cs typeface="Tahoma"/>
              </a:rPr>
              <a:t>Inter Quartile</a:t>
            </a:r>
            <a:r>
              <a:rPr dirty="0" sz="2100" spc="50" i="1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dirty="0" sz="2100" spc="-60" i="1">
                <a:solidFill>
                  <a:srgbClr val="008000"/>
                </a:solidFill>
                <a:latin typeface="Tahoma"/>
                <a:cs typeface="Tahoma"/>
              </a:rPr>
              <a:t>Range)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3419475" marR="508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and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declared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dirty="0" sz="2000" spc="-5">
                <a:solidFill>
                  <a:srgbClr val="0000CC"/>
                </a:solidFill>
                <a:latin typeface="Comic Sans MS"/>
                <a:cs typeface="Comic Sans MS"/>
              </a:rPr>
              <a:t>mild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outlier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if it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lies  outside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of the</a:t>
            </a:r>
            <a:r>
              <a:rPr dirty="0" sz="2000" spc="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interval</a:t>
            </a:r>
            <a:endParaRPr sz="2000">
              <a:latin typeface="Comic Sans MS"/>
              <a:cs typeface="Comic Sans MS"/>
            </a:endParaRPr>
          </a:p>
          <a:p>
            <a:pPr marL="3684270">
              <a:lnSpc>
                <a:spcPct val="100000"/>
              </a:lnSpc>
              <a:spcBef>
                <a:spcPts val="975"/>
              </a:spcBef>
            </a:pPr>
            <a:r>
              <a:rPr dirty="0" sz="2000" spc="-5">
                <a:latin typeface="Comic Sans MS"/>
                <a:cs typeface="Comic Sans MS"/>
              </a:rPr>
              <a:t>(Q1-1.5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-5">
                <a:latin typeface="Comic Sans MS"/>
                <a:cs typeface="Comic Sans MS"/>
              </a:rPr>
              <a:t>IQR,</a:t>
            </a:r>
            <a:r>
              <a:rPr dirty="0" sz="2000" spc="5">
                <a:latin typeface="Comic Sans MS"/>
                <a:cs typeface="Comic Sans MS"/>
              </a:rPr>
              <a:t> </a:t>
            </a:r>
            <a:r>
              <a:rPr dirty="0" sz="2000" spc="-5">
                <a:latin typeface="Comic Sans MS"/>
                <a:cs typeface="Comic Sans MS"/>
              </a:rPr>
              <a:t>Q3+1.5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-5">
                <a:latin typeface="Comic Sans MS"/>
                <a:cs typeface="Comic Sans MS"/>
              </a:rPr>
              <a:t>IQR).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6916" y="6793284"/>
            <a:ext cx="33337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  <a:hlinkClick r:id="rId2"/>
              </a:rPr>
              <a:t>http://www.physics.csbsju.edu/stats/box2.html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6779" y="3441191"/>
            <a:ext cx="3534155" cy="3637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2969" y="3435096"/>
            <a:ext cx="3543300" cy="3648710"/>
          </a:xfrm>
          <a:custGeom>
            <a:avLst/>
            <a:gdLst/>
            <a:ahLst/>
            <a:cxnLst/>
            <a:rect l="l" t="t" r="r" b="b"/>
            <a:pathLst>
              <a:path w="3543300" h="3648709">
                <a:moveTo>
                  <a:pt x="3543300" y="3648455"/>
                </a:moveTo>
                <a:lnTo>
                  <a:pt x="3543300" y="0"/>
                </a:lnTo>
                <a:lnTo>
                  <a:pt x="0" y="0"/>
                </a:lnTo>
                <a:lnTo>
                  <a:pt x="0" y="3648455"/>
                </a:lnTo>
                <a:lnTo>
                  <a:pt x="4571" y="3648455"/>
                </a:lnTo>
                <a:lnTo>
                  <a:pt x="4571" y="9905"/>
                </a:lnTo>
                <a:lnTo>
                  <a:pt x="9905" y="5333"/>
                </a:lnTo>
                <a:lnTo>
                  <a:pt x="9905" y="9905"/>
                </a:lnTo>
                <a:lnTo>
                  <a:pt x="3534155" y="9905"/>
                </a:lnTo>
                <a:lnTo>
                  <a:pt x="3534155" y="5333"/>
                </a:lnTo>
                <a:lnTo>
                  <a:pt x="3538728" y="9905"/>
                </a:lnTo>
                <a:lnTo>
                  <a:pt x="3538728" y="3648455"/>
                </a:lnTo>
                <a:lnTo>
                  <a:pt x="3543300" y="3648455"/>
                </a:lnTo>
                <a:close/>
              </a:path>
              <a:path w="3543300" h="3648709">
                <a:moveTo>
                  <a:pt x="9905" y="9905"/>
                </a:moveTo>
                <a:lnTo>
                  <a:pt x="9905" y="5333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3543300" h="3648709">
                <a:moveTo>
                  <a:pt x="9905" y="3638550"/>
                </a:moveTo>
                <a:lnTo>
                  <a:pt x="9905" y="9905"/>
                </a:lnTo>
                <a:lnTo>
                  <a:pt x="4571" y="9905"/>
                </a:lnTo>
                <a:lnTo>
                  <a:pt x="4572" y="3638550"/>
                </a:lnTo>
                <a:lnTo>
                  <a:pt x="9905" y="3638550"/>
                </a:lnTo>
                <a:close/>
              </a:path>
              <a:path w="3543300" h="3648709">
                <a:moveTo>
                  <a:pt x="3538728" y="3638550"/>
                </a:moveTo>
                <a:lnTo>
                  <a:pt x="4572" y="3638550"/>
                </a:lnTo>
                <a:lnTo>
                  <a:pt x="9905" y="3643883"/>
                </a:lnTo>
                <a:lnTo>
                  <a:pt x="9905" y="3648455"/>
                </a:lnTo>
                <a:lnTo>
                  <a:pt x="3534156" y="3648455"/>
                </a:lnTo>
                <a:lnTo>
                  <a:pt x="3534156" y="3643883"/>
                </a:lnTo>
                <a:lnTo>
                  <a:pt x="3538728" y="3638550"/>
                </a:lnTo>
                <a:close/>
              </a:path>
              <a:path w="3543300" h="3648709">
                <a:moveTo>
                  <a:pt x="9905" y="3648455"/>
                </a:moveTo>
                <a:lnTo>
                  <a:pt x="9905" y="3643883"/>
                </a:lnTo>
                <a:lnTo>
                  <a:pt x="4572" y="3638550"/>
                </a:lnTo>
                <a:lnTo>
                  <a:pt x="4571" y="3648455"/>
                </a:lnTo>
                <a:lnTo>
                  <a:pt x="9905" y="3648455"/>
                </a:lnTo>
                <a:close/>
              </a:path>
              <a:path w="3543300" h="3648709">
                <a:moveTo>
                  <a:pt x="3538728" y="9905"/>
                </a:moveTo>
                <a:lnTo>
                  <a:pt x="3534155" y="5333"/>
                </a:lnTo>
                <a:lnTo>
                  <a:pt x="3534155" y="9905"/>
                </a:lnTo>
                <a:lnTo>
                  <a:pt x="3538728" y="9905"/>
                </a:lnTo>
                <a:close/>
              </a:path>
              <a:path w="3543300" h="3648709">
                <a:moveTo>
                  <a:pt x="3538728" y="3638550"/>
                </a:moveTo>
                <a:lnTo>
                  <a:pt x="3538728" y="9905"/>
                </a:lnTo>
                <a:lnTo>
                  <a:pt x="3534155" y="9905"/>
                </a:lnTo>
                <a:lnTo>
                  <a:pt x="3534156" y="3638550"/>
                </a:lnTo>
                <a:lnTo>
                  <a:pt x="3538728" y="3638550"/>
                </a:lnTo>
                <a:close/>
              </a:path>
              <a:path w="3543300" h="3648709">
                <a:moveTo>
                  <a:pt x="3538728" y="3648455"/>
                </a:moveTo>
                <a:lnTo>
                  <a:pt x="3538728" y="3638550"/>
                </a:lnTo>
                <a:lnTo>
                  <a:pt x="3534156" y="3643883"/>
                </a:lnTo>
                <a:lnTo>
                  <a:pt x="3534156" y="3648455"/>
                </a:lnTo>
                <a:lnTo>
                  <a:pt x="3538728" y="3648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539495"/>
            <a:ext cx="5503163" cy="4406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46789" y="731238"/>
            <a:ext cx="609600" cy="739140"/>
          </a:xfrm>
          <a:custGeom>
            <a:avLst/>
            <a:gdLst/>
            <a:ahLst/>
            <a:cxnLst/>
            <a:rect l="l" t="t" r="r" b="b"/>
            <a:pathLst>
              <a:path w="609600" h="739140">
                <a:moveTo>
                  <a:pt x="609600" y="388138"/>
                </a:moveTo>
                <a:lnTo>
                  <a:pt x="609600" y="350038"/>
                </a:lnTo>
                <a:lnTo>
                  <a:pt x="608076" y="330988"/>
                </a:lnTo>
                <a:lnTo>
                  <a:pt x="601058" y="285351"/>
                </a:lnTo>
                <a:lnTo>
                  <a:pt x="590782" y="243099"/>
                </a:lnTo>
                <a:lnTo>
                  <a:pt x="577498" y="204232"/>
                </a:lnTo>
                <a:lnTo>
                  <a:pt x="561458" y="168749"/>
                </a:lnTo>
                <a:lnTo>
                  <a:pt x="522111" y="107935"/>
                </a:lnTo>
                <a:lnTo>
                  <a:pt x="474750" y="60655"/>
                </a:lnTo>
                <a:lnTo>
                  <a:pt x="421384" y="26908"/>
                </a:lnTo>
                <a:lnTo>
                  <a:pt x="364021" y="6690"/>
                </a:lnTo>
                <a:lnTo>
                  <a:pt x="304671" y="0"/>
                </a:lnTo>
                <a:lnTo>
                  <a:pt x="274878" y="1727"/>
                </a:lnTo>
                <a:lnTo>
                  <a:pt x="216312" y="15323"/>
                </a:lnTo>
                <a:lnTo>
                  <a:pt x="160780" y="42442"/>
                </a:lnTo>
                <a:lnTo>
                  <a:pt x="110290" y="83081"/>
                </a:lnTo>
                <a:lnTo>
                  <a:pt x="66851" y="137237"/>
                </a:lnTo>
                <a:lnTo>
                  <a:pt x="32473" y="204908"/>
                </a:lnTo>
                <a:lnTo>
                  <a:pt x="19308" y="243811"/>
                </a:lnTo>
                <a:lnTo>
                  <a:pt x="9162" y="286092"/>
                </a:lnTo>
                <a:lnTo>
                  <a:pt x="2285" y="331750"/>
                </a:lnTo>
                <a:lnTo>
                  <a:pt x="0" y="369088"/>
                </a:lnTo>
                <a:lnTo>
                  <a:pt x="1524" y="407188"/>
                </a:lnTo>
                <a:lnTo>
                  <a:pt x="3810" y="425476"/>
                </a:lnTo>
                <a:lnTo>
                  <a:pt x="6858" y="443764"/>
                </a:lnTo>
                <a:lnTo>
                  <a:pt x="9906" y="457506"/>
                </a:lnTo>
                <a:lnTo>
                  <a:pt x="9905" y="350038"/>
                </a:lnTo>
                <a:lnTo>
                  <a:pt x="12953" y="314224"/>
                </a:lnTo>
                <a:lnTo>
                  <a:pt x="21187" y="268604"/>
                </a:lnTo>
                <a:lnTo>
                  <a:pt x="34641" y="223942"/>
                </a:lnTo>
                <a:lnTo>
                  <a:pt x="53109" y="181132"/>
                </a:lnTo>
                <a:lnTo>
                  <a:pt x="76387" y="141073"/>
                </a:lnTo>
                <a:lnTo>
                  <a:pt x="104270" y="104660"/>
                </a:lnTo>
                <a:lnTo>
                  <a:pt x="136551" y="72790"/>
                </a:lnTo>
                <a:lnTo>
                  <a:pt x="173026" y="46359"/>
                </a:lnTo>
                <a:lnTo>
                  <a:pt x="213490" y="26263"/>
                </a:lnTo>
                <a:lnTo>
                  <a:pt x="257737" y="13399"/>
                </a:lnTo>
                <a:lnTo>
                  <a:pt x="304671" y="8751"/>
                </a:lnTo>
                <a:lnTo>
                  <a:pt x="307550" y="8762"/>
                </a:lnTo>
                <a:lnTo>
                  <a:pt x="380376" y="20557"/>
                </a:lnTo>
                <a:lnTo>
                  <a:pt x="421699" y="37911"/>
                </a:lnTo>
                <a:lnTo>
                  <a:pt x="459101" y="61451"/>
                </a:lnTo>
                <a:lnTo>
                  <a:pt x="492439" y="90379"/>
                </a:lnTo>
                <a:lnTo>
                  <a:pt x="521565" y="123901"/>
                </a:lnTo>
                <a:lnTo>
                  <a:pt x="546334" y="161218"/>
                </a:lnTo>
                <a:lnTo>
                  <a:pt x="566601" y="201534"/>
                </a:lnTo>
                <a:lnTo>
                  <a:pt x="582220" y="244053"/>
                </a:lnTo>
                <a:lnTo>
                  <a:pt x="593045" y="287978"/>
                </a:lnTo>
                <a:lnTo>
                  <a:pt x="598932" y="332512"/>
                </a:lnTo>
                <a:lnTo>
                  <a:pt x="600456" y="369088"/>
                </a:lnTo>
                <a:lnTo>
                  <a:pt x="600456" y="458442"/>
                </a:lnTo>
                <a:lnTo>
                  <a:pt x="605447" y="434018"/>
                </a:lnTo>
                <a:lnTo>
                  <a:pt x="609600" y="388138"/>
                </a:lnTo>
                <a:close/>
              </a:path>
              <a:path w="609600" h="739140">
                <a:moveTo>
                  <a:pt x="600456" y="458442"/>
                </a:moveTo>
                <a:lnTo>
                  <a:pt x="600456" y="369088"/>
                </a:lnTo>
                <a:lnTo>
                  <a:pt x="599694" y="387376"/>
                </a:lnTo>
                <a:lnTo>
                  <a:pt x="594802" y="433208"/>
                </a:lnTo>
                <a:lnTo>
                  <a:pt x="586380" y="475847"/>
                </a:lnTo>
                <a:lnTo>
                  <a:pt x="574694" y="515266"/>
                </a:lnTo>
                <a:lnTo>
                  <a:pt x="560015" y="551437"/>
                </a:lnTo>
                <a:lnTo>
                  <a:pt x="522746" y="613926"/>
                </a:lnTo>
                <a:lnTo>
                  <a:pt x="476703" y="663108"/>
                </a:lnTo>
                <a:lnTo>
                  <a:pt x="424080" y="698727"/>
                </a:lnTo>
                <a:lnTo>
                  <a:pt x="366975" y="720599"/>
                </a:lnTo>
                <a:lnTo>
                  <a:pt x="307550" y="728494"/>
                </a:lnTo>
                <a:lnTo>
                  <a:pt x="277638" y="727131"/>
                </a:lnTo>
                <a:lnTo>
                  <a:pt x="218757" y="713648"/>
                </a:lnTo>
                <a:lnTo>
                  <a:pt x="162921" y="685639"/>
                </a:lnTo>
                <a:lnTo>
                  <a:pt x="112277" y="642884"/>
                </a:lnTo>
                <a:lnTo>
                  <a:pt x="68970" y="585164"/>
                </a:lnTo>
                <a:lnTo>
                  <a:pt x="50739" y="550624"/>
                </a:lnTo>
                <a:lnTo>
                  <a:pt x="35147" y="512260"/>
                </a:lnTo>
                <a:lnTo>
                  <a:pt x="22462" y="470045"/>
                </a:lnTo>
                <a:lnTo>
                  <a:pt x="12954" y="423952"/>
                </a:lnTo>
                <a:lnTo>
                  <a:pt x="9906" y="387376"/>
                </a:lnTo>
                <a:lnTo>
                  <a:pt x="9906" y="457506"/>
                </a:lnTo>
                <a:lnTo>
                  <a:pt x="32830" y="535130"/>
                </a:lnTo>
                <a:lnTo>
                  <a:pt x="53642" y="577812"/>
                </a:lnTo>
                <a:lnTo>
                  <a:pt x="79319" y="617323"/>
                </a:lnTo>
                <a:lnTo>
                  <a:pt x="109599" y="652786"/>
                </a:lnTo>
                <a:lnTo>
                  <a:pt x="144217" y="683323"/>
                </a:lnTo>
                <a:lnTo>
                  <a:pt x="182910" y="708056"/>
                </a:lnTo>
                <a:lnTo>
                  <a:pt x="225414" y="726108"/>
                </a:lnTo>
                <a:lnTo>
                  <a:pt x="271466" y="736601"/>
                </a:lnTo>
                <a:lnTo>
                  <a:pt x="320802" y="738658"/>
                </a:lnTo>
                <a:lnTo>
                  <a:pt x="336804" y="737134"/>
                </a:lnTo>
                <a:lnTo>
                  <a:pt x="397680" y="721692"/>
                </a:lnTo>
                <a:lnTo>
                  <a:pt x="439281" y="701464"/>
                </a:lnTo>
                <a:lnTo>
                  <a:pt x="476719" y="675009"/>
                </a:lnTo>
                <a:lnTo>
                  <a:pt x="509804" y="643230"/>
                </a:lnTo>
                <a:lnTo>
                  <a:pt x="538438" y="606942"/>
                </a:lnTo>
                <a:lnTo>
                  <a:pt x="562463" y="567018"/>
                </a:lnTo>
                <a:lnTo>
                  <a:pt x="581736" y="524316"/>
                </a:lnTo>
                <a:lnTo>
                  <a:pt x="596111" y="479697"/>
                </a:lnTo>
                <a:lnTo>
                  <a:pt x="600456" y="4584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33539" y="2102358"/>
            <a:ext cx="1521713" cy="4677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73175" y="4699253"/>
            <a:ext cx="222250" cy="611505"/>
          </a:xfrm>
          <a:custGeom>
            <a:avLst/>
            <a:gdLst/>
            <a:ahLst/>
            <a:cxnLst/>
            <a:rect l="l" t="t" r="r" b="b"/>
            <a:pathLst>
              <a:path w="222250" h="611504">
                <a:moveTo>
                  <a:pt x="120752" y="305429"/>
                </a:moveTo>
                <a:lnTo>
                  <a:pt x="98885" y="298275"/>
                </a:lnTo>
                <a:lnTo>
                  <a:pt x="73975" y="294241"/>
                </a:lnTo>
                <a:lnTo>
                  <a:pt x="48654" y="292247"/>
                </a:lnTo>
                <a:lnTo>
                  <a:pt x="25146" y="291084"/>
                </a:lnTo>
                <a:lnTo>
                  <a:pt x="6096" y="291084"/>
                </a:lnTo>
                <a:lnTo>
                  <a:pt x="0" y="297942"/>
                </a:lnTo>
                <a:lnTo>
                  <a:pt x="0" y="313182"/>
                </a:lnTo>
                <a:lnTo>
                  <a:pt x="6096" y="319278"/>
                </a:lnTo>
                <a:lnTo>
                  <a:pt x="13716" y="320040"/>
                </a:lnTo>
                <a:lnTo>
                  <a:pt x="14478" y="320040"/>
                </a:lnTo>
                <a:lnTo>
                  <a:pt x="24384" y="319278"/>
                </a:lnTo>
                <a:lnTo>
                  <a:pt x="47242" y="318980"/>
                </a:lnTo>
                <a:lnTo>
                  <a:pt x="72694" y="317034"/>
                </a:lnTo>
                <a:lnTo>
                  <a:pt x="97803" y="312971"/>
                </a:lnTo>
                <a:lnTo>
                  <a:pt x="119634" y="306324"/>
                </a:lnTo>
                <a:lnTo>
                  <a:pt x="120752" y="305429"/>
                </a:lnTo>
                <a:close/>
              </a:path>
              <a:path w="222250" h="611504">
                <a:moveTo>
                  <a:pt x="132588" y="573372"/>
                </a:moveTo>
                <a:lnTo>
                  <a:pt x="132588" y="321564"/>
                </a:lnTo>
                <a:lnTo>
                  <a:pt x="131826" y="320040"/>
                </a:lnTo>
                <a:lnTo>
                  <a:pt x="131826" y="318516"/>
                </a:lnTo>
                <a:lnTo>
                  <a:pt x="131064" y="316992"/>
                </a:lnTo>
                <a:lnTo>
                  <a:pt x="130302" y="314706"/>
                </a:lnTo>
                <a:lnTo>
                  <a:pt x="129540" y="313182"/>
                </a:lnTo>
                <a:lnTo>
                  <a:pt x="128016" y="311658"/>
                </a:lnTo>
                <a:lnTo>
                  <a:pt x="126492" y="309372"/>
                </a:lnTo>
                <a:lnTo>
                  <a:pt x="124968" y="307848"/>
                </a:lnTo>
                <a:lnTo>
                  <a:pt x="123444" y="307086"/>
                </a:lnTo>
                <a:lnTo>
                  <a:pt x="121158" y="305562"/>
                </a:lnTo>
                <a:lnTo>
                  <a:pt x="120752" y="305429"/>
                </a:lnTo>
                <a:lnTo>
                  <a:pt x="72694" y="317034"/>
                </a:lnTo>
                <a:lnTo>
                  <a:pt x="24384" y="319278"/>
                </a:lnTo>
                <a:lnTo>
                  <a:pt x="14478" y="320040"/>
                </a:lnTo>
                <a:lnTo>
                  <a:pt x="65460" y="321954"/>
                </a:lnTo>
                <a:lnTo>
                  <a:pt x="103632" y="329505"/>
                </a:lnTo>
                <a:lnTo>
                  <a:pt x="103632" y="323088"/>
                </a:lnTo>
                <a:lnTo>
                  <a:pt x="104335" y="326604"/>
                </a:lnTo>
                <a:lnTo>
                  <a:pt x="106299" y="330041"/>
                </a:lnTo>
                <a:lnTo>
                  <a:pt x="108204" y="331470"/>
                </a:lnTo>
                <a:lnTo>
                  <a:pt x="108204" y="590550"/>
                </a:lnTo>
                <a:lnTo>
                  <a:pt x="109728" y="592836"/>
                </a:lnTo>
                <a:lnTo>
                  <a:pt x="112014" y="595122"/>
                </a:lnTo>
                <a:lnTo>
                  <a:pt x="115062" y="596646"/>
                </a:lnTo>
                <a:lnTo>
                  <a:pt x="115824" y="597408"/>
                </a:lnTo>
                <a:lnTo>
                  <a:pt x="116586" y="597408"/>
                </a:lnTo>
                <a:lnTo>
                  <a:pt x="121920" y="599694"/>
                </a:lnTo>
                <a:lnTo>
                  <a:pt x="128016" y="601261"/>
                </a:lnTo>
                <a:lnTo>
                  <a:pt x="128016" y="570738"/>
                </a:lnTo>
                <a:lnTo>
                  <a:pt x="130302" y="572262"/>
                </a:lnTo>
                <a:lnTo>
                  <a:pt x="130302" y="572516"/>
                </a:lnTo>
                <a:lnTo>
                  <a:pt x="131064" y="573024"/>
                </a:lnTo>
                <a:lnTo>
                  <a:pt x="132588" y="573372"/>
                </a:lnTo>
                <a:close/>
              </a:path>
              <a:path w="222250" h="611504">
                <a:moveTo>
                  <a:pt x="106382" y="280713"/>
                </a:moveTo>
                <a:lnTo>
                  <a:pt x="88850" y="285640"/>
                </a:lnTo>
                <a:lnTo>
                  <a:pt x="66641" y="288655"/>
                </a:lnTo>
                <a:lnTo>
                  <a:pt x="44068" y="290217"/>
                </a:lnTo>
                <a:lnTo>
                  <a:pt x="24384" y="291084"/>
                </a:lnTo>
                <a:lnTo>
                  <a:pt x="25146" y="291084"/>
                </a:lnTo>
                <a:lnTo>
                  <a:pt x="48654" y="292247"/>
                </a:lnTo>
                <a:lnTo>
                  <a:pt x="73975" y="294241"/>
                </a:lnTo>
                <a:lnTo>
                  <a:pt x="98885" y="298275"/>
                </a:lnTo>
                <a:lnTo>
                  <a:pt x="103632" y="299828"/>
                </a:lnTo>
                <a:lnTo>
                  <a:pt x="103632" y="285750"/>
                </a:lnTo>
                <a:lnTo>
                  <a:pt x="104394" y="284226"/>
                </a:lnTo>
                <a:lnTo>
                  <a:pt x="104394" y="284416"/>
                </a:lnTo>
                <a:lnTo>
                  <a:pt x="105156" y="283083"/>
                </a:lnTo>
                <a:lnTo>
                  <a:pt x="105156" y="281940"/>
                </a:lnTo>
                <a:lnTo>
                  <a:pt x="106382" y="280713"/>
                </a:lnTo>
                <a:close/>
              </a:path>
              <a:path w="222250" h="611504">
                <a:moveTo>
                  <a:pt x="221742" y="28194"/>
                </a:moveTo>
                <a:lnTo>
                  <a:pt x="221742" y="0"/>
                </a:lnTo>
                <a:lnTo>
                  <a:pt x="211074" y="0"/>
                </a:lnTo>
                <a:lnTo>
                  <a:pt x="165315" y="2671"/>
                </a:lnTo>
                <a:lnTo>
                  <a:pt x="120396" y="11430"/>
                </a:lnTo>
                <a:lnTo>
                  <a:pt x="116586" y="13716"/>
                </a:lnTo>
                <a:lnTo>
                  <a:pt x="115062" y="13716"/>
                </a:lnTo>
                <a:lnTo>
                  <a:pt x="115062" y="14478"/>
                </a:lnTo>
                <a:lnTo>
                  <a:pt x="112014" y="16002"/>
                </a:lnTo>
                <a:lnTo>
                  <a:pt x="106680" y="21336"/>
                </a:lnTo>
                <a:lnTo>
                  <a:pt x="105156" y="23622"/>
                </a:lnTo>
                <a:lnTo>
                  <a:pt x="104394" y="25908"/>
                </a:lnTo>
                <a:lnTo>
                  <a:pt x="104394" y="27432"/>
                </a:lnTo>
                <a:lnTo>
                  <a:pt x="103632" y="28956"/>
                </a:lnTo>
                <a:lnTo>
                  <a:pt x="103632" y="281486"/>
                </a:lnTo>
                <a:lnTo>
                  <a:pt x="106382" y="280713"/>
                </a:lnTo>
                <a:lnTo>
                  <a:pt x="106680" y="280416"/>
                </a:lnTo>
                <a:lnTo>
                  <a:pt x="106680" y="280630"/>
                </a:lnTo>
                <a:lnTo>
                  <a:pt x="107035" y="280530"/>
                </a:lnTo>
                <a:lnTo>
                  <a:pt x="108204" y="279654"/>
                </a:lnTo>
                <a:lnTo>
                  <a:pt x="108204" y="301324"/>
                </a:lnTo>
                <a:lnTo>
                  <a:pt x="120752" y="305429"/>
                </a:lnTo>
                <a:lnTo>
                  <a:pt x="123444" y="303276"/>
                </a:lnTo>
                <a:lnTo>
                  <a:pt x="124968" y="303276"/>
                </a:lnTo>
                <a:lnTo>
                  <a:pt x="125730" y="301752"/>
                </a:lnTo>
                <a:lnTo>
                  <a:pt x="128016" y="299466"/>
                </a:lnTo>
                <a:lnTo>
                  <a:pt x="128016" y="40386"/>
                </a:lnTo>
                <a:lnTo>
                  <a:pt x="129159" y="38862"/>
                </a:lnTo>
                <a:lnTo>
                  <a:pt x="131826" y="33528"/>
                </a:lnTo>
                <a:lnTo>
                  <a:pt x="131826" y="35814"/>
                </a:lnTo>
                <a:lnTo>
                  <a:pt x="132588" y="31242"/>
                </a:lnTo>
                <a:lnTo>
                  <a:pt x="132588" y="37904"/>
                </a:lnTo>
                <a:lnTo>
                  <a:pt x="150746" y="33250"/>
                </a:lnTo>
                <a:lnTo>
                  <a:pt x="171364" y="30594"/>
                </a:lnTo>
                <a:lnTo>
                  <a:pt x="192283" y="29206"/>
                </a:lnTo>
                <a:lnTo>
                  <a:pt x="211074" y="28233"/>
                </a:lnTo>
                <a:lnTo>
                  <a:pt x="221742" y="28194"/>
                </a:lnTo>
                <a:close/>
              </a:path>
              <a:path w="222250" h="611504">
                <a:moveTo>
                  <a:pt x="104394" y="284226"/>
                </a:moveTo>
                <a:lnTo>
                  <a:pt x="103632" y="285750"/>
                </a:lnTo>
                <a:lnTo>
                  <a:pt x="104335" y="284519"/>
                </a:lnTo>
                <a:lnTo>
                  <a:pt x="104394" y="284226"/>
                </a:lnTo>
                <a:close/>
              </a:path>
              <a:path w="222250" h="611504">
                <a:moveTo>
                  <a:pt x="104335" y="284519"/>
                </a:moveTo>
                <a:lnTo>
                  <a:pt x="103632" y="285750"/>
                </a:lnTo>
                <a:lnTo>
                  <a:pt x="103632" y="288036"/>
                </a:lnTo>
                <a:lnTo>
                  <a:pt x="104335" y="284519"/>
                </a:lnTo>
                <a:close/>
              </a:path>
              <a:path w="222250" h="611504">
                <a:moveTo>
                  <a:pt x="108204" y="301324"/>
                </a:moveTo>
                <a:lnTo>
                  <a:pt x="108204" y="279654"/>
                </a:lnTo>
                <a:lnTo>
                  <a:pt x="107442" y="280416"/>
                </a:lnTo>
                <a:lnTo>
                  <a:pt x="107035" y="280530"/>
                </a:lnTo>
                <a:lnTo>
                  <a:pt x="106299" y="281082"/>
                </a:lnTo>
                <a:lnTo>
                  <a:pt x="104335" y="284519"/>
                </a:lnTo>
                <a:lnTo>
                  <a:pt x="103632" y="288036"/>
                </a:lnTo>
                <a:lnTo>
                  <a:pt x="103632" y="299828"/>
                </a:lnTo>
                <a:lnTo>
                  <a:pt x="108204" y="301324"/>
                </a:lnTo>
                <a:close/>
              </a:path>
              <a:path w="222250" h="611504">
                <a:moveTo>
                  <a:pt x="104335" y="326604"/>
                </a:moveTo>
                <a:lnTo>
                  <a:pt x="103632" y="323088"/>
                </a:lnTo>
                <a:lnTo>
                  <a:pt x="103632" y="325374"/>
                </a:lnTo>
                <a:lnTo>
                  <a:pt x="104335" y="326604"/>
                </a:lnTo>
                <a:close/>
              </a:path>
              <a:path w="222250" h="611504">
                <a:moveTo>
                  <a:pt x="104394" y="326898"/>
                </a:moveTo>
                <a:lnTo>
                  <a:pt x="104335" y="326604"/>
                </a:lnTo>
                <a:lnTo>
                  <a:pt x="103632" y="325374"/>
                </a:lnTo>
                <a:lnTo>
                  <a:pt x="104394" y="326898"/>
                </a:lnTo>
                <a:close/>
              </a:path>
              <a:path w="222250" h="611504">
                <a:moveTo>
                  <a:pt x="104394" y="329725"/>
                </a:moveTo>
                <a:lnTo>
                  <a:pt x="104394" y="326898"/>
                </a:lnTo>
                <a:lnTo>
                  <a:pt x="103632" y="325374"/>
                </a:lnTo>
                <a:lnTo>
                  <a:pt x="103632" y="329505"/>
                </a:lnTo>
                <a:lnTo>
                  <a:pt x="104394" y="329725"/>
                </a:lnTo>
                <a:close/>
              </a:path>
              <a:path w="222250" h="611504">
                <a:moveTo>
                  <a:pt x="108204" y="590550"/>
                </a:moveTo>
                <a:lnTo>
                  <a:pt x="108204" y="331470"/>
                </a:lnTo>
                <a:lnTo>
                  <a:pt x="105156" y="329946"/>
                </a:lnTo>
                <a:lnTo>
                  <a:pt x="103632" y="329505"/>
                </a:lnTo>
                <a:lnTo>
                  <a:pt x="103632" y="582168"/>
                </a:lnTo>
                <a:lnTo>
                  <a:pt x="104394" y="583692"/>
                </a:lnTo>
                <a:lnTo>
                  <a:pt x="104394" y="585216"/>
                </a:lnTo>
                <a:lnTo>
                  <a:pt x="105156" y="587502"/>
                </a:lnTo>
                <a:lnTo>
                  <a:pt x="108204" y="590550"/>
                </a:lnTo>
                <a:close/>
              </a:path>
              <a:path w="222250" h="611504">
                <a:moveTo>
                  <a:pt x="104394" y="284416"/>
                </a:moveTo>
                <a:lnTo>
                  <a:pt x="104394" y="284226"/>
                </a:lnTo>
                <a:lnTo>
                  <a:pt x="104335" y="284519"/>
                </a:lnTo>
                <a:close/>
              </a:path>
              <a:path w="222250" h="611504">
                <a:moveTo>
                  <a:pt x="106299" y="330041"/>
                </a:moveTo>
                <a:lnTo>
                  <a:pt x="104335" y="326604"/>
                </a:lnTo>
                <a:lnTo>
                  <a:pt x="104394" y="326898"/>
                </a:lnTo>
                <a:lnTo>
                  <a:pt x="104394" y="329725"/>
                </a:lnTo>
                <a:lnTo>
                  <a:pt x="105156" y="329946"/>
                </a:lnTo>
                <a:lnTo>
                  <a:pt x="105156" y="329184"/>
                </a:lnTo>
                <a:lnTo>
                  <a:pt x="106299" y="330041"/>
                </a:lnTo>
                <a:close/>
              </a:path>
              <a:path w="222250" h="611504">
                <a:moveTo>
                  <a:pt x="106534" y="280671"/>
                </a:moveTo>
                <a:lnTo>
                  <a:pt x="106299" y="280797"/>
                </a:lnTo>
                <a:lnTo>
                  <a:pt x="105156" y="281940"/>
                </a:lnTo>
                <a:lnTo>
                  <a:pt x="106299" y="281082"/>
                </a:lnTo>
                <a:lnTo>
                  <a:pt x="106534" y="280671"/>
                </a:lnTo>
                <a:close/>
              </a:path>
              <a:path w="222250" h="611504">
                <a:moveTo>
                  <a:pt x="106299" y="281082"/>
                </a:moveTo>
                <a:lnTo>
                  <a:pt x="105156" y="281940"/>
                </a:lnTo>
                <a:lnTo>
                  <a:pt x="105156" y="283083"/>
                </a:lnTo>
                <a:lnTo>
                  <a:pt x="106299" y="281082"/>
                </a:lnTo>
                <a:close/>
              </a:path>
              <a:path w="222250" h="611504">
                <a:moveTo>
                  <a:pt x="106680" y="330708"/>
                </a:moveTo>
                <a:lnTo>
                  <a:pt x="106299" y="330041"/>
                </a:lnTo>
                <a:lnTo>
                  <a:pt x="105156" y="329184"/>
                </a:lnTo>
                <a:lnTo>
                  <a:pt x="106680" y="330708"/>
                </a:lnTo>
                <a:close/>
              </a:path>
              <a:path w="222250" h="611504">
                <a:moveTo>
                  <a:pt x="106680" y="330708"/>
                </a:moveTo>
                <a:lnTo>
                  <a:pt x="105156" y="329184"/>
                </a:lnTo>
                <a:lnTo>
                  <a:pt x="105156" y="329946"/>
                </a:lnTo>
                <a:lnTo>
                  <a:pt x="106680" y="330708"/>
                </a:lnTo>
                <a:close/>
              </a:path>
              <a:path w="222250" h="611504">
                <a:moveTo>
                  <a:pt x="107035" y="280530"/>
                </a:moveTo>
                <a:lnTo>
                  <a:pt x="106534" y="280671"/>
                </a:lnTo>
                <a:lnTo>
                  <a:pt x="106299" y="281082"/>
                </a:lnTo>
                <a:lnTo>
                  <a:pt x="107035" y="280530"/>
                </a:lnTo>
                <a:close/>
              </a:path>
              <a:path w="222250" h="611504">
                <a:moveTo>
                  <a:pt x="108204" y="331470"/>
                </a:moveTo>
                <a:lnTo>
                  <a:pt x="106299" y="330041"/>
                </a:lnTo>
                <a:lnTo>
                  <a:pt x="106680" y="330707"/>
                </a:lnTo>
                <a:lnTo>
                  <a:pt x="108204" y="331470"/>
                </a:lnTo>
                <a:close/>
              </a:path>
              <a:path w="222250" h="611504">
                <a:moveTo>
                  <a:pt x="106680" y="280416"/>
                </a:moveTo>
                <a:lnTo>
                  <a:pt x="106382" y="280713"/>
                </a:lnTo>
                <a:lnTo>
                  <a:pt x="106534" y="280671"/>
                </a:lnTo>
                <a:lnTo>
                  <a:pt x="106680" y="280416"/>
                </a:lnTo>
                <a:close/>
              </a:path>
              <a:path w="222250" h="611504">
                <a:moveTo>
                  <a:pt x="106680" y="280630"/>
                </a:moveTo>
                <a:lnTo>
                  <a:pt x="106680" y="280416"/>
                </a:lnTo>
                <a:lnTo>
                  <a:pt x="106534" y="280671"/>
                </a:lnTo>
                <a:lnTo>
                  <a:pt x="106680" y="280630"/>
                </a:lnTo>
                <a:close/>
              </a:path>
              <a:path w="222250" h="611504">
                <a:moveTo>
                  <a:pt x="129159" y="38862"/>
                </a:moveTo>
                <a:lnTo>
                  <a:pt x="128016" y="40386"/>
                </a:lnTo>
                <a:lnTo>
                  <a:pt x="128778" y="39624"/>
                </a:lnTo>
                <a:lnTo>
                  <a:pt x="129159" y="38862"/>
                </a:lnTo>
                <a:close/>
              </a:path>
              <a:path w="222250" h="611504">
                <a:moveTo>
                  <a:pt x="132588" y="289560"/>
                </a:moveTo>
                <a:lnTo>
                  <a:pt x="132588" y="37904"/>
                </a:lnTo>
                <a:lnTo>
                  <a:pt x="131826" y="38100"/>
                </a:lnTo>
                <a:lnTo>
                  <a:pt x="128778" y="39624"/>
                </a:lnTo>
                <a:lnTo>
                  <a:pt x="128016" y="40386"/>
                </a:lnTo>
                <a:lnTo>
                  <a:pt x="128016" y="299466"/>
                </a:lnTo>
                <a:lnTo>
                  <a:pt x="129540" y="297942"/>
                </a:lnTo>
                <a:lnTo>
                  <a:pt x="130302" y="295656"/>
                </a:lnTo>
                <a:lnTo>
                  <a:pt x="131064" y="294132"/>
                </a:lnTo>
                <a:lnTo>
                  <a:pt x="131826" y="291846"/>
                </a:lnTo>
                <a:lnTo>
                  <a:pt x="131826" y="291084"/>
                </a:lnTo>
                <a:lnTo>
                  <a:pt x="132588" y="289560"/>
                </a:lnTo>
                <a:close/>
              </a:path>
              <a:path w="222250" h="611504">
                <a:moveTo>
                  <a:pt x="130302" y="572262"/>
                </a:moveTo>
                <a:lnTo>
                  <a:pt x="128016" y="570738"/>
                </a:lnTo>
                <a:lnTo>
                  <a:pt x="128778" y="571500"/>
                </a:lnTo>
                <a:lnTo>
                  <a:pt x="130302" y="572262"/>
                </a:lnTo>
                <a:close/>
              </a:path>
              <a:path w="222250" h="611504">
                <a:moveTo>
                  <a:pt x="132588" y="602436"/>
                </a:moveTo>
                <a:lnTo>
                  <a:pt x="132588" y="579120"/>
                </a:lnTo>
                <a:lnTo>
                  <a:pt x="131826" y="575310"/>
                </a:lnTo>
                <a:lnTo>
                  <a:pt x="131826" y="576834"/>
                </a:lnTo>
                <a:lnTo>
                  <a:pt x="128778" y="571500"/>
                </a:lnTo>
                <a:lnTo>
                  <a:pt x="128016" y="570738"/>
                </a:lnTo>
                <a:lnTo>
                  <a:pt x="128016" y="601261"/>
                </a:lnTo>
                <a:lnTo>
                  <a:pt x="132588" y="602436"/>
                </a:lnTo>
                <a:close/>
              </a:path>
              <a:path w="222250" h="611504">
                <a:moveTo>
                  <a:pt x="130302" y="37338"/>
                </a:moveTo>
                <a:lnTo>
                  <a:pt x="129159" y="38862"/>
                </a:lnTo>
                <a:lnTo>
                  <a:pt x="128778" y="39624"/>
                </a:lnTo>
                <a:lnTo>
                  <a:pt x="130302" y="37338"/>
                </a:lnTo>
                <a:close/>
              </a:path>
              <a:path w="222250" h="611504">
                <a:moveTo>
                  <a:pt x="130302" y="38100"/>
                </a:moveTo>
                <a:lnTo>
                  <a:pt x="130302" y="37338"/>
                </a:lnTo>
                <a:lnTo>
                  <a:pt x="128778" y="39624"/>
                </a:lnTo>
                <a:lnTo>
                  <a:pt x="130302" y="38100"/>
                </a:lnTo>
                <a:close/>
              </a:path>
              <a:path w="222250" h="611504">
                <a:moveTo>
                  <a:pt x="130302" y="38862"/>
                </a:moveTo>
                <a:lnTo>
                  <a:pt x="130302" y="38100"/>
                </a:lnTo>
                <a:lnTo>
                  <a:pt x="128778" y="39624"/>
                </a:lnTo>
                <a:lnTo>
                  <a:pt x="130302" y="38862"/>
                </a:lnTo>
                <a:close/>
              </a:path>
              <a:path w="222250" h="611504">
                <a:moveTo>
                  <a:pt x="130302" y="572516"/>
                </a:moveTo>
                <a:lnTo>
                  <a:pt x="130302" y="572262"/>
                </a:lnTo>
                <a:lnTo>
                  <a:pt x="128778" y="571500"/>
                </a:lnTo>
                <a:lnTo>
                  <a:pt x="130302" y="572516"/>
                </a:lnTo>
                <a:close/>
              </a:path>
              <a:path w="222250" h="611504">
                <a:moveTo>
                  <a:pt x="221742" y="611124"/>
                </a:moveTo>
                <a:lnTo>
                  <a:pt x="221742" y="582168"/>
                </a:lnTo>
                <a:lnTo>
                  <a:pt x="211074" y="582168"/>
                </a:lnTo>
                <a:lnTo>
                  <a:pt x="190869" y="581707"/>
                </a:lnTo>
                <a:lnTo>
                  <a:pt x="170721" y="580291"/>
                </a:lnTo>
                <a:lnTo>
                  <a:pt x="150678" y="577512"/>
                </a:lnTo>
                <a:lnTo>
                  <a:pt x="131064" y="573024"/>
                </a:lnTo>
                <a:lnTo>
                  <a:pt x="128778" y="571500"/>
                </a:lnTo>
                <a:lnTo>
                  <a:pt x="130302" y="573024"/>
                </a:lnTo>
                <a:lnTo>
                  <a:pt x="130302" y="574167"/>
                </a:lnTo>
                <a:lnTo>
                  <a:pt x="131826" y="576834"/>
                </a:lnTo>
                <a:lnTo>
                  <a:pt x="131826" y="575310"/>
                </a:lnTo>
                <a:lnTo>
                  <a:pt x="132588" y="579120"/>
                </a:lnTo>
                <a:lnTo>
                  <a:pt x="132588" y="602436"/>
                </a:lnTo>
                <a:lnTo>
                  <a:pt x="144131" y="605403"/>
                </a:lnTo>
                <a:lnTo>
                  <a:pt x="166092" y="608490"/>
                </a:lnTo>
                <a:lnTo>
                  <a:pt x="188255" y="610036"/>
                </a:lnTo>
                <a:lnTo>
                  <a:pt x="211074" y="611124"/>
                </a:lnTo>
                <a:lnTo>
                  <a:pt x="221742" y="611124"/>
                </a:lnTo>
                <a:close/>
              </a:path>
              <a:path w="222250" h="611504">
                <a:moveTo>
                  <a:pt x="130302" y="574167"/>
                </a:moveTo>
                <a:lnTo>
                  <a:pt x="130302" y="573024"/>
                </a:lnTo>
                <a:lnTo>
                  <a:pt x="128778" y="571500"/>
                </a:lnTo>
                <a:lnTo>
                  <a:pt x="130302" y="574167"/>
                </a:lnTo>
                <a:close/>
              </a:path>
              <a:path w="222250" h="611504">
                <a:moveTo>
                  <a:pt x="132588" y="37904"/>
                </a:moveTo>
                <a:lnTo>
                  <a:pt x="132588" y="31242"/>
                </a:lnTo>
                <a:lnTo>
                  <a:pt x="131826" y="35814"/>
                </a:lnTo>
                <a:lnTo>
                  <a:pt x="131826" y="33528"/>
                </a:lnTo>
                <a:lnTo>
                  <a:pt x="129159" y="38862"/>
                </a:lnTo>
                <a:lnTo>
                  <a:pt x="130302" y="37338"/>
                </a:lnTo>
                <a:lnTo>
                  <a:pt x="130302" y="38862"/>
                </a:lnTo>
                <a:lnTo>
                  <a:pt x="131826" y="38100"/>
                </a:lnTo>
                <a:lnTo>
                  <a:pt x="132588" y="379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05193" y="4860290"/>
            <a:ext cx="151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83575" y="3105150"/>
            <a:ext cx="403860" cy="694690"/>
          </a:xfrm>
          <a:custGeom>
            <a:avLst/>
            <a:gdLst/>
            <a:ahLst/>
            <a:cxnLst/>
            <a:rect l="l" t="t" r="r" b="b"/>
            <a:pathLst>
              <a:path w="403859" h="694689">
                <a:moveTo>
                  <a:pt x="182371" y="642619"/>
                </a:moveTo>
                <a:lnTo>
                  <a:pt x="145128" y="654380"/>
                </a:lnTo>
                <a:lnTo>
                  <a:pt x="101593" y="660620"/>
                </a:lnTo>
                <a:lnTo>
                  <a:pt x="57414" y="663653"/>
                </a:lnTo>
                <a:lnTo>
                  <a:pt x="20573" y="665225"/>
                </a:lnTo>
                <a:lnTo>
                  <a:pt x="0" y="665225"/>
                </a:lnTo>
                <a:lnTo>
                  <a:pt x="761" y="694181"/>
                </a:lnTo>
                <a:lnTo>
                  <a:pt x="20573" y="693419"/>
                </a:lnTo>
                <a:lnTo>
                  <a:pt x="59062" y="692204"/>
                </a:lnTo>
                <a:lnTo>
                  <a:pt x="111061" y="688257"/>
                </a:lnTo>
                <a:lnTo>
                  <a:pt x="162584" y="679843"/>
                </a:lnTo>
                <a:lnTo>
                  <a:pt x="180593" y="672739"/>
                </a:lnTo>
                <a:lnTo>
                  <a:pt x="180593" y="646937"/>
                </a:lnTo>
                <a:lnTo>
                  <a:pt x="181355" y="645032"/>
                </a:lnTo>
                <a:lnTo>
                  <a:pt x="181355" y="644651"/>
                </a:lnTo>
                <a:lnTo>
                  <a:pt x="182371" y="642619"/>
                </a:lnTo>
                <a:close/>
              </a:path>
              <a:path w="403859" h="694689">
                <a:moveTo>
                  <a:pt x="209549" y="310622"/>
                </a:moveTo>
                <a:lnTo>
                  <a:pt x="209549" y="45719"/>
                </a:lnTo>
                <a:lnTo>
                  <a:pt x="208787" y="44957"/>
                </a:lnTo>
                <a:lnTo>
                  <a:pt x="208787" y="41909"/>
                </a:lnTo>
                <a:lnTo>
                  <a:pt x="206501" y="37337"/>
                </a:lnTo>
                <a:lnTo>
                  <a:pt x="206501" y="36575"/>
                </a:lnTo>
                <a:lnTo>
                  <a:pt x="204977" y="35051"/>
                </a:lnTo>
                <a:lnTo>
                  <a:pt x="204215" y="33527"/>
                </a:lnTo>
                <a:lnTo>
                  <a:pt x="203453" y="32765"/>
                </a:lnTo>
                <a:lnTo>
                  <a:pt x="203453" y="32003"/>
                </a:lnTo>
                <a:lnTo>
                  <a:pt x="163045" y="14182"/>
                </a:lnTo>
                <a:lnTo>
                  <a:pt x="112328" y="5824"/>
                </a:lnTo>
                <a:lnTo>
                  <a:pt x="60882" y="1984"/>
                </a:lnTo>
                <a:lnTo>
                  <a:pt x="20573" y="0"/>
                </a:lnTo>
                <a:lnTo>
                  <a:pt x="761" y="0"/>
                </a:lnTo>
                <a:lnTo>
                  <a:pt x="761" y="28955"/>
                </a:lnTo>
                <a:lnTo>
                  <a:pt x="20573" y="28984"/>
                </a:lnTo>
                <a:lnTo>
                  <a:pt x="57414" y="30384"/>
                </a:lnTo>
                <a:lnTo>
                  <a:pt x="100793" y="33304"/>
                </a:lnTo>
                <a:lnTo>
                  <a:pt x="143877" y="39384"/>
                </a:lnTo>
                <a:lnTo>
                  <a:pt x="180593" y="50291"/>
                </a:lnTo>
                <a:lnTo>
                  <a:pt x="180593" y="47243"/>
                </a:lnTo>
                <a:lnTo>
                  <a:pt x="181736" y="50101"/>
                </a:lnTo>
                <a:lnTo>
                  <a:pt x="182879" y="51815"/>
                </a:lnTo>
                <a:lnTo>
                  <a:pt x="182879" y="323849"/>
                </a:lnTo>
                <a:lnTo>
                  <a:pt x="183641" y="324611"/>
                </a:lnTo>
                <a:lnTo>
                  <a:pt x="183641" y="326135"/>
                </a:lnTo>
                <a:lnTo>
                  <a:pt x="185927" y="328421"/>
                </a:lnTo>
                <a:lnTo>
                  <a:pt x="185927" y="329183"/>
                </a:lnTo>
                <a:lnTo>
                  <a:pt x="186689" y="329183"/>
                </a:lnTo>
                <a:lnTo>
                  <a:pt x="190499" y="332993"/>
                </a:lnTo>
                <a:lnTo>
                  <a:pt x="207263" y="339358"/>
                </a:lnTo>
                <a:lnTo>
                  <a:pt x="207263" y="309371"/>
                </a:lnTo>
                <a:lnTo>
                  <a:pt x="208025" y="310133"/>
                </a:lnTo>
                <a:lnTo>
                  <a:pt x="209549" y="310622"/>
                </a:lnTo>
                <a:close/>
              </a:path>
              <a:path w="403859" h="694689">
                <a:moveTo>
                  <a:pt x="181736" y="50101"/>
                </a:moveTo>
                <a:lnTo>
                  <a:pt x="180593" y="47243"/>
                </a:lnTo>
                <a:lnTo>
                  <a:pt x="180593" y="50291"/>
                </a:lnTo>
                <a:lnTo>
                  <a:pt x="181355" y="50291"/>
                </a:lnTo>
                <a:lnTo>
                  <a:pt x="181355" y="49529"/>
                </a:lnTo>
                <a:lnTo>
                  <a:pt x="181736" y="50101"/>
                </a:lnTo>
                <a:close/>
              </a:path>
              <a:path w="403859" h="694689">
                <a:moveTo>
                  <a:pt x="182879" y="323849"/>
                </a:moveTo>
                <a:lnTo>
                  <a:pt x="182879" y="52577"/>
                </a:lnTo>
                <a:lnTo>
                  <a:pt x="181355" y="50291"/>
                </a:lnTo>
                <a:lnTo>
                  <a:pt x="180593" y="50291"/>
                </a:lnTo>
                <a:lnTo>
                  <a:pt x="180593" y="316991"/>
                </a:lnTo>
                <a:lnTo>
                  <a:pt x="181355" y="318515"/>
                </a:lnTo>
                <a:lnTo>
                  <a:pt x="181355" y="320801"/>
                </a:lnTo>
                <a:lnTo>
                  <a:pt x="182879" y="323849"/>
                </a:lnTo>
                <a:close/>
              </a:path>
              <a:path w="403859" h="694689">
                <a:moveTo>
                  <a:pt x="369569" y="361187"/>
                </a:moveTo>
                <a:lnTo>
                  <a:pt x="329370" y="359516"/>
                </a:lnTo>
                <a:lnTo>
                  <a:pt x="278987" y="355753"/>
                </a:lnTo>
                <a:lnTo>
                  <a:pt x="229127" y="347659"/>
                </a:lnTo>
                <a:lnTo>
                  <a:pt x="227092" y="346887"/>
                </a:lnTo>
                <a:lnTo>
                  <a:pt x="213674" y="350605"/>
                </a:lnTo>
                <a:lnTo>
                  <a:pt x="202180" y="354635"/>
                </a:lnTo>
                <a:lnTo>
                  <a:pt x="192785" y="359663"/>
                </a:lnTo>
                <a:lnTo>
                  <a:pt x="188975" y="362711"/>
                </a:lnTo>
                <a:lnTo>
                  <a:pt x="187451" y="364235"/>
                </a:lnTo>
                <a:lnTo>
                  <a:pt x="186689" y="364235"/>
                </a:lnTo>
                <a:lnTo>
                  <a:pt x="185927" y="364997"/>
                </a:lnTo>
                <a:lnTo>
                  <a:pt x="185927" y="365759"/>
                </a:lnTo>
                <a:lnTo>
                  <a:pt x="183641" y="368045"/>
                </a:lnTo>
                <a:lnTo>
                  <a:pt x="183641" y="368807"/>
                </a:lnTo>
                <a:lnTo>
                  <a:pt x="182879" y="369569"/>
                </a:lnTo>
                <a:lnTo>
                  <a:pt x="182117" y="371855"/>
                </a:lnTo>
                <a:lnTo>
                  <a:pt x="181355" y="372617"/>
                </a:lnTo>
                <a:lnTo>
                  <a:pt x="181355" y="375665"/>
                </a:lnTo>
                <a:lnTo>
                  <a:pt x="180593" y="377189"/>
                </a:lnTo>
                <a:lnTo>
                  <a:pt x="180593" y="643364"/>
                </a:lnTo>
                <a:lnTo>
                  <a:pt x="181355" y="643127"/>
                </a:lnTo>
                <a:lnTo>
                  <a:pt x="182879" y="641603"/>
                </a:lnTo>
                <a:lnTo>
                  <a:pt x="182879" y="671838"/>
                </a:lnTo>
                <a:lnTo>
                  <a:pt x="199643" y="665225"/>
                </a:lnTo>
                <a:lnTo>
                  <a:pt x="202691" y="662177"/>
                </a:lnTo>
                <a:lnTo>
                  <a:pt x="203453" y="662177"/>
                </a:lnTo>
                <a:lnTo>
                  <a:pt x="203453" y="661415"/>
                </a:lnTo>
                <a:lnTo>
                  <a:pt x="204215" y="660653"/>
                </a:lnTo>
                <a:lnTo>
                  <a:pt x="204977" y="659129"/>
                </a:lnTo>
                <a:lnTo>
                  <a:pt x="206501" y="657605"/>
                </a:lnTo>
                <a:lnTo>
                  <a:pt x="206501" y="656843"/>
                </a:lnTo>
                <a:lnTo>
                  <a:pt x="207263" y="655319"/>
                </a:lnTo>
                <a:lnTo>
                  <a:pt x="207263" y="384809"/>
                </a:lnTo>
                <a:lnTo>
                  <a:pt x="208787" y="381761"/>
                </a:lnTo>
                <a:lnTo>
                  <a:pt x="208787" y="380999"/>
                </a:lnTo>
                <a:lnTo>
                  <a:pt x="209549" y="379475"/>
                </a:lnTo>
                <a:lnTo>
                  <a:pt x="209549" y="382523"/>
                </a:lnTo>
                <a:lnTo>
                  <a:pt x="216215" y="379823"/>
                </a:lnTo>
                <a:lnTo>
                  <a:pt x="222989" y="377394"/>
                </a:lnTo>
                <a:lnTo>
                  <a:pt x="229902" y="375435"/>
                </a:lnTo>
                <a:lnTo>
                  <a:pt x="236981" y="374141"/>
                </a:lnTo>
                <a:lnTo>
                  <a:pt x="242315" y="372617"/>
                </a:lnTo>
                <a:lnTo>
                  <a:pt x="248411" y="371855"/>
                </a:lnTo>
                <a:lnTo>
                  <a:pt x="273581" y="367638"/>
                </a:lnTo>
                <a:lnTo>
                  <a:pt x="299346" y="364786"/>
                </a:lnTo>
                <a:lnTo>
                  <a:pt x="325035" y="363003"/>
                </a:lnTo>
                <a:lnTo>
                  <a:pt x="350519" y="361949"/>
                </a:lnTo>
                <a:lnTo>
                  <a:pt x="369569" y="361187"/>
                </a:lnTo>
                <a:close/>
              </a:path>
              <a:path w="403859" h="694689">
                <a:moveTo>
                  <a:pt x="182879" y="671838"/>
                </a:moveTo>
                <a:lnTo>
                  <a:pt x="182879" y="642365"/>
                </a:lnTo>
                <a:lnTo>
                  <a:pt x="182371" y="642619"/>
                </a:lnTo>
                <a:lnTo>
                  <a:pt x="182117" y="643127"/>
                </a:lnTo>
                <a:lnTo>
                  <a:pt x="180593" y="646937"/>
                </a:lnTo>
                <a:lnTo>
                  <a:pt x="180593" y="672739"/>
                </a:lnTo>
                <a:lnTo>
                  <a:pt x="182879" y="671838"/>
                </a:lnTo>
                <a:close/>
              </a:path>
              <a:path w="403859" h="694689">
                <a:moveTo>
                  <a:pt x="182117" y="51053"/>
                </a:moveTo>
                <a:lnTo>
                  <a:pt x="181736" y="50101"/>
                </a:lnTo>
                <a:lnTo>
                  <a:pt x="181355" y="49529"/>
                </a:lnTo>
                <a:lnTo>
                  <a:pt x="182117" y="51053"/>
                </a:lnTo>
                <a:close/>
              </a:path>
              <a:path w="403859" h="694689">
                <a:moveTo>
                  <a:pt x="182117" y="51053"/>
                </a:moveTo>
                <a:lnTo>
                  <a:pt x="181355" y="49529"/>
                </a:lnTo>
                <a:lnTo>
                  <a:pt x="181355" y="50291"/>
                </a:lnTo>
                <a:lnTo>
                  <a:pt x="182117" y="51053"/>
                </a:lnTo>
                <a:close/>
              </a:path>
              <a:path w="403859" h="694689">
                <a:moveTo>
                  <a:pt x="182879" y="52577"/>
                </a:moveTo>
                <a:lnTo>
                  <a:pt x="182879" y="51815"/>
                </a:lnTo>
                <a:lnTo>
                  <a:pt x="181355" y="50291"/>
                </a:lnTo>
                <a:lnTo>
                  <a:pt x="182879" y="52577"/>
                </a:lnTo>
                <a:close/>
              </a:path>
              <a:path w="403859" h="694689">
                <a:moveTo>
                  <a:pt x="182879" y="641603"/>
                </a:moveTo>
                <a:lnTo>
                  <a:pt x="181355" y="643127"/>
                </a:lnTo>
                <a:lnTo>
                  <a:pt x="182371" y="642619"/>
                </a:lnTo>
                <a:lnTo>
                  <a:pt x="182879" y="641603"/>
                </a:lnTo>
                <a:close/>
              </a:path>
              <a:path w="403859" h="694689">
                <a:moveTo>
                  <a:pt x="182117" y="643127"/>
                </a:moveTo>
                <a:lnTo>
                  <a:pt x="181355" y="644651"/>
                </a:lnTo>
                <a:lnTo>
                  <a:pt x="181355" y="645032"/>
                </a:lnTo>
                <a:lnTo>
                  <a:pt x="182117" y="643127"/>
                </a:lnTo>
                <a:close/>
              </a:path>
              <a:path w="403859" h="694689">
                <a:moveTo>
                  <a:pt x="182879" y="51815"/>
                </a:moveTo>
                <a:lnTo>
                  <a:pt x="181736" y="50101"/>
                </a:lnTo>
                <a:lnTo>
                  <a:pt x="182117" y="51053"/>
                </a:lnTo>
                <a:lnTo>
                  <a:pt x="182879" y="51815"/>
                </a:lnTo>
                <a:close/>
              </a:path>
              <a:path w="403859" h="694689">
                <a:moveTo>
                  <a:pt x="208279" y="310895"/>
                </a:moveTo>
                <a:lnTo>
                  <a:pt x="208025" y="310133"/>
                </a:lnTo>
                <a:lnTo>
                  <a:pt x="207263" y="309371"/>
                </a:lnTo>
                <a:lnTo>
                  <a:pt x="208279" y="310895"/>
                </a:lnTo>
                <a:close/>
              </a:path>
              <a:path w="403859" h="694689">
                <a:moveTo>
                  <a:pt x="209549" y="340226"/>
                </a:moveTo>
                <a:lnTo>
                  <a:pt x="209549" y="314705"/>
                </a:lnTo>
                <a:lnTo>
                  <a:pt x="208279" y="310895"/>
                </a:lnTo>
                <a:lnTo>
                  <a:pt x="207263" y="309371"/>
                </a:lnTo>
                <a:lnTo>
                  <a:pt x="207263" y="339358"/>
                </a:lnTo>
                <a:lnTo>
                  <a:pt x="209549" y="340226"/>
                </a:lnTo>
                <a:close/>
              </a:path>
              <a:path w="403859" h="694689">
                <a:moveTo>
                  <a:pt x="208787" y="381761"/>
                </a:moveTo>
                <a:lnTo>
                  <a:pt x="207263" y="384809"/>
                </a:lnTo>
                <a:lnTo>
                  <a:pt x="208025" y="384047"/>
                </a:lnTo>
                <a:lnTo>
                  <a:pt x="208787" y="381761"/>
                </a:lnTo>
                <a:close/>
              </a:path>
              <a:path w="403859" h="694689">
                <a:moveTo>
                  <a:pt x="209549" y="648461"/>
                </a:moveTo>
                <a:lnTo>
                  <a:pt x="209549" y="382523"/>
                </a:lnTo>
                <a:lnTo>
                  <a:pt x="207263" y="384809"/>
                </a:lnTo>
                <a:lnTo>
                  <a:pt x="207263" y="655319"/>
                </a:lnTo>
                <a:lnTo>
                  <a:pt x="208787" y="652271"/>
                </a:lnTo>
                <a:lnTo>
                  <a:pt x="208787" y="649223"/>
                </a:lnTo>
                <a:lnTo>
                  <a:pt x="209549" y="648461"/>
                </a:lnTo>
                <a:close/>
              </a:path>
              <a:path w="403859" h="694689">
                <a:moveTo>
                  <a:pt x="389381" y="332993"/>
                </a:moveTo>
                <a:lnTo>
                  <a:pt x="369569" y="332231"/>
                </a:lnTo>
                <a:lnTo>
                  <a:pt x="333636" y="331184"/>
                </a:lnTo>
                <a:lnTo>
                  <a:pt x="288345" y="328017"/>
                </a:lnTo>
                <a:lnTo>
                  <a:pt x="243281" y="321432"/>
                </a:lnTo>
                <a:lnTo>
                  <a:pt x="208025" y="310133"/>
                </a:lnTo>
                <a:lnTo>
                  <a:pt x="208787" y="310895"/>
                </a:lnTo>
                <a:lnTo>
                  <a:pt x="208787" y="312419"/>
                </a:lnTo>
                <a:lnTo>
                  <a:pt x="209549" y="314705"/>
                </a:lnTo>
                <a:lnTo>
                  <a:pt x="209549" y="340226"/>
                </a:lnTo>
                <a:lnTo>
                  <a:pt x="227092" y="346887"/>
                </a:lnTo>
                <a:lnTo>
                  <a:pt x="236219" y="344423"/>
                </a:lnTo>
                <a:lnTo>
                  <a:pt x="243077" y="343661"/>
                </a:lnTo>
                <a:lnTo>
                  <a:pt x="299346" y="336461"/>
                </a:lnTo>
                <a:lnTo>
                  <a:pt x="349757" y="332993"/>
                </a:lnTo>
                <a:lnTo>
                  <a:pt x="389381" y="332993"/>
                </a:lnTo>
                <a:close/>
              </a:path>
              <a:path w="403859" h="694689">
                <a:moveTo>
                  <a:pt x="208787" y="311657"/>
                </a:moveTo>
                <a:lnTo>
                  <a:pt x="208787" y="310895"/>
                </a:lnTo>
                <a:lnTo>
                  <a:pt x="208025" y="310133"/>
                </a:lnTo>
                <a:lnTo>
                  <a:pt x="208787" y="311657"/>
                </a:lnTo>
                <a:close/>
              </a:path>
              <a:path w="403859" h="694689">
                <a:moveTo>
                  <a:pt x="208787" y="311657"/>
                </a:moveTo>
                <a:lnTo>
                  <a:pt x="208025" y="310133"/>
                </a:lnTo>
                <a:lnTo>
                  <a:pt x="208279" y="310895"/>
                </a:lnTo>
                <a:lnTo>
                  <a:pt x="208787" y="311657"/>
                </a:lnTo>
                <a:close/>
              </a:path>
              <a:path w="403859" h="694689">
                <a:moveTo>
                  <a:pt x="209549" y="382523"/>
                </a:moveTo>
                <a:lnTo>
                  <a:pt x="209549" y="379475"/>
                </a:lnTo>
                <a:lnTo>
                  <a:pt x="208025" y="384047"/>
                </a:lnTo>
                <a:lnTo>
                  <a:pt x="209549" y="382523"/>
                </a:lnTo>
                <a:close/>
              </a:path>
              <a:path w="403859" h="694689">
                <a:moveTo>
                  <a:pt x="208787" y="312419"/>
                </a:moveTo>
                <a:lnTo>
                  <a:pt x="208787" y="311657"/>
                </a:lnTo>
                <a:lnTo>
                  <a:pt x="208279" y="310895"/>
                </a:lnTo>
                <a:lnTo>
                  <a:pt x="208787" y="312419"/>
                </a:lnTo>
                <a:close/>
              </a:path>
              <a:path w="403859" h="694689">
                <a:moveTo>
                  <a:pt x="209549" y="379475"/>
                </a:moveTo>
                <a:lnTo>
                  <a:pt x="208787" y="380999"/>
                </a:lnTo>
                <a:lnTo>
                  <a:pt x="208787" y="381761"/>
                </a:lnTo>
                <a:lnTo>
                  <a:pt x="209549" y="379475"/>
                </a:lnTo>
                <a:close/>
              </a:path>
              <a:path w="403859" h="694689">
                <a:moveTo>
                  <a:pt x="403859" y="355091"/>
                </a:moveTo>
                <a:lnTo>
                  <a:pt x="403859" y="339089"/>
                </a:lnTo>
                <a:lnTo>
                  <a:pt x="397763" y="332993"/>
                </a:lnTo>
                <a:lnTo>
                  <a:pt x="349757" y="332993"/>
                </a:lnTo>
                <a:lnTo>
                  <a:pt x="299256" y="336469"/>
                </a:lnTo>
                <a:lnTo>
                  <a:pt x="249173" y="342137"/>
                </a:lnTo>
                <a:lnTo>
                  <a:pt x="243077" y="343661"/>
                </a:lnTo>
                <a:lnTo>
                  <a:pt x="236219" y="344423"/>
                </a:lnTo>
                <a:lnTo>
                  <a:pt x="227092" y="346887"/>
                </a:lnTo>
                <a:lnTo>
                  <a:pt x="229127" y="347659"/>
                </a:lnTo>
                <a:lnTo>
                  <a:pt x="278987" y="355753"/>
                </a:lnTo>
                <a:lnTo>
                  <a:pt x="329370" y="359516"/>
                </a:lnTo>
                <a:lnTo>
                  <a:pt x="369569" y="361187"/>
                </a:lnTo>
                <a:lnTo>
                  <a:pt x="397763" y="361187"/>
                </a:lnTo>
                <a:lnTo>
                  <a:pt x="403859" y="3550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92844" y="3322573"/>
            <a:ext cx="866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Comic Sans MS"/>
                <a:cs typeface="Comic Sans MS"/>
              </a:rPr>
              <a:t>&gt; </a:t>
            </a:r>
            <a:r>
              <a:rPr dirty="0" sz="1800" spc="-5" b="1">
                <a:solidFill>
                  <a:srgbClr val="FF0000"/>
                </a:solidFill>
                <a:latin typeface="Comic Sans MS"/>
                <a:cs typeface="Comic Sans MS"/>
              </a:rPr>
              <a:t>1.5</a:t>
            </a:r>
            <a:r>
              <a:rPr dirty="0" sz="1800" spc="-100" b="1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69936" y="2565654"/>
            <a:ext cx="360680" cy="541020"/>
          </a:xfrm>
          <a:custGeom>
            <a:avLst/>
            <a:gdLst/>
            <a:ahLst/>
            <a:cxnLst/>
            <a:rect l="l" t="t" r="r" b="b"/>
            <a:pathLst>
              <a:path w="360679" h="541019">
                <a:moveTo>
                  <a:pt x="162872" y="270380"/>
                </a:moveTo>
                <a:lnTo>
                  <a:pt x="160172" y="269239"/>
                </a:lnTo>
                <a:lnTo>
                  <a:pt x="114223" y="261399"/>
                </a:lnTo>
                <a:lnTo>
                  <a:pt x="67510" y="257726"/>
                </a:lnTo>
                <a:lnTo>
                  <a:pt x="32004" y="256032"/>
                </a:lnTo>
                <a:lnTo>
                  <a:pt x="6096" y="256032"/>
                </a:lnTo>
                <a:lnTo>
                  <a:pt x="0" y="262890"/>
                </a:lnTo>
                <a:lnTo>
                  <a:pt x="0" y="278130"/>
                </a:lnTo>
                <a:lnTo>
                  <a:pt x="6096" y="284988"/>
                </a:lnTo>
                <a:lnTo>
                  <a:pt x="32004" y="284988"/>
                </a:lnTo>
                <a:lnTo>
                  <a:pt x="69258" y="283131"/>
                </a:lnTo>
                <a:lnTo>
                  <a:pt x="113471" y="279858"/>
                </a:lnTo>
                <a:lnTo>
                  <a:pt x="156955" y="272673"/>
                </a:lnTo>
                <a:lnTo>
                  <a:pt x="162872" y="270380"/>
                </a:lnTo>
                <a:close/>
              </a:path>
              <a:path w="360679" h="541019">
                <a:moveTo>
                  <a:pt x="201168" y="522867"/>
                </a:moveTo>
                <a:lnTo>
                  <a:pt x="201168" y="497586"/>
                </a:lnTo>
                <a:lnTo>
                  <a:pt x="200406" y="493776"/>
                </a:lnTo>
                <a:lnTo>
                  <a:pt x="198882" y="492252"/>
                </a:lnTo>
                <a:lnTo>
                  <a:pt x="198882" y="289560"/>
                </a:lnTo>
                <a:lnTo>
                  <a:pt x="197358" y="288036"/>
                </a:lnTo>
                <a:lnTo>
                  <a:pt x="196596" y="286512"/>
                </a:lnTo>
                <a:lnTo>
                  <a:pt x="195072" y="284988"/>
                </a:lnTo>
                <a:lnTo>
                  <a:pt x="195072" y="284226"/>
                </a:lnTo>
                <a:lnTo>
                  <a:pt x="193548" y="283464"/>
                </a:lnTo>
                <a:lnTo>
                  <a:pt x="162872" y="270380"/>
                </a:lnTo>
                <a:lnTo>
                  <a:pt x="156955" y="272673"/>
                </a:lnTo>
                <a:lnTo>
                  <a:pt x="113471" y="279858"/>
                </a:lnTo>
                <a:lnTo>
                  <a:pt x="69258" y="283131"/>
                </a:lnTo>
                <a:lnTo>
                  <a:pt x="32004" y="284988"/>
                </a:lnTo>
                <a:lnTo>
                  <a:pt x="31242" y="284988"/>
                </a:lnTo>
                <a:lnTo>
                  <a:pt x="48006" y="285750"/>
                </a:lnTo>
                <a:lnTo>
                  <a:pt x="96573" y="288255"/>
                </a:lnTo>
                <a:lnTo>
                  <a:pt x="144780" y="294894"/>
                </a:lnTo>
                <a:lnTo>
                  <a:pt x="149352" y="296418"/>
                </a:lnTo>
                <a:lnTo>
                  <a:pt x="153924" y="297180"/>
                </a:lnTo>
                <a:lnTo>
                  <a:pt x="160212" y="298826"/>
                </a:lnTo>
                <a:lnTo>
                  <a:pt x="167906" y="300393"/>
                </a:lnTo>
                <a:lnTo>
                  <a:pt x="172974" y="304038"/>
                </a:lnTo>
                <a:lnTo>
                  <a:pt x="172974" y="300228"/>
                </a:lnTo>
                <a:lnTo>
                  <a:pt x="173627" y="303493"/>
                </a:lnTo>
                <a:lnTo>
                  <a:pt x="174498" y="304800"/>
                </a:lnTo>
                <a:lnTo>
                  <a:pt x="175260" y="305562"/>
                </a:lnTo>
                <a:lnTo>
                  <a:pt x="175260" y="507492"/>
                </a:lnTo>
                <a:lnTo>
                  <a:pt x="176022" y="509016"/>
                </a:lnTo>
                <a:lnTo>
                  <a:pt x="176784" y="509778"/>
                </a:lnTo>
                <a:lnTo>
                  <a:pt x="177546" y="511302"/>
                </a:lnTo>
                <a:lnTo>
                  <a:pt x="178308" y="512064"/>
                </a:lnTo>
                <a:lnTo>
                  <a:pt x="179070" y="512064"/>
                </a:lnTo>
                <a:lnTo>
                  <a:pt x="179070" y="512826"/>
                </a:lnTo>
                <a:lnTo>
                  <a:pt x="182118" y="515112"/>
                </a:lnTo>
                <a:lnTo>
                  <a:pt x="201168" y="522867"/>
                </a:lnTo>
                <a:close/>
              </a:path>
              <a:path w="360679" h="541019">
                <a:moveTo>
                  <a:pt x="173736" y="236982"/>
                </a:moveTo>
                <a:lnTo>
                  <a:pt x="139446" y="246888"/>
                </a:lnTo>
                <a:lnTo>
                  <a:pt x="116944" y="250545"/>
                </a:lnTo>
                <a:lnTo>
                  <a:pt x="94278" y="252964"/>
                </a:lnTo>
                <a:lnTo>
                  <a:pt x="71526" y="254631"/>
                </a:lnTo>
                <a:lnTo>
                  <a:pt x="48768" y="256032"/>
                </a:lnTo>
                <a:lnTo>
                  <a:pt x="32004" y="256032"/>
                </a:lnTo>
                <a:lnTo>
                  <a:pt x="67510" y="257726"/>
                </a:lnTo>
                <a:lnTo>
                  <a:pt x="114223" y="261399"/>
                </a:lnTo>
                <a:lnTo>
                  <a:pt x="160212" y="269246"/>
                </a:lnTo>
                <a:lnTo>
                  <a:pt x="162872" y="270380"/>
                </a:lnTo>
                <a:lnTo>
                  <a:pt x="172974" y="266464"/>
                </a:lnTo>
                <a:lnTo>
                  <a:pt x="172974" y="238506"/>
                </a:lnTo>
                <a:lnTo>
                  <a:pt x="173736" y="236982"/>
                </a:lnTo>
                <a:close/>
              </a:path>
              <a:path w="360679" h="541019">
                <a:moveTo>
                  <a:pt x="175260" y="235458"/>
                </a:moveTo>
                <a:lnTo>
                  <a:pt x="175260" y="34290"/>
                </a:lnTo>
                <a:lnTo>
                  <a:pt x="174498" y="35814"/>
                </a:lnTo>
                <a:lnTo>
                  <a:pt x="173736" y="36576"/>
                </a:lnTo>
                <a:lnTo>
                  <a:pt x="173736" y="38100"/>
                </a:lnTo>
                <a:lnTo>
                  <a:pt x="172974" y="39624"/>
                </a:lnTo>
                <a:lnTo>
                  <a:pt x="172974" y="237744"/>
                </a:lnTo>
                <a:lnTo>
                  <a:pt x="175260" y="235458"/>
                </a:lnTo>
                <a:close/>
              </a:path>
              <a:path w="360679" h="541019">
                <a:moveTo>
                  <a:pt x="173736" y="236982"/>
                </a:moveTo>
                <a:lnTo>
                  <a:pt x="172974" y="238506"/>
                </a:lnTo>
                <a:lnTo>
                  <a:pt x="173627" y="237526"/>
                </a:lnTo>
                <a:lnTo>
                  <a:pt x="173736" y="236982"/>
                </a:lnTo>
                <a:close/>
              </a:path>
              <a:path w="360679" h="541019">
                <a:moveTo>
                  <a:pt x="173627" y="237526"/>
                </a:moveTo>
                <a:lnTo>
                  <a:pt x="172974" y="238506"/>
                </a:lnTo>
                <a:lnTo>
                  <a:pt x="172974" y="240792"/>
                </a:lnTo>
                <a:lnTo>
                  <a:pt x="173627" y="237526"/>
                </a:lnTo>
                <a:close/>
              </a:path>
              <a:path w="360679" h="541019">
                <a:moveTo>
                  <a:pt x="360426" y="28194"/>
                </a:moveTo>
                <a:lnTo>
                  <a:pt x="359664" y="0"/>
                </a:lnTo>
                <a:lnTo>
                  <a:pt x="342138" y="0"/>
                </a:lnTo>
                <a:lnTo>
                  <a:pt x="260003" y="4976"/>
                </a:lnTo>
                <a:lnTo>
                  <a:pt x="214786" y="12581"/>
                </a:lnTo>
                <a:lnTo>
                  <a:pt x="179070" y="28194"/>
                </a:lnTo>
                <a:lnTo>
                  <a:pt x="179070" y="28956"/>
                </a:lnTo>
                <a:lnTo>
                  <a:pt x="178308" y="28956"/>
                </a:lnTo>
                <a:lnTo>
                  <a:pt x="177546" y="29718"/>
                </a:lnTo>
                <a:lnTo>
                  <a:pt x="176784" y="31242"/>
                </a:lnTo>
                <a:lnTo>
                  <a:pt x="176022" y="32004"/>
                </a:lnTo>
                <a:lnTo>
                  <a:pt x="175260" y="33528"/>
                </a:lnTo>
                <a:lnTo>
                  <a:pt x="175260" y="236220"/>
                </a:lnTo>
                <a:lnTo>
                  <a:pt x="174498" y="236220"/>
                </a:lnTo>
                <a:lnTo>
                  <a:pt x="173627" y="237526"/>
                </a:lnTo>
                <a:lnTo>
                  <a:pt x="172974" y="240792"/>
                </a:lnTo>
                <a:lnTo>
                  <a:pt x="172974" y="266464"/>
                </a:lnTo>
                <a:lnTo>
                  <a:pt x="192024" y="259080"/>
                </a:lnTo>
                <a:lnTo>
                  <a:pt x="195072" y="256794"/>
                </a:lnTo>
                <a:lnTo>
                  <a:pt x="195072" y="256032"/>
                </a:lnTo>
                <a:lnTo>
                  <a:pt x="196596" y="254508"/>
                </a:lnTo>
                <a:lnTo>
                  <a:pt x="197358" y="252984"/>
                </a:lnTo>
                <a:lnTo>
                  <a:pt x="198882" y="251460"/>
                </a:lnTo>
                <a:lnTo>
                  <a:pt x="198882" y="48768"/>
                </a:lnTo>
                <a:lnTo>
                  <a:pt x="200406" y="47244"/>
                </a:lnTo>
                <a:lnTo>
                  <a:pt x="201168" y="44196"/>
                </a:lnTo>
                <a:lnTo>
                  <a:pt x="201168" y="47244"/>
                </a:lnTo>
                <a:lnTo>
                  <a:pt x="203454" y="45110"/>
                </a:lnTo>
                <a:lnTo>
                  <a:pt x="221589" y="40030"/>
                </a:lnTo>
                <a:lnTo>
                  <a:pt x="224790" y="39624"/>
                </a:lnTo>
                <a:lnTo>
                  <a:pt x="229362" y="38862"/>
                </a:lnTo>
                <a:lnTo>
                  <a:pt x="280282" y="31851"/>
                </a:lnTo>
                <a:lnTo>
                  <a:pt x="326136" y="28956"/>
                </a:lnTo>
                <a:lnTo>
                  <a:pt x="342900" y="28956"/>
                </a:lnTo>
                <a:lnTo>
                  <a:pt x="360426" y="28194"/>
                </a:lnTo>
                <a:close/>
              </a:path>
              <a:path w="360679" h="541019">
                <a:moveTo>
                  <a:pt x="173627" y="303493"/>
                </a:moveTo>
                <a:lnTo>
                  <a:pt x="172974" y="300228"/>
                </a:lnTo>
                <a:lnTo>
                  <a:pt x="172974" y="302514"/>
                </a:lnTo>
                <a:lnTo>
                  <a:pt x="173627" y="303493"/>
                </a:lnTo>
                <a:close/>
              </a:path>
              <a:path w="360679" h="541019">
                <a:moveTo>
                  <a:pt x="173736" y="304038"/>
                </a:moveTo>
                <a:lnTo>
                  <a:pt x="173627" y="303493"/>
                </a:lnTo>
                <a:lnTo>
                  <a:pt x="172974" y="302514"/>
                </a:lnTo>
                <a:lnTo>
                  <a:pt x="173736" y="304038"/>
                </a:lnTo>
                <a:close/>
              </a:path>
              <a:path w="360679" h="541019">
                <a:moveTo>
                  <a:pt x="173736" y="304038"/>
                </a:moveTo>
                <a:lnTo>
                  <a:pt x="172974" y="302514"/>
                </a:lnTo>
                <a:lnTo>
                  <a:pt x="172974" y="304038"/>
                </a:lnTo>
                <a:lnTo>
                  <a:pt x="173736" y="304038"/>
                </a:lnTo>
                <a:close/>
              </a:path>
              <a:path w="360679" h="541019">
                <a:moveTo>
                  <a:pt x="175260" y="506730"/>
                </a:moveTo>
                <a:lnTo>
                  <a:pt x="175260" y="305562"/>
                </a:lnTo>
                <a:lnTo>
                  <a:pt x="173736" y="304038"/>
                </a:lnTo>
                <a:lnTo>
                  <a:pt x="172974" y="304038"/>
                </a:lnTo>
                <a:lnTo>
                  <a:pt x="172974" y="502158"/>
                </a:lnTo>
                <a:lnTo>
                  <a:pt x="173736" y="502920"/>
                </a:lnTo>
                <a:lnTo>
                  <a:pt x="173736" y="504444"/>
                </a:lnTo>
                <a:lnTo>
                  <a:pt x="174498" y="505206"/>
                </a:lnTo>
                <a:lnTo>
                  <a:pt x="175260" y="506730"/>
                </a:lnTo>
                <a:close/>
              </a:path>
              <a:path w="360679" h="541019">
                <a:moveTo>
                  <a:pt x="174498" y="236220"/>
                </a:moveTo>
                <a:lnTo>
                  <a:pt x="173736" y="236982"/>
                </a:lnTo>
                <a:lnTo>
                  <a:pt x="173627" y="237526"/>
                </a:lnTo>
                <a:lnTo>
                  <a:pt x="174498" y="236220"/>
                </a:lnTo>
                <a:close/>
              </a:path>
              <a:path w="360679" h="541019">
                <a:moveTo>
                  <a:pt x="174498" y="304800"/>
                </a:moveTo>
                <a:lnTo>
                  <a:pt x="173627" y="303493"/>
                </a:lnTo>
                <a:lnTo>
                  <a:pt x="173736" y="304038"/>
                </a:lnTo>
                <a:lnTo>
                  <a:pt x="174498" y="304800"/>
                </a:lnTo>
                <a:close/>
              </a:path>
              <a:path w="360679" h="541019">
                <a:moveTo>
                  <a:pt x="200406" y="47244"/>
                </a:moveTo>
                <a:lnTo>
                  <a:pt x="198882" y="48768"/>
                </a:lnTo>
                <a:lnTo>
                  <a:pt x="199898" y="48260"/>
                </a:lnTo>
                <a:lnTo>
                  <a:pt x="200406" y="47244"/>
                </a:lnTo>
                <a:close/>
              </a:path>
              <a:path w="360679" h="541019">
                <a:moveTo>
                  <a:pt x="201168" y="245364"/>
                </a:moveTo>
                <a:lnTo>
                  <a:pt x="201168" y="47244"/>
                </a:lnTo>
                <a:lnTo>
                  <a:pt x="200406" y="48006"/>
                </a:lnTo>
                <a:lnTo>
                  <a:pt x="199898" y="48260"/>
                </a:lnTo>
                <a:lnTo>
                  <a:pt x="199644" y="48768"/>
                </a:lnTo>
                <a:lnTo>
                  <a:pt x="199644" y="48387"/>
                </a:lnTo>
                <a:lnTo>
                  <a:pt x="198882" y="48768"/>
                </a:lnTo>
                <a:lnTo>
                  <a:pt x="198882" y="250698"/>
                </a:lnTo>
                <a:lnTo>
                  <a:pt x="199644" y="249174"/>
                </a:lnTo>
                <a:lnTo>
                  <a:pt x="199644" y="48768"/>
                </a:lnTo>
                <a:lnTo>
                  <a:pt x="199898" y="48260"/>
                </a:lnTo>
                <a:lnTo>
                  <a:pt x="199898" y="248666"/>
                </a:lnTo>
                <a:lnTo>
                  <a:pt x="200406" y="247650"/>
                </a:lnTo>
                <a:lnTo>
                  <a:pt x="200406" y="246888"/>
                </a:lnTo>
                <a:lnTo>
                  <a:pt x="201168" y="245364"/>
                </a:lnTo>
                <a:close/>
              </a:path>
              <a:path w="360679" h="541019">
                <a:moveTo>
                  <a:pt x="201168" y="493488"/>
                </a:moveTo>
                <a:lnTo>
                  <a:pt x="201168" y="295656"/>
                </a:lnTo>
                <a:lnTo>
                  <a:pt x="200406" y="294132"/>
                </a:lnTo>
                <a:lnTo>
                  <a:pt x="200406" y="293370"/>
                </a:lnTo>
                <a:lnTo>
                  <a:pt x="198882" y="290322"/>
                </a:lnTo>
                <a:lnTo>
                  <a:pt x="198882" y="492252"/>
                </a:lnTo>
                <a:lnTo>
                  <a:pt x="199644" y="493014"/>
                </a:lnTo>
                <a:lnTo>
                  <a:pt x="199644" y="492252"/>
                </a:lnTo>
                <a:lnTo>
                  <a:pt x="200095" y="493154"/>
                </a:lnTo>
                <a:lnTo>
                  <a:pt x="201168" y="493488"/>
                </a:lnTo>
                <a:close/>
              </a:path>
              <a:path w="360679" h="541019">
                <a:moveTo>
                  <a:pt x="200095" y="493154"/>
                </a:moveTo>
                <a:lnTo>
                  <a:pt x="199644" y="492252"/>
                </a:lnTo>
                <a:lnTo>
                  <a:pt x="199644" y="493014"/>
                </a:lnTo>
                <a:lnTo>
                  <a:pt x="200095" y="493154"/>
                </a:lnTo>
                <a:close/>
              </a:path>
              <a:path w="360679" h="541019">
                <a:moveTo>
                  <a:pt x="200406" y="493776"/>
                </a:moveTo>
                <a:lnTo>
                  <a:pt x="200095" y="493154"/>
                </a:lnTo>
                <a:lnTo>
                  <a:pt x="199644" y="493014"/>
                </a:lnTo>
                <a:lnTo>
                  <a:pt x="200406" y="493776"/>
                </a:lnTo>
                <a:close/>
              </a:path>
              <a:path w="360679" h="541019">
                <a:moveTo>
                  <a:pt x="201168" y="47244"/>
                </a:moveTo>
                <a:lnTo>
                  <a:pt x="201168" y="45720"/>
                </a:lnTo>
                <a:lnTo>
                  <a:pt x="199898" y="48260"/>
                </a:lnTo>
                <a:lnTo>
                  <a:pt x="200406" y="48006"/>
                </a:lnTo>
                <a:lnTo>
                  <a:pt x="201168" y="47244"/>
                </a:lnTo>
                <a:close/>
              </a:path>
              <a:path w="360679" h="541019">
                <a:moveTo>
                  <a:pt x="360426" y="512826"/>
                </a:moveTo>
                <a:lnTo>
                  <a:pt x="342138" y="512826"/>
                </a:lnTo>
                <a:lnTo>
                  <a:pt x="308925" y="511114"/>
                </a:lnTo>
                <a:lnTo>
                  <a:pt x="269967" y="508392"/>
                </a:lnTo>
                <a:lnTo>
                  <a:pt x="231470" y="502933"/>
                </a:lnTo>
                <a:lnTo>
                  <a:pt x="200095" y="493154"/>
                </a:lnTo>
                <a:lnTo>
                  <a:pt x="201168" y="495300"/>
                </a:lnTo>
                <a:lnTo>
                  <a:pt x="201168" y="522867"/>
                </a:lnTo>
                <a:lnTo>
                  <a:pt x="215604" y="528745"/>
                </a:lnTo>
                <a:lnTo>
                  <a:pt x="260861" y="536262"/>
                </a:lnTo>
                <a:lnTo>
                  <a:pt x="306751" y="539681"/>
                </a:lnTo>
                <a:lnTo>
                  <a:pt x="342138" y="541020"/>
                </a:lnTo>
                <a:lnTo>
                  <a:pt x="359664" y="541020"/>
                </a:lnTo>
                <a:lnTo>
                  <a:pt x="360426" y="512826"/>
                </a:lnTo>
                <a:close/>
              </a:path>
              <a:path w="360679" h="541019">
                <a:moveTo>
                  <a:pt x="201168" y="45720"/>
                </a:moveTo>
                <a:lnTo>
                  <a:pt x="201168" y="44196"/>
                </a:lnTo>
                <a:lnTo>
                  <a:pt x="200406" y="47244"/>
                </a:lnTo>
                <a:lnTo>
                  <a:pt x="201168" y="45720"/>
                </a:lnTo>
                <a:close/>
              </a:path>
              <a:path w="360679" h="541019">
                <a:moveTo>
                  <a:pt x="201168" y="497586"/>
                </a:moveTo>
                <a:lnTo>
                  <a:pt x="201168" y="495300"/>
                </a:lnTo>
                <a:lnTo>
                  <a:pt x="200406" y="493776"/>
                </a:lnTo>
                <a:lnTo>
                  <a:pt x="201168" y="4975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74675" y="2712973"/>
            <a:ext cx="628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Comic Sans MS"/>
                <a:cs typeface="Comic Sans MS"/>
              </a:rPr>
              <a:t>&gt; 3</a:t>
            </a:r>
            <a:r>
              <a:rPr dirty="0" sz="1800" spc="-105" b="1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777" y="795782"/>
            <a:ext cx="339597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Outlier</a:t>
            </a:r>
            <a:r>
              <a:rPr dirty="0" spc="-30"/>
              <a:t> </a:t>
            </a:r>
            <a:r>
              <a:rPr dirty="0" spc="-1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255" y="1558543"/>
            <a:ext cx="4886325" cy="166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0000"/>
                </a:solidFill>
                <a:latin typeface="Comic Sans MS"/>
                <a:cs typeface="Comic Sans MS"/>
              </a:rPr>
              <a:t>Multivariate</a:t>
            </a:r>
            <a:endParaRPr sz="28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300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Clustering</a:t>
            </a:r>
            <a:endParaRPr sz="2400">
              <a:latin typeface="Comic Sans MS"/>
              <a:cs typeface="Comic Sans MS"/>
            </a:endParaRPr>
          </a:p>
          <a:p>
            <a:pPr lvl="2" marL="1155065" indent="-228600">
              <a:lnSpc>
                <a:spcPct val="100000"/>
              </a:lnSpc>
              <a:spcBef>
                <a:spcPts val="1250"/>
              </a:spcBef>
              <a:buClr>
                <a:srgbClr val="FF0000"/>
              </a:buClr>
              <a:buSzPct val="90000"/>
              <a:buChar char="•"/>
              <a:tabLst>
                <a:tab pos="115570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Very small clusters are</a:t>
            </a:r>
            <a:r>
              <a:rPr dirty="0" sz="2000" spc="4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outliers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6601" y="3793997"/>
            <a:ext cx="4174235" cy="312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52791" y="3790950"/>
            <a:ext cx="4182110" cy="3133090"/>
          </a:xfrm>
          <a:custGeom>
            <a:avLst/>
            <a:gdLst/>
            <a:ahLst/>
            <a:cxnLst/>
            <a:rect l="l" t="t" r="r" b="b"/>
            <a:pathLst>
              <a:path w="4182110" h="3133090">
                <a:moveTo>
                  <a:pt x="4181856" y="3132581"/>
                </a:moveTo>
                <a:lnTo>
                  <a:pt x="4181855" y="0"/>
                </a:lnTo>
                <a:lnTo>
                  <a:pt x="0" y="0"/>
                </a:lnTo>
                <a:lnTo>
                  <a:pt x="0" y="3132581"/>
                </a:lnTo>
                <a:lnTo>
                  <a:pt x="5333" y="3132581"/>
                </a:lnTo>
                <a:lnTo>
                  <a:pt x="5334" y="9905"/>
                </a:lnTo>
                <a:lnTo>
                  <a:pt x="9906" y="4572"/>
                </a:lnTo>
                <a:lnTo>
                  <a:pt x="9905" y="9905"/>
                </a:lnTo>
                <a:lnTo>
                  <a:pt x="4171949" y="9905"/>
                </a:lnTo>
                <a:lnTo>
                  <a:pt x="4171949" y="4571"/>
                </a:lnTo>
                <a:lnTo>
                  <a:pt x="4177283" y="9905"/>
                </a:lnTo>
                <a:lnTo>
                  <a:pt x="4177284" y="3132581"/>
                </a:lnTo>
                <a:lnTo>
                  <a:pt x="4181856" y="3132581"/>
                </a:lnTo>
                <a:close/>
              </a:path>
              <a:path w="4182110" h="3133090">
                <a:moveTo>
                  <a:pt x="9906" y="9905"/>
                </a:moveTo>
                <a:lnTo>
                  <a:pt x="9906" y="4572"/>
                </a:lnTo>
                <a:lnTo>
                  <a:pt x="5334" y="9905"/>
                </a:lnTo>
                <a:lnTo>
                  <a:pt x="9906" y="9905"/>
                </a:lnTo>
                <a:close/>
              </a:path>
              <a:path w="4182110" h="3133090">
                <a:moveTo>
                  <a:pt x="9906" y="3122676"/>
                </a:moveTo>
                <a:lnTo>
                  <a:pt x="9906" y="9905"/>
                </a:lnTo>
                <a:lnTo>
                  <a:pt x="5334" y="9905"/>
                </a:lnTo>
                <a:lnTo>
                  <a:pt x="5334" y="3122676"/>
                </a:lnTo>
                <a:lnTo>
                  <a:pt x="9906" y="3122676"/>
                </a:lnTo>
                <a:close/>
              </a:path>
              <a:path w="4182110" h="3133090">
                <a:moveTo>
                  <a:pt x="4177284" y="3122676"/>
                </a:moveTo>
                <a:lnTo>
                  <a:pt x="5334" y="3122676"/>
                </a:lnTo>
                <a:lnTo>
                  <a:pt x="9906" y="3127248"/>
                </a:lnTo>
                <a:lnTo>
                  <a:pt x="9906" y="3132581"/>
                </a:lnTo>
                <a:lnTo>
                  <a:pt x="4171950" y="3132581"/>
                </a:lnTo>
                <a:lnTo>
                  <a:pt x="4171950" y="3127248"/>
                </a:lnTo>
                <a:lnTo>
                  <a:pt x="4177284" y="3122676"/>
                </a:lnTo>
                <a:close/>
              </a:path>
              <a:path w="4182110" h="3133090">
                <a:moveTo>
                  <a:pt x="9906" y="3132581"/>
                </a:moveTo>
                <a:lnTo>
                  <a:pt x="9906" y="3127248"/>
                </a:lnTo>
                <a:lnTo>
                  <a:pt x="5334" y="3122676"/>
                </a:lnTo>
                <a:lnTo>
                  <a:pt x="5333" y="3132581"/>
                </a:lnTo>
                <a:lnTo>
                  <a:pt x="9906" y="3132581"/>
                </a:lnTo>
                <a:close/>
              </a:path>
              <a:path w="4182110" h="3133090">
                <a:moveTo>
                  <a:pt x="4177283" y="9905"/>
                </a:moveTo>
                <a:lnTo>
                  <a:pt x="4171949" y="4571"/>
                </a:lnTo>
                <a:lnTo>
                  <a:pt x="4171949" y="9905"/>
                </a:lnTo>
                <a:lnTo>
                  <a:pt x="4177283" y="9905"/>
                </a:lnTo>
                <a:close/>
              </a:path>
              <a:path w="4182110" h="3133090">
                <a:moveTo>
                  <a:pt x="4177284" y="3122676"/>
                </a:moveTo>
                <a:lnTo>
                  <a:pt x="4177283" y="9905"/>
                </a:lnTo>
                <a:lnTo>
                  <a:pt x="4171949" y="9905"/>
                </a:lnTo>
                <a:lnTo>
                  <a:pt x="4171950" y="3122676"/>
                </a:lnTo>
                <a:lnTo>
                  <a:pt x="4177284" y="3122676"/>
                </a:lnTo>
                <a:close/>
              </a:path>
              <a:path w="4182110" h="3133090">
                <a:moveTo>
                  <a:pt x="4177284" y="3132581"/>
                </a:moveTo>
                <a:lnTo>
                  <a:pt x="4177284" y="3122676"/>
                </a:lnTo>
                <a:lnTo>
                  <a:pt x="4171950" y="3127248"/>
                </a:lnTo>
                <a:lnTo>
                  <a:pt x="4171950" y="3132581"/>
                </a:lnTo>
                <a:lnTo>
                  <a:pt x="4177284" y="3132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24969" y="3470147"/>
            <a:ext cx="3849623" cy="2410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21921" y="3467100"/>
            <a:ext cx="3857625" cy="2421255"/>
          </a:xfrm>
          <a:custGeom>
            <a:avLst/>
            <a:gdLst/>
            <a:ahLst/>
            <a:cxnLst/>
            <a:rect l="l" t="t" r="r" b="b"/>
            <a:pathLst>
              <a:path w="3857625" h="2421254">
                <a:moveTo>
                  <a:pt x="3857244" y="2420874"/>
                </a:moveTo>
                <a:lnTo>
                  <a:pt x="3857244" y="0"/>
                </a:lnTo>
                <a:lnTo>
                  <a:pt x="0" y="0"/>
                </a:lnTo>
                <a:lnTo>
                  <a:pt x="0" y="2420874"/>
                </a:lnTo>
                <a:lnTo>
                  <a:pt x="4572" y="2420874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3848100" y="9905"/>
                </a:lnTo>
                <a:lnTo>
                  <a:pt x="3848100" y="4572"/>
                </a:lnTo>
                <a:lnTo>
                  <a:pt x="3852671" y="9905"/>
                </a:lnTo>
                <a:lnTo>
                  <a:pt x="3852671" y="2420874"/>
                </a:lnTo>
                <a:lnTo>
                  <a:pt x="3857244" y="2420874"/>
                </a:lnTo>
                <a:close/>
              </a:path>
              <a:path w="3857625" h="2421254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3857625" h="2421254">
                <a:moveTo>
                  <a:pt x="9144" y="2411730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2411730"/>
                </a:lnTo>
                <a:lnTo>
                  <a:pt x="9144" y="2411730"/>
                </a:lnTo>
                <a:close/>
              </a:path>
              <a:path w="3857625" h="2421254">
                <a:moveTo>
                  <a:pt x="3852671" y="2411729"/>
                </a:moveTo>
                <a:lnTo>
                  <a:pt x="4572" y="2411730"/>
                </a:lnTo>
                <a:lnTo>
                  <a:pt x="9144" y="2416302"/>
                </a:lnTo>
                <a:lnTo>
                  <a:pt x="9144" y="2420874"/>
                </a:lnTo>
                <a:lnTo>
                  <a:pt x="3848100" y="2420874"/>
                </a:lnTo>
                <a:lnTo>
                  <a:pt x="3848100" y="2416302"/>
                </a:lnTo>
                <a:lnTo>
                  <a:pt x="3852671" y="2411729"/>
                </a:lnTo>
                <a:close/>
              </a:path>
              <a:path w="3857625" h="2421254">
                <a:moveTo>
                  <a:pt x="9144" y="2420874"/>
                </a:moveTo>
                <a:lnTo>
                  <a:pt x="9144" y="2416302"/>
                </a:lnTo>
                <a:lnTo>
                  <a:pt x="4572" y="2411730"/>
                </a:lnTo>
                <a:lnTo>
                  <a:pt x="4572" y="2420874"/>
                </a:lnTo>
                <a:lnTo>
                  <a:pt x="9144" y="2420874"/>
                </a:lnTo>
                <a:close/>
              </a:path>
              <a:path w="3857625" h="2421254">
                <a:moveTo>
                  <a:pt x="3852671" y="9905"/>
                </a:moveTo>
                <a:lnTo>
                  <a:pt x="3848100" y="4572"/>
                </a:lnTo>
                <a:lnTo>
                  <a:pt x="3848100" y="9905"/>
                </a:lnTo>
                <a:lnTo>
                  <a:pt x="3852671" y="9905"/>
                </a:lnTo>
                <a:close/>
              </a:path>
              <a:path w="3857625" h="2421254">
                <a:moveTo>
                  <a:pt x="3852671" y="2411729"/>
                </a:moveTo>
                <a:lnTo>
                  <a:pt x="3852671" y="9905"/>
                </a:lnTo>
                <a:lnTo>
                  <a:pt x="3848100" y="9905"/>
                </a:lnTo>
                <a:lnTo>
                  <a:pt x="3848100" y="2411729"/>
                </a:lnTo>
                <a:lnTo>
                  <a:pt x="3852671" y="2411729"/>
                </a:lnTo>
                <a:close/>
              </a:path>
              <a:path w="3857625" h="2421254">
                <a:moveTo>
                  <a:pt x="3852671" y="2420874"/>
                </a:moveTo>
                <a:lnTo>
                  <a:pt x="3852671" y="2411729"/>
                </a:lnTo>
                <a:lnTo>
                  <a:pt x="3848100" y="2416302"/>
                </a:lnTo>
                <a:lnTo>
                  <a:pt x="3848100" y="2420874"/>
                </a:lnTo>
                <a:lnTo>
                  <a:pt x="3852671" y="2420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47942" y="5939082"/>
            <a:ext cx="31730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Times New Roman"/>
                <a:cs typeface="Times New Roman"/>
                <a:hlinkClick r:id="rId4"/>
              </a:rPr>
              <a:t>http://www.ibm.com/developerworks/data/li </a:t>
            </a:r>
            <a:r>
              <a:rPr dirty="0" sz="1400" spc="-5">
                <a:latin typeface="Times New Roman"/>
                <a:cs typeface="Times New Roman"/>
              </a:rPr>
              <a:t> brary/techarticle/dm-0811wurst/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777" y="795782"/>
            <a:ext cx="3395979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Outlier</a:t>
            </a:r>
            <a:r>
              <a:rPr dirty="0" spc="-30"/>
              <a:t> </a:t>
            </a:r>
            <a:r>
              <a:rPr dirty="0" spc="-1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255" y="1529587"/>
            <a:ext cx="7948295" cy="199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FF0000"/>
                </a:solidFill>
                <a:latin typeface="Comic Sans MS"/>
                <a:cs typeface="Comic Sans MS"/>
              </a:rPr>
              <a:t>Multivariate</a:t>
            </a:r>
            <a:endParaRPr sz="28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300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Distance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 based</a:t>
            </a:r>
            <a:endParaRPr sz="2400">
              <a:latin typeface="Comic Sans MS"/>
              <a:cs typeface="Comic Sans MS"/>
            </a:endParaRPr>
          </a:p>
          <a:p>
            <a:pPr lvl="2" marL="1155065" marR="5080" indent="-228600">
              <a:lnSpc>
                <a:spcPct val="110000"/>
              </a:lnSpc>
              <a:spcBef>
                <a:spcPts val="1010"/>
              </a:spcBef>
              <a:buClr>
                <a:srgbClr val="FF0000"/>
              </a:buClr>
              <a:buSzPct val="90000"/>
              <a:buChar char="•"/>
              <a:tabLst>
                <a:tab pos="115570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An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instance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with very few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neighbors within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D is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regarded 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as an</a:t>
            </a:r>
            <a:r>
              <a:rPr dirty="0" sz="2000" spc="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outlier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2049" y="3590544"/>
            <a:ext cx="3429761" cy="3043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8115" y="5107685"/>
            <a:ext cx="2419350" cy="1904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61421" y="4658359"/>
            <a:ext cx="116078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omic Sans MS"/>
                <a:cs typeface="Comic Sans MS"/>
              </a:rPr>
              <a:t>Knn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algorithm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0799" y="2019300"/>
            <a:ext cx="5811011" cy="4144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50987" y="6409677"/>
            <a:ext cx="7790815" cy="300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Comic Sans MS"/>
                <a:cs typeface="Comic Sans MS"/>
              </a:rPr>
              <a:t>A </a:t>
            </a:r>
            <a:r>
              <a:rPr dirty="0" sz="1800" spc="-5">
                <a:latin typeface="Comic Sans MS"/>
                <a:cs typeface="Comic Sans MS"/>
              </a:rPr>
              <a:t>bi-dimensional outlier that is not an outlier in either of its</a:t>
            </a:r>
            <a:r>
              <a:rPr dirty="0" sz="1800" spc="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projections.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1034" y="2175510"/>
            <a:ext cx="886460" cy="801370"/>
          </a:xfrm>
          <a:custGeom>
            <a:avLst/>
            <a:gdLst/>
            <a:ahLst/>
            <a:cxnLst/>
            <a:rect l="l" t="t" r="r" b="b"/>
            <a:pathLst>
              <a:path w="886459" h="801369">
                <a:moveTo>
                  <a:pt x="626176" y="245414"/>
                </a:moveTo>
                <a:lnTo>
                  <a:pt x="224790" y="0"/>
                </a:lnTo>
                <a:lnTo>
                  <a:pt x="0" y="366522"/>
                </a:lnTo>
                <a:lnTo>
                  <a:pt x="26670" y="382877"/>
                </a:lnTo>
                <a:lnTo>
                  <a:pt x="26670" y="349758"/>
                </a:lnTo>
                <a:lnTo>
                  <a:pt x="39363" y="357527"/>
                </a:lnTo>
                <a:lnTo>
                  <a:pt x="221742" y="59089"/>
                </a:lnTo>
                <a:lnTo>
                  <a:pt x="221742" y="31242"/>
                </a:lnTo>
                <a:lnTo>
                  <a:pt x="241554" y="26670"/>
                </a:lnTo>
                <a:lnTo>
                  <a:pt x="241554" y="43391"/>
                </a:lnTo>
                <a:lnTo>
                  <a:pt x="618744" y="274707"/>
                </a:lnTo>
                <a:lnTo>
                  <a:pt x="618744" y="257555"/>
                </a:lnTo>
                <a:lnTo>
                  <a:pt x="626176" y="245414"/>
                </a:lnTo>
                <a:close/>
              </a:path>
              <a:path w="886459" h="801369">
                <a:moveTo>
                  <a:pt x="39363" y="357527"/>
                </a:moveTo>
                <a:lnTo>
                  <a:pt x="26670" y="349758"/>
                </a:lnTo>
                <a:lnTo>
                  <a:pt x="32004" y="369570"/>
                </a:lnTo>
                <a:lnTo>
                  <a:pt x="39363" y="357527"/>
                </a:lnTo>
                <a:close/>
              </a:path>
              <a:path w="886459" h="801369">
                <a:moveTo>
                  <a:pt x="441198" y="603504"/>
                </a:moveTo>
                <a:lnTo>
                  <a:pt x="39363" y="357527"/>
                </a:lnTo>
                <a:lnTo>
                  <a:pt x="32004" y="369570"/>
                </a:lnTo>
                <a:lnTo>
                  <a:pt x="26670" y="349758"/>
                </a:lnTo>
                <a:lnTo>
                  <a:pt x="26670" y="382877"/>
                </a:lnTo>
                <a:lnTo>
                  <a:pt x="401624" y="612821"/>
                </a:lnTo>
                <a:lnTo>
                  <a:pt x="409194" y="600456"/>
                </a:lnTo>
                <a:lnTo>
                  <a:pt x="413766" y="620268"/>
                </a:lnTo>
                <a:lnTo>
                  <a:pt x="413766" y="647988"/>
                </a:lnTo>
                <a:lnTo>
                  <a:pt x="441198" y="603504"/>
                </a:lnTo>
                <a:close/>
              </a:path>
              <a:path w="886459" h="801369">
                <a:moveTo>
                  <a:pt x="241554" y="26670"/>
                </a:moveTo>
                <a:lnTo>
                  <a:pt x="221742" y="31242"/>
                </a:lnTo>
                <a:lnTo>
                  <a:pt x="234120" y="38833"/>
                </a:lnTo>
                <a:lnTo>
                  <a:pt x="241554" y="26670"/>
                </a:lnTo>
                <a:close/>
              </a:path>
              <a:path w="886459" h="801369">
                <a:moveTo>
                  <a:pt x="234120" y="38833"/>
                </a:moveTo>
                <a:lnTo>
                  <a:pt x="221742" y="31242"/>
                </a:lnTo>
                <a:lnTo>
                  <a:pt x="221742" y="59089"/>
                </a:lnTo>
                <a:lnTo>
                  <a:pt x="234120" y="38833"/>
                </a:lnTo>
                <a:close/>
              </a:path>
              <a:path w="886459" h="801369">
                <a:moveTo>
                  <a:pt x="241554" y="43391"/>
                </a:moveTo>
                <a:lnTo>
                  <a:pt x="241554" y="26670"/>
                </a:lnTo>
                <a:lnTo>
                  <a:pt x="234120" y="38833"/>
                </a:lnTo>
                <a:lnTo>
                  <a:pt x="241554" y="43391"/>
                </a:lnTo>
                <a:close/>
              </a:path>
              <a:path w="886459" h="801369">
                <a:moveTo>
                  <a:pt x="413766" y="647988"/>
                </a:moveTo>
                <a:lnTo>
                  <a:pt x="413766" y="620268"/>
                </a:lnTo>
                <a:lnTo>
                  <a:pt x="401624" y="612821"/>
                </a:lnTo>
                <a:lnTo>
                  <a:pt x="286512" y="800862"/>
                </a:lnTo>
                <a:lnTo>
                  <a:pt x="313182" y="794457"/>
                </a:lnTo>
                <a:lnTo>
                  <a:pt x="313182" y="765048"/>
                </a:lnTo>
                <a:lnTo>
                  <a:pt x="346512" y="757048"/>
                </a:lnTo>
                <a:lnTo>
                  <a:pt x="413766" y="647988"/>
                </a:lnTo>
                <a:close/>
              </a:path>
              <a:path w="886459" h="801369">
                <a:moveTo>
                  <a:pt x="346512" y="757048"/>
                </a:moveTo>
                <a:lnTo>
                  <a:pt x="313182" y="765048"/>
                </a:lnTo>
                <a:lnTo>
                  <a:pt x="328422" y="786384"/>
                </a:lnTo>
                <a:lnTo>
                  <a:pt x="346512" y="757048"/>
                </a:lnTo>
                <a:close/>
              </a:path>
              <a:path w="886459" h="801369">
                <a:moveTo>
                  <a:pt x="865632" y="661784"/>
                </a:moveTo>
                <a:lnTo>
                  <a:pt x="865632" y="632460"/>
                </a:lnTo>
                <a:lnTo>
                  <a:pt x="854964" y="649986"/>
                </a:lnTo>
                <a:lnTo>
                  <a:pt x="851567" y="635835"/>
                </a:lnTo>
                <a:lnTo>
                  <a:pt x="346512" y="757048"/>
                </a:lnTo>
                <a:lnTo>
                  <a:pt x="328422" y="786384"/>
                </a:lnTo>
                <a:lnTo>
                  <a:pt x="313182" y="765048"/>
                </a:lnTo>
                <a:lnTo>
                  <a:pt x="313182" y="794457"/>
                </a:lnTo>
                <a:lnTo>
                  <a:pt x="865632" y="661784"/>
                </a:lnTo>
                <a:close/>
              </a:path>
              <a:path w="886459" h="801369">
                <a:moveTo>
                  <a:pt x="413766" y="620268"/>
                </a:moveTo>
                <a:lnTo>
                  <a:pt x="409194" y="600456"/>
                </a:lnTo>
                <a:lnTo>
                  <a:pt x="401624" y="612821"/>
                </a:lnTo>
                <a:lnTo>
                  <a:pt x="413766" y="620268"/>
                </a:lnTo>
                <a:close/>
              </a:path>
              <a:path w="886459" h="801369">
                <a:moveTo>
                  <a:pt x="638556" y="252983"/>
                </a:moveTo>
                <a:lnTo>
                  <a:pt x="626176" y="245414"/>
                </a:lnTo>
                <a:lnTo>
                  <a:pt x="618744" y="257555"/>
                </a:lnTo>
                <a:lnTo>
                  <a:pt x="638556" y="252983"/>
                </a:lnTo>
                <a:close/>
              </a:path>
              <a:path w="886459" h="801369">
                <a:moveTo>
                  <a:pt x="638556" y="280024"/>
                </a:moveTo>
                <a:lnTo>
                  <a:pt x="638556" y="252983"/>
                </a:lnTo>
                <a:lnTo>
                  <a:pt x="618744" y="257555"/>
                </a:lnTo>
                <a:lnTo>
                  <a:pt x="618744" y="274707"/>
                </a:lnTo>
                <a:lnTo>
                  <a:pt x="635508" y="284988"/>
                </a:lnTo>
                <a:lnTo>
                  <a:pt x="638556" y="280024"/>
                </a:lnTo>
                <a:close/>
              </a:path>
              <a:path w="886459" h="801369">
                <a:moveTo>
                  <a:pt x="886206" y="656844"/>
                </a:moveTo>
                <a:lnTo>
                  <a:pt x="741426" y="57149"/>
                </a:lnTo>
                <a:lnTo>
                  <a:pt x="626176" y="245414"/>
                </a:lnTo>
                <a:lnTo>
                  <a:pt x="638556" y="252983"/>
                </a:lnTo>
                <a:lnTo>
                  <a:pt x="638556" y="280024"/>
                </a:lnTo>
                <a:lnTo>
                  <a:pt x="722376" y="143534"/>
                </a:lnTo>
                <a:lnTo>
                  <a:pt x="722376" y="97535"/>
                </a:lnTo>
                <a:lnTo>
                  <a:pt x="748284" y="101345"/>
                </a:lnTo>
                <a:lnTo>
                  <a:pt x="748284" y="205485"/>
                </a:lnTo>
                <a:lnTo>
                  <a:pt x="851567" y="635835"/>
                </a:lnTo>
                <a:lnTo>
                  <a:pt x="865632" y="632460"/>
                </a:lnTo>
                <a:lnTo>
                  <a:pt x="865632" y="661784"/>
                </a:lnTo>
                <a:lnTo>
                  <a:pt x="886206" y="656844"/>
                </a:lnTo>
                <a:close/>
              </a:path>
              <a:path w="886459" h="801369">
                <a:moveTo>
                  <a:pt x="748284" y="101345"/>
                </a:moveTo>
                <a:lnTo>
                  <a:pt x="722376" y="97535"/>
                </a:lnTo>
                <a:lnTo>
                  <a:pt x="730313" y="130608"/>
                </a:lnTo>
                <a:lnTo>
                  <a:pt x="748284" y="101345"/>
                </a:lnTo>
                <a:close/>
              </a:path>
              <a:path w="886459" h="801369">
                <a:moveTo>
                  <a:pt x="730313" y="130608"/>
                </a:moveTo>
                <a:lnTo>
                  <a:pt x="722376" y="97535"/>
                </a:lnTo>
                <a:lnTo>
                  <a:pt x="722376" y="143534"/>
                </a:lnTo>
                <a:lnTo>
                  <a:pt x="730313" y="130608"/>
                </a:lnTo>
                <a:close/>
              </a:path>
              <a:path w="886459" h="801369">
                <a:moveTo>
                  <a:pt x="748284" y="205485"/>
                </a:moveTo>
                <a:lnTo>
                  <a:pt x="748284" y="101345"/>
                </a:lnTo>
                <a:lnTo>
                  <a:pt x="730313" y="130608"/>
                </a:lnTo>
                <a:lnTo>
                  <a:pt x="748284" y="205485"/>
                </a:lnTo>
                <a:close/>
              </a:path>
              <a:path w="886459" h="801369">
                <a:moveTo>
                  <a:pt x="865632" y="632460"/>
                </a:moveTo>
                <a:lnTo>
                  <a:pt x="851567" y="635835"/>
                </a:lnTo>
                <a:lnTo>
                  <a:pt x="854964" y="649986"/>
                </a:lnTo>
                <a:lnTo>
                  <a:pt x="865632" y="6324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8017" y="1728215"/>
            <a:ext cx="2793492" cy="421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7521" y="1797050"/>
            <a:ext cx="2645410" cy="330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0">
                <a:solidFill>
                  <a:srgbClr val="000000"/>
                </a:solidFill>
                <a:latin typeface="Comic Sans MS"/>
                <a:cs typeface="Comic Sans MS"/>
              </a:rPr>
              <a:t>Recommended</a:t>
            </a:r>
            <a:r>
              <a:rPr dirty="0" sz="2000" spc="10" b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dirty="0" sz="2000" spc="-10" b="0">
                <a:solidFill>
                  <a:srgbClr val="000000"/>
                </a:solidFill>
                <a:latin typeface="Comic Sans MS"/>
                <a:cs typeface="Comic Sans MS"/>
              </a:rPr>
              <a:t>reading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057521" y="2636774"/>
            <a:ext cx="4170679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Comic Sans MS"/>
                <a:cs typeface="Comic Sans MS"/>
              </a:rPr>
              <a:t>Only with hard </a:t>
            </a:r>
            <a:r>
              <a:rPr dirty="0" sz="3200" spc="-10">
                <a:latin typeface="Comic Sans MS"/>
                <a:cs typeface="Comic Sans MS"/>
              </a:rPr>
              <a:t>work  </a:t>
            </a:r>
            <a:r>
              <a:rPr dirty="0" sz="3200" spc="-5">
                <a:latin typeface="Comic Sans MS"/>
                <a:cs typeface="Comic Sans MS"/>
              </a:rPr>
              <a:t>and a </a:t>
            </a:r>
            <a:r>
              <a:rPr dirty="0" sz="3200" spc="-10">
                <a:latin typeface="Comic Sans MS"/>
                <a:cs typeface="Comic Sans MS"/>
              </a:rPr>
              <a:t>favorable  </a:t>
            </a:r>
            <a:r>
              <a:rPr dirty="0" sz="3200" spc="-5">
                <a:latin typeface="Comic Sans MS"/>
                <a:cs typeface="Comic Sans MS"/>
              </a:rPr>
              <a:t>context you will have  the chance to </a:t>
            </a:r>
            <a:r>
              <a:rPr dirty="0" sz="3200" spc="-10">
                <a:latin typeface="Comic Sans MS"/>
                <a:cs typeface="Comic Sans MS"/>
              </a:rPr>
              <a:t>become  </a:t>
            </a:r>
            <a:r>
              <a:rPr dirty="0" sz="3200" spc="-5">
                <a:latin typeface="Comic Sans MS"/>
                <a:cs typeface="Comic Sans MS"/>
              </a:rPr>
              <a:t>an</a:t>
            </a:r>
            <a:r>
              <a:rPr dirty="0" sz="3200" spc="5">
                <a:latin typeface="Comic Sans MS"/>
                <a:cs typeface="Comic Sans MS"/>
              </a:rPr>
              <a:t> </a:t>
            </a:r>
            <a:r>
              <a:rPr dirty="0" sz="3200" spc="-5">
                <a:latin typeface="Comic Sans MS"/>
                <a:cs typeface="Comic Sans MS"/>
              </a:rPr>
              <a:t>outlier!!!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122" y="942848"/>
            <a:ext cx="393382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Why Prepare</a:t>
            </a:r>
            <a:r>
              <a:rPr dirty="0" spc="-30"/>
              <a:t> </a:t>
            </a:r>
            <a:r>
              <a:rPr dirty="0" spc="-5"/>
              <a:t>Data?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30131" y="6810697"/>
            <a:ext cx="14414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z="1200">
                <a:latin typeface="Comic Sans MS"/>
                <a:cs typeface="Comic Sans MS"/>
              </a:rPr>
              <a:t>2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255" y="2344165"/>
            <a:ext cx="7790180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Preparing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also </a:t>
            </a:r>
            <a:r>
              <a:rPr dirty="0" sz="2400">
                <a:solidFill>
                  <a:srgbClr val="008000"/>
                </a:solidFill>
                <a:latin typeface="Comic Sans MS"/>
                <a:cs typeface="Comic Sans MS"/>
              </a:rPr>
              <a:t>prepares </a:t>
            </a:r>
            <a:r>
              <a:rPr dirty="0" sz="2400" spc="-5">
                <a:solidFill>
                  <a:srgbClr val="008000"/>
                </a:solidFill>
                <a:latin typeface="Comic Sans MS"/>
                <a:cs typeface="Comic Sans MS"/>
              </a:rPr>
              <a:t>the miner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so that</a:t>
            </a:r>
            <a:r>
              <a:rPr dirty="0" sz="2400" spc="-17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when  using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prepared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data the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miner produces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better 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models,</a:t>
            </a:r>
            <a:r>
              <a:rPr dirty="0" sz="2400" spc="-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faster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255" y="4611878"/>
            <a:ext cx="7298055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8000"/>
                </a:solidFill>
                <a:latin typeface="Comic Sans MS"/>
                <a:cs typeface="Comic Sans MS"/>
              </a:rPr>
              <a:t>GIGO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-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good data is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a prerequisite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dirty="0" sz="2400" spc="-1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producing  effective models of any</a:t>
            </a:r>
            <a:r>
              <a:rPr dirty="0" sz="24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type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069" y="4553966"/>
            <a:ext cx="683768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DATA</a:t>
            </a:r>
            <a:r>
              <a:rPr dirty="0" sz="4000" spc="-70"/>
              <a:t> </a:t>
            </a:r>
            <a:r>
              <a:rPr dirty="0" sz="4000"/>
              <a:t>TRANSFORMATION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009" y="942848"/>
            <a:ext cx="270573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Normalization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9255" y="2034321"/>
            <a:ext cx="7505065" cy="4296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For </a:t>
            </a:r>
            <a:r>
              <a:rPr dirty="0" sz="2800" spc="-5">
                <a:solidFill>
                  <a:srgbClr val="3333CC"/>
                </a:solidFill>
                <a:latin typeface="Comic Sans MS"/>
                <a:cs typeface="Comic Sans MS"/>
              </a:rPr>
              <a:t>distance-based </a:t>
            </a: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methods, </a:t>
            </a:r>
            <a:r>
              <a:rPr dirty="0" sz="2800" spc="-5">
                <a:solidFill>
                  <a:srgbClr val="3333CC"/>
                </a:solidFill>
                <a:latin typeface="Comic Sans MS"/>
                <a:cs typeface="Comic Sans MS"/>
              </a:rPr>
              <a:t>normalization  </a:t>
            </a: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helps </a:t>
            </a:r>
            <a:r>
              <a:rPr dirty="0" sz="2800" spc="-5">
                <a:solidFill>
                  <a:srgbClr val="3333CC"/>
                </a:solidFill>
                <a:latin typeface="Comic Sans MS"/>
                <a:cs typeface="Comic Sans MS"/>
              </a:rPr>
              <a:t>to </a:t>
            </a: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prevent </a:t>
            </a:r>
            <a:r>
              <a:rPr dirty="0" sz="2800" spc="-5">
                <a:solidFill>
                  <a:srgbClr val="3333CC"/>
                </a:solidFill>
                <a:latin typeface="Comic Sans MS"/>
                <a:cs typeface="Comic Sans MS"/>
              </a:rPr>
              <a:t>that </a:t>
            </a: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attributes </a:t>
            </a:r>
            <a:r>
              <a:rPr dirty="0" sz="2800" spc="-5">
                <a:solidFill>
                  <a:srgbClr val="3333CC"/>
                </a:solidFill>
                <a:latin typeface="Comic Sans MS"/>
                <a:cs typeface="Comic Sans MS"/>
              </a:rPr>
              <a:t>with </a:t>
            </a: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large  </a:t>
            </a:r>
            <a:r>
              <a:rPr dirty="0" sz="2800" spc="-5">
                <a:solidFill>
                  <a:srgbClr val="3333CC"/>
                </a:solidFill>
                <a:latin typeface="Comic Sans MS"/>
                <a:cs typeface="Comic Sans MS"/>
              </a:rPr>
              <a:t>ranges </a:t>
            </a: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out-weight attributes </a:t>
            </a:r>
            <a:r>
              <a:rPr dirty="0" sz="2800" spc="-5">
                <a:solidFill>
                  <a:srgbClr val="3333CC"/>
                </a:solidFill>
                <a:latin typeface="Comic Sans MS"/>
                <a:cs typeface="Comic Sans MS"/>
              </a:rPr>
              <a:t>with </a:t>
            </a:r>
            <a:r>
              <a:rPr dirty="0" sz="2800">
                <a:solidFill>
                  <a:srgbClr val="3333CC"/>
                </a:solidFill>
                <a:latin typeface="Comic Sans MS"/>
                <a:cs typeface="Comic Sans MS"/>
              </a:rPr>
              <a:t>small  </a:t>
            </a:r>
            <a:r>
              <a:rPr dirty="0" sz="2800" spc="-5">
                <a:solidFill>
                  <a:srgbClr val="3333CC"/>
                </a:solidFill>
                <a:latin typeface="Comic Sans MS"/>
                <a:cs typeface="Comic Sans MS"/>
              </a:rPr>
              <a:t>ranges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lvl="1" marL="755015" indent="-285750">
              <a:lnSpc>
                <a:spcPct val="100000"/>
              </a:lnSpc>
              <a:spcBef>
                <a:spcPts val="283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min-max</a:t>
            </a:r>
            <a:r>
              <a:rPr dirty="0" sz="24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normalization</a:t>
            </a:r>
            <a:endParaRPr sz="24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44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z-score</a:t>
            </a:r>
            <a:r>
              <a:rPr dirty="0" sz="24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normalization</a:t>
            </a:r>
            <a:endParaRPr sz="24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44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normalization by decimal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 scaling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009" y="942848"/>
            <a:ext cx="270573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255" y="1824482"/>
            <a:ext cx="30060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min-max</a:t>
            </a:r>
            <a:r>
              <a:rPr dirty="0" sz="20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normalization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255" y="3759954"/>
            <a:ext cx="29121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z-score</a:t>
            </a:r>
            <a:r>
              <a:rPr dirty="0" sz="200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normalization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0769" y="2479548"/>
            <a:ext cx="5420360" cy="590550"/>
          </a:xfrm>
          <a:custGeom>
            <a:avLst/>
            <a:gdLst/>
            <a:ahLst/>
            <a:cxnLst/>
            <a:rect l="l" t="t" r="r" b="b"/>
            <a:pathLst>
              <a:path w="5420359" h="590550">
                <a:moveTo>
                  <a:pt x="0" y="0"/>
                </a:moveTo>
                <a:lnTo>
                  <a:pt x="0" y="590550"/>
                </a:lnTo>
                <a:lnTo>
                  <a:pt x="5420106" y="590549"/>
                </a:lnTo>
                <a:lnTo>
                  <a:pt x="5420106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75495" y="2457183"/>
            <a:ext cx="1212215" cy="300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12090" algn="l"/>
                <a:tab pos="1198880" algn="l"/>
              </a:tabLst>
            </a:pPr>
            <a:r>
              <a:rPr dirty="0" u="sng" sz="1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v</a:t>
            </a:r>
            <a:r>
              <a:rPr dirty="0" u="sng" sz="1800" spc="-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800" spc="-1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min</a:t>
            </a:r>
            <a:r>
              <a:rPr dirty="0" u="sng" sz="1800" spc="-39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dirty="0" u="sng" sz="800" spc="-25" i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v	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0636" y="2599673"/>
            <a:ext cx="2499360" cy="300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800" spc="-15">
                <a:latin typeface="Comic Sans MS"/>
                <a:cs typeface="Comic Sans MS"/>
              </a:rPr>
              <a:t>(new</a:t>
            </a:r>
            <a:r>
              <a:rPr dirty="0" sz="1800" spc="-2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_</a:t>
            </a:r>
            <a:r>
              <a:rPr dirty="0" sz="1800" spc="-265">
                <a:latin typeface="Comic Sans MS"/>
                <a:cs typeface="Comic Sans MS"/>
              </a:rPr>
              <a:t> </a:t>
            </a:r>
            <a:r>
              <a:rPr dirty="0" sz="1800" spc="-10">
                <a:latin typeface="Comic Sans MS"/>
                <a:cs typeface="Comic Sans MS"/>
              </a:rPr>
              <a:t>max</a:t>
            </a:r>
            <a:r>
              <a:rPr dirty="0" sz="1800" spc="-370">
                <a:latin typeface="Comic Sans MS"/>
                <a:cs typeface="Comic Sans MS"/>
              </a:rPr>
              <a:t> </a:t>
            </a:r>
            <a:r>
              <a:rPr dirty="0" sz="800" spc="-25" i="1">
                <a:latin typeface="Comic Sans MS"/>
                <a:cs typeface="Comic Sans MS"/>
              </a:rPr>
              <a:t>v</a:t>
            </a:r>
            <a:r>
              <a:rPr dirty="0" sz="800" spc="-5" i="1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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omic Sans MS"/>
                <a:cs typeface="Comic Sans MS"/>
              </a:rPr>
              <a:t>new_min</a:t>
            </a:r>
            <a:r>
              <a:rPr dirty="0" sz="1800" spc="-5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6914" y="2599677"/>
            <a:ext cx="1330325" cy="300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spc="-25" i="1">
                <a:latin typeface="Comic Sans MS"/>
                <a:cs typeface="Comic Sans MS"/>
              </a:rPr>
              <a:t>v</a:t>
            </a:r>
            <a:r>
              <a:rPr dirty="0" sz="800" spc="-25" i="1">
                <a:latin typeface="Comic Sans MS"/>
                <a:cs typeface="Comic Sans MS"/>
              </a:rPr>
              <a:t> </a:t>
            </a:r>
            <a:r>
              <a:rPr dirty="0" sz="800" spc="35" i="1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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omic Sans MS"/>
                <a:cs typeface="Comic Sans MS"/>
              </a:rPr>
              <a:t>n</a:t>
            </a:r>
            <a:r>
              <a:rPr dirty="0" sz="1800" spc="-15">
                <a:latin typeface="Comic Sans MS"/>
                <a:cs typeface="Comic Sans MS"/>
              </a:rPr>
              <a:t>ew</a:t>
            </a:r>
            <a:r>
              <a:rPr dirty="0" sz="1800" spc="-20">
                <a:latin typeface="Comic Sans MS"/>
                <a:cs typeface="Comic Sans MS"/>
              </a:rPr>
              <a:t>_mi</a:t>
            </a:r>
            <a:r>
              <a:rPr dirty="0" sz="1800" spc="-15">
                <a:latin typeface="Comic Sans MS"/>
                <a:cs typeface="Comic Sans MS"/>
              </a:rPr>
              <a:t>n</a:t>
            </a:r>
            <a:r>
              <a:rPr dirty="0" sz="800" spc="-25" i="1">
                <a:latin typeface="Comic Sans MS"/>
                <a:cs typeface="Comic Sans MS"/>
              </a:rPr>
              <a:t>v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0051" y="2777219"/>
            <a:ext cx="1176655" cy="300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800" spc="-10">
                <a:latin typeface="Comic Sans MS"/>
                <a:cs typeface="Comic Sans MS"/>
              </a:rPr>
              <a:t>max</a:t>
            </a:r>
            <a:r>
              <a:rPr dirty="0" sz="1800" spc="-385">
                <a:latin typeface="Comic Sans MS"/>
                <a:cs typeface="Comic Sans MS"/>
              </a:rPr>
              <a:t> </a:t>
            </a:r>
            <a:r>
              <a:rPr dirty="0" sz="800" spc="-25" i="1">
                <a:latin typeface="Comic Sans MS"/>
                <a:cs typeface="Comic Sans MS"/>
              </a:rPr>
              <a:t>v</a:t>
            </a:r>
            <a:r>
              <a:rPr dirty="0" sz="800" spc="-15" i="1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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omic Sans MS"/>
                <a:cs typeface="Comic Sans MS"/>
              </a:rPr>
              <a:t>min</a:t>
            </a:r>
            <a:r>
              <a:rPr dirty="0" sz="1800" spc="-385">
                <a:latin typeface="Comic Sans MS"/>
                <a:cs typeface="Comic Sans MS"/>
              </a:rPr>
              <a:t> </a:t>
            </a:r>
            <a:r>
              <a:rPr dirty="0" sz="800" spc="-25" i="1">
                <a:latin typeface="Comic Sans MS"/>
                <a:cs typeface="Comic Sans MS"/>
              </a:rPr>
              <a:t>v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9232" y="2586646"/>
            <a:ext cx="419734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900" spc="-50" i="1">
                <a:latin typeface="Comic Sans MS"/>
                <a:cs typeface="Comic Sans MS"/>
              </a:rPr>
              <a:t>v</a:t>
            </a:r>
            <a:r>
              <a:rPr dirty="0" sz="1900" spc="-260" i="1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'</a:t>
            </a:r>
            <a:r>
              <a:rPr dirty="0" sz="1800" spc="-300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3725" y="4256532"/>
            <a:ext cx="971550" cy="645795"/>
          </a:xfrm>
          <a:custGeom>
            <a:avLst/>
            <a:gdLst/>
            <a:ahLst/>
            <a:cxnLst/>
            <a:rect l="l" t="t" r="r" b="b"/>
            <a:pathLst>
              <a:path w="971550" h="645795">
                <a:moveTo>
                  <a:pt x="0" y="0"/>
                </a:moveTo>
                <a:lnTo>
                  <a:pt x="0" y="645413"/>
                </a:lnTo>
                <a:lnTo>
                  <a:pt x="971550" y="645413"/>
                </a:lnTo>
                <a:lnTo>
                  <a:pt x="971550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39347" y="4336541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4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98733" y="4560570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 h="0">
                <a:moveTo>
                  <a:pt x="0" y="0"/>
                </a:moveTo>
                <a:lnTo>
                  <a:pt x="473964" y="0"/>
                </a:lnTo>
              </a:path>
            </a:pathLst>
          </a:custGeom>
          <a:ln w="94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09255" y="4540296"/>
            <a:ext cx="4135120" cy="9823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608330">
              <a:lnSpc>
                <a:spcPct val="100000"/>
              </a:lnSpc>
              <a:spcBef>
                <a:spcPts val="95"/>
              </a:spcBef>
            </a:pPr>
            <a:r>
              <a:rPr dirty="0" sz="1900" spc="-65" i="1">
                <a:latin typeface="Symbol"/>
                <a:cs typeface="Symbol"/>
              </a:rPr>
              <a:t></a:t>
            </a:r>
            <a:r>
              <a:rPr dirty="0" sz="1900" spc="-350" i="1">
                <a:latin typeface="Times New Roman"/>
                <a:cs typeface="Times New Roman"/>
              </a:rPr>
              <a:t> </a:t>
            </a:r>
            <a:r>
              <a:rPr dirty="0" baseline="-23809" sz="1575" spc="-7" i="1">
                <a:latin typeface="Times New Roman"/>
                <a:cs typeface="Times New Roman"/>
              </a:rPr>
              <a:t>v</a:t>
            </a:r>
            <a:endParaRPr baseline="-23809" sz="15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normalization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by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decimal</a:t>
            </a:r>
            <a:r>
              <a:rPr dirty="0" sz="2000" spc="7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scaling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5716" y="4234734"/>
            <a:ext cx="859155" cy="299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baseline="-33950" sz="2700" spc="-7" i="1">
                <a:latin typeface="Times New Roman"/>
                <a:cs typeface="Times New Roman"/>
              </a:rPr>
              <a:t>v </a:t>
            </a:r>
            <a:r>
              <a:rPr dirty="0" baseline="-33950" sz="2700" spc="-7">
                <a:latin typeface="Times New Roman"/>
                <a:cs typeface="Times New Roman"/>
              </a:rPr>
              <a:t>' </a:t>
            </a:r>
            <a:r>
              <a:rPr dirty="0" baseline="-33950" sz="2700" spc="-7">
                <a:latin typeface="Symbol"/>
                <a:cs typeface="Symbol"/>
              </a:rPr>
              <a:t></a:t>
            </a:r>
            <a:r>
              <a:rPr dirty="0" baseline="-33950" sz="2700" spc="-7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v </a:t>
            </a:r>
            <a:r>
              <a:rPr dirty="0" sz="1800" spc="-5">
                <a:latin typeface="Symbol"/>
                <a:cs typeface="Symbol"/>
              </a:rPr>
              <a:t></a:t>
            </a:r>
            <a:r>
              <a:rPr dirty="0" sz="1800" spc="-34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62569" y="5764529"/>
            <a:ext cx="1005205" cy="798830"/>
          </a:xfrm>
          <a:custGeom>
            <a:avLst/>
            <a:gdLst/>
            <a:ahLst/>
            <a:cxnLst/>
            <a:rect l="l" t="t" r="r" b="b"/>
            <a:pathLst>
              <a:path w="1005205" h="798829">
                <a:moveTo>
                  <a:pt x="0" y="0"/>
                </a:moveTo>
                <a:lnTo>
                  <a:pt x="0" y="798576"/>
                </a:lnTo>
                <a:lnTo>
                  <a:pt x="1005077" y="798576"/>
                </a:lnTo>
                <a:lnTo>
                  <a:pt x="1005077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83015" y="617677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128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170061" y="5672682"/>
            <a:ext cx="393700" cy="89725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algn="ctr" marL="52705">
              <a:lnSpc>
                <a:spcPct val="100000"/>
              </a:lnSpc>
              <a:spcBef>
                <a:spcPts val="645"/>
              </a:spcBef>
            </a:pPr>
            <a:r>
              <a:rPr dirty="0" sz="2400" spc="15" i="1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50"/>
              </a:spcBef>
            </a:pPr>
            <a:r>
              <a:rPr dirty="0" sz="2400" spc="15">
                <a:latin typeface="Times New Roman"/>
                <a:cs typeface="Times New Roman"/>
              </a:rPr>
              <a:t>10</a:t>
            </a:r>
            <a:r>
              <a:rPr dirty="0" sz="2400" spc="-409">
                <a:latin typeface="Times New Roman"/>
                <a:cs typeface="Times New Roman"/>
              </a:rPr>
              <a:t> </a:t>
            </a:r>
            <a:r>
              <a:rPr dirty="0" baseline="61111" sz="1500" i="1">
                <a:latin typeface="Times New Roman"/>
                <a:cs typeface="Times New Roman"/>
              </a:rPr>
              <a:t>j</a:t>
            </a:r>
            <a:endParaRPr baseline="61111"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4487" y="5931914"/>
            <a:ext cx="414020" cy="3968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400" spc="35" i="1">
                <a:latin typeface="Times New Roman"/>
                <a:cs typeface="Times New Roman"/>
              </a:rPr>
              <a:t>v</a:t>
            </a:r>
            <a:r>
              <a:rPr dirty="0" sz="2400" spc="35">
                <a:latin typeface="Times New Roman"/>
                <a:cs typeface="Times New Roman"/>
              </a:rPr>
              <a:t>'</a:t>
            </a:r>
            <a:r>
              <a:rPr dirty="0" sz="2400" spc="-42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07971" y="5692902"/>
            <a:ext cx="321310" cy="405130"/>
          </a:xfrm>
          <a:custGeom>
            <a:avLst/>
            <a:gdLst/>
            <a:ahLst/>
            <a:cxnLst/>
            <a:rect l="l" t="t" r="r" b="b"/>
            <a:pathLst>
              <a:path w="321309" h="405129">
                <a:moveTo>
                  <a:pt x="0" y="0"/>
                </a:moveTo>
                <a:lnTo>
                  <a:pt x="0" y="404622"/>
                </a:lnTo>
                <a:lnTo>
                  <a:pt x="320801" y="404622"/>
                </a:lnTo>
                <a:lnTo>
                  <a:pt x="3208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128136" y="5615323"/>
            <a:ext cx="5889625" cy="9918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-5">
                <a:latin typeface="Comic Sans MS"/>
                <a:cs typeface="Comic Sans MS"/>
              </a:rPr>
              <a:t>Where </a:t>
            </a:r>
            <a:r>
              <a:rPr dirty="0" sz="1900" spc="-40" i="1">
                <a:latin typeface="Comic Sans MS"/>
                <a:cs typeface="Comic Sans MS"/>
              </a:rPr>
              <a:t>j </a:t>
            </a:r>
            <a:r>
              <a:rPr dirty="0" sz="1800" spc="-5">
                <a:latin typeface="Comic Sans MS"/>
                <a:cs typeface="Comic Sans MS"/>
              </a:rPr>
              <a:t>is the smallest integer such that Max(| </a:t>
            </a:r>
            <a:r>
              <a:rPr dirty="0" baseline="-6172" sz="4050" spc="67" i="1">
                <a:latin typeface="Times New Roman"/>
                <a:cs typeface="Times New Roman"/>
              </a:rPr>
              <a:t>v</a:t>
            </a:r>
            <a:r>
              <a:rPr dirty="0" baseline="-6172" sz="4050" spc="67">
                <a:latin typeface="Times New Roman"/>
                <a:cs typeface="Times New Roman"/>
              </a:rPr>
              <a:t>'</a:t>
            </a:r>
            <a:r>
              <a:rPr dirty="0" baseline="-6172" sz="4050" spc="-727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|)&lt;1</a:t>
            </a:r>
            <a:endParaRPr sz="1800">
              <a:latin typeface="Comic Sans MS"/>
              <a:cs typeface="Comic Sans MS"/>
            </a:endParaRPr>
          </a:p>
          <a:p>
            <a:pPr marL="388620">
              <a:lnSpc>
                <a:spcPct val="100000"/>
              </a:lnSpc>
              <a:spcBef>
                <a:spcPts val="2415"/>
              </a:spcBef>
              <a:tabLst>
                <a:tab pos="2945130" algn="l"/>
                <a:tab pos="4739640" algn="l"/>
              </a:tabLst>
            </a:pPr>
            <a:r>
              <a:rPr dirty="0" sz="1600" spc="-5">
                <a:latin typeface="Comic Sans MS"/>
                <a:cs typeface="Comic Sans MS"/>
              </a:rPr>
              <a:t>range: </a:t>
            </a:r>
            <a:r>
              <a:rPr dirty="0" sz="1600">
                <a:latin typeface="Comic Sans MS"/>
                <a:cs typeface="Comic Sans MS"/>
              </a:rPr>
              <a:t>-986 </a:t>
            </a:r>
            <a:r>
              <a:rPr dirty="0" sz="1600" spc="-5">
                <a:latin typeface="Comic Sans MS"/>
                <a:cs typeface="Comic Sans MS"/>
              </a:rPr>
              <a:t>to 917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=&gt;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j=3	</a:t>
            </a:r>
            <a:r>
              <a:rPr dirty="0" sz="1600">
                <a:latin typeface="Comic Sans MS"/>
                <a:cs typeface="Comic Sans MS"/>
              </a:rPr>
              <a:t>-986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-&gt; -0.986	</a:t>
            </a:r>
            <a:r>
              <a:rPr dirty="0" sz="1600" spc="-5">
                <a:latin typeface="Comic Sans MS"/>
                <a:cs typeface="Comic Sans MS"/>
              </a:rPr>
              <a:t>917 </a:t>
            </a:r>
            <a:r>
              <a:rPr dirty="0" sz="1600">
                <a:latin typeface="Comic Sans MS"/>
                <a:cs typeface="Comic Sans MS"/>
              </a:rPr>
              <a:t>-&gt;</a:t>
            </a:r>
            <a:r>
              <a:rPr dirty="0" sz="1600" spc="-9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0.917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45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5241163" y="4331271"/>
            <a:ext cx="222186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35" i="1">
                <a:latin typeface="Comic Sans MS"/>
                <a:cs typeface="Comic Sans MS"/>
              </a:rPr>
              <a:t>does </a:t>
            </a:r>
            <a:r>
              <a:rPr dirty="0" sz="1450" spc="-30" i="1">
                <a:latin typeface="Comic Sans MS"/>
                <a:cs typeface="Comic Sans MS"/>
              </a:rPr>
              <a:t>not </a:t>
            </a:r>
            <a:r>
              <a:rPr dirty="0" sz="1450" spc="-25" i="1">
                <a:latin typeface="Comic Sans MS"/>
                <a:cs typeface="Comic Sans MS"/>
              </a:rPr>
              <a:t>eliminate</a:t>
            </a:r>
            <a:r>
              <a:rPr dirty="0" sz="1450" spc="-50" i="1">
                <a:latin typeface="Comic Sans MS"/>
                <a:cs typeface="Comic Sans MS"/>
              </a:rPr>
              <a:t> </a:t>
            </a:r>
            <a:r>
              <a:rPr dirty="0" sz="1450" spc="-25" i="1">
                <a:latin typeface="Comic Sans MS"/>
                <a:cs typeface="Comic Sans MS"/>
              </a:rPr>
              <a:t>outliers</a:t>
            </a:r>
            <a:endParaRPr sz="14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9061" y="6823397"/>
            <a:ext cx="186055" cy="2127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00" spc="-5">
                <a:latin typeface="Comic Sans MS"/>
                <a:cs typeface="Comic Sans MS"/>
              </a:rPr>
              <a:t>53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40059" y="681227"/>
            <a:ext cx="5395721" cy="6396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76051" y="1253489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76051" y="2275332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76051" y="2530601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76051" y="3552444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76051" y="3807714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76051" y="4062984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76051" y="4318253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76051" y="5084826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76051" y="5595365"/>
            <a:ext cx="1270" cy="0"/>
          </a:xfrm>
          <a:custGeom>
            <a:avLst/>
            <a:gdLst/>
            <a:ahLst/>
            <a:cxnLst/>
            <a:rect l="l" t="t" r="r" b="b"/>
            <a:pathLst>
              <a:path w="1270" h="0">
                <a:moveTo>
                  <a:pt x="0" y="0"/>
                </a:moveTo>
                <a:lnTo>
                  <a:pt x="761" y="0"/>
                </a:lnTo>
              </a:path>
            </a:pathLst>
          </a:custGeom>
          <a:ln w="3175">
            <a:solidFill>
              <a:srgbClr val="DADCDD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41514" y="487680"/>
          <a:ext cx="3540760" cy="6650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/>
                <a:gridCol w="1247140"/>
                <a:gridCol w="675005"/>
                <a:gridCol w="1033144"/>
              </a:tblGrid>
              <a:tr h="255270">
                <a:tc>
                  <a:txBody>
                    <a:bodyPr/>
                    <a:lstStyle/>
                    <a:p>
                      <a:pPr algn="ctr" marL="6350">
                        <a:lnSpc>
                          <a:spcPts val="1789"/>
                        </a:lnSpc>
                        <a:spcBef>
                          <a:spcPts val="120"/>
                        </a:spcBef>
                      </a:pPr>
                      <a:r>
                        <a:rPr dirty="0" sz="1500" spc="-35" b="1">
                          <a:latin typeface="Trebuchet MS"/>
                          <a:cs typeface="Trebuchet MS"/>
                        </a:rPr>
                        <a:t>Age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789"/>
                        </a:lnSpc>
                        <a:spcBef>
                          <a:spcPts val="120"/>
                        </a:spcBef>
                      </a:pPr>
                      <a:r>
                        <a:rPr dirty="0" sz="1500" spc="-85" b="1">
                          <a:latin typeface="Trebuchet MS"/>
                          <a:cs typeface="Trebuchet MS"/>
                        </a:rPr>
                        <a:t>min‐max </a:t>
                      </a:r>
                      <a:r>
                        <a:rPr dirty="0" sz="1500" spc="-80" b="1">
                          <a:latin typeface="Trebuchet MS"/>
                          <a:cs typeface="Trebuchet MS"/>
                        </a:rPr>
                        <a:t>(0‐1)</a:t>
                      </a:r>
                      <a:r>
                        <a:rPr dirty="0" sz="1500" spc="-6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500" spc="-85" b="1">
                          <a:latin typeface="Trebuchet MS"/>
                          <a:cs typeface="Trebuchet MS"/>
                        </a:rPr>
                        <a:t>z‐score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789"/>
                        </a:lnSpc>
                        <a:spcBef>
                          <a:spcPts val="120"/>
                        </a:spcBef>
                      </a:pPr>
                      <a:r>
                        <a:rPr dirty="0" sz="1500" spc="-100" b="1">
                          <a:latin typeface="Trebuchet MS"/>
                          <a:cs typeface="Trebuchet MS"/>
                        </a:rPr>
                        <a:t>dec.</a:t>
                      </a:r>
                      <a:r>
                        <a:rPr dirty="0" sz="1500" spc="-18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500" spc="-60" b="1">
                          <a:latin typeface="Trebuchet MS"/>
                          <a:cs typeface="Trebuchet MS"/>
                        </a:rPr>
                        <a:t>scaling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solidFill>
                      <a:srgbClr val="D8E4BC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44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135890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0.421	</a:t>
                      </a:r>
                      <a:r>
                        <a:rPr dirty="0" sz="1500" spc="-20">
                          <a:latin typeface="Trebuchet MS"/>
                          <a:cs typeface="Trebuchet MS"/>
                        </a:rPr>
                        <a:t>0.450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0.44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1524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35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2842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0.184	</a:t>
                      </a:r>
                      <a:r>
                        <a:rPr dirty="0" sz="1500" spc="-30">
                          <a:latin typeface="Trebuchet MS"/>
                          <a:cs typeface="Trebuchet MS"/>
                        </a:rPr>
                        <a:t>‐0.450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0.35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34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2842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0.158	</a:t>
                      </a:r>
                      <a:r>
                        <a:rPr dirty="0" sz="1500" spc="-30">
                          <a:latin typeface="Trebuchet MS"/>
                          <a:cs typeface="Trebuchet MS"/>
                        </a:rPr>
                        <a:t>‐0.550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0.34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9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34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9"/>
                        </a:lnSpc>
                        <a:tabLst>
                          <a:tab pos="132842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0.158	</a:t>
                      </a:r>
                      <a:r>
                        <a:rPr dirty="0" sz="1500" spc="-30">
                          <a:latin typeface="Trebuchet MS"/>
                          <a:cs typeface="Trebuchet MS"/>
                        </a:rPr>
                        <a:t>‐0.550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689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0.34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39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2842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0.289	</a:t>
                      </a:r>
                      <a:r>
                        <a:rPr dirty="0" sz="1500" spc="-30">
                          <a:latin typeface="Trebuchet MS"/>
                          <a:cs typeface="Trebuchet MS"/>
                        </a:rPr>
                        <a:t>‐0.050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0.39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41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5890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0.342	</a:t>
                      </a:r>
                      <a:r>
                        <a:rPr dirty="0" sz="1500" spc="-20">
                          <a:latin typeface="Trebuchet MS"/>
                          <a:cs typeface="Trebuchet MS"/>
                        </a:rPr>
                        <a:t>0.150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0.41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42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5890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0.368	</a:t>
                      </a:r>
                      <a:r>
                        <a:rPr dirty="0" sz="1500" spc="-20">
                          <a:latin typeface="Trebuchet MS"/>
                          <a:cs typeface="Trebuchet MS"/>
                        </a:rPr>
                        <a:t>0.250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0.42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31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2842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0.079	</a:t>
                      </a:r>
                      <a:r>
                        <a:rPr dirty="0" sz="1500" spc="-30">
                          <a:latin typeface="Trebuchet MS"/>
                          <a:cs typeface="Trebuchet MS"/>
                        </a:rPr>
                        <a:t>‐0.849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0.31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28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2842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0.000	</a:t>
                      </a:r>
                      <a:r>
                        <a:rPr dirty="0" sz="1500" spc="-30">
                          <a:latin typeface="Trebuchet MS"/>
                          <a:cs typeface="Trebuchet MS"/>
                        </a:rPr>
                        <a:t>‐1.149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0.28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9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30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9"/>
                        </a:lnSpc>
                        <a:tabLst>
                          <a:tab pos="132842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0.053	</a:t>
                      </a:r>
                      <a:r>
                        <a:rPr dirty="0" sz="1500" spc="-30">
                          <a:latin typeface="Trebuchet MS"/>
                          <a:cs typeface="Trebuchet MS"/>
                        </a:rPr>
                        <a:t>‐0.949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689"/>
                        </a:lnSpc>
                      </a:pPr>
                      <a:r>
                        <a:rPr dirty="0" sz="1500" spc="-50">
                          <a:latin typeface="Trebuchet MS"/>
                          <a:cs typeface="Trebuchet MS"/>
                        </a:rPr>
                        <a:t>0.3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38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2842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0.263	</a:t>
                      </a:r>
                      <a:r>
                        <a:rPr dirty="0" sz="1500" spc="-30">
                          <a:latin typeface="Trebuchet MS"/>
                          <a:cs typeface="Trebuchet MS"/>
                        </a:rPr>
                        <a:t>‐0.150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0.38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36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2842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0.211	</a:t>
                      </a:r>
                      <a:r>
                        <a:rPr dirty="0" sz="1500" spc="-30">
                          <a:latin typeface="Trebuchet MS"/>
                          <a:cs typeface="Trebuchet MS"/>
                        </a:rPr>
                        <a:t>‐0.350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0.36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42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5890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0.368	</a:t>
                      </a:r>
                      <a:r>
                        <a:rPr dirty="0" sz="1500" spc="-20">
                          <a:latin typeface="Trebuchet MS"/>
                          <a:cs typeface="Trebuchet MS"/>
                        </a:rPr>
                        <a:t>0.250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0.42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35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2842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0.184	</a:t>
                      </a:r>
                      <a:r>
                        <a:rPr dirty="0" sz="1500" spc="-30">
                          <a:latin typeface="Trebuchet MS"/>
                          <a:cs typeface="Trebuchet MS"/>
                        </a:rPr>
                        <a:t>‐0.450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0.35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9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33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9"/>
                        </a:lnSpc>
                        <a:tabLst>
                          <a:tab pos="132842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0.132	</a:t>
                      </a:r>
                      <a:r>
                        <a:rPr dirty="0" sz="1500" spc="-30">
                          <a:latin typeface="Trebuchet MS"/>
                          <a:cs typeface="Trebuchet MS"/>
                        </a:rPr>
                        <a:t>‐0.649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689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0.33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45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5890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0.447	</a:t>
                      </a:r>
                      <a:r>
                        <a:rPr dirty="0" sz="1500" spc="-20">
                          <a:latin typeface="Trebuchet MS"/>
                          <a:cs typeface="Trebuchet MS"/>
                        </a:rPr>
                        <a:t>0.550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0.45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34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2842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0.158	</a:t>
                      </a:r>
                      <a:r>
                        <a:rPr dirty="0" sz="1500" spc="-30">
                          <a:latin typeface="Trebuchet MS"/>
                          <a:cs typeface="Trebuchet MS"/>
                        </a:rPr>
                        <a:t>‐0.550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0.34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65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5890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0.974	</a:t>
                      </a:r>
                      <a:r>
                        <a:rPr dirty="0" sz="1500" spc="-20">
                          <a:latin typeface="Trebuchet MS"/>
                          <a:cs typeface="Trebuchet MS"/>
                        </a:rPr>
                        <a:t>2.548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0.65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ts val="1685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66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5"/>
                        </a:lnSpc>
                        <a:tabLst>
                          <a:tab pos="135890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1.000	</a:t>
                      </a:r>
                      <a:r>
                        <a:rPr dirty="0" sz="1500" spc="-20">
                          <a:latin typeface="Trebuchet MS"/>
                          <a:cs typeface="Trebuchet MS"/>
                        </a:rPr>
                        <a:t>2.648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685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0.66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algn="ctr" marL="20955">
                        <a:lnSpc>
                          <a:spcPts val="1689"/>
                        </a:lnSpc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38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98780">
                        <a:lnSpc>
                          <a:spcPts val="1689"/>
                        </a:lnSpc>
                        <a:tabLst>
                          <a:tab pos="1328420" algn="l"/>
                        </a:tabLst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0.263	</a:t>
                      </a:r>
                      <a:r>
                        <a:rPr dirty="0" sz="1500" spc="-30">
                          <a:latin typeface="Trebuchet MS"/>
                          <a:cs typeface="Trebuchet MS"/>
                        </a:rPr>
                        <a:t>‐0.150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689"/>
                        </a:lnSpc>
                      </a:pPr>
                      <a:r>
                        <a:rPr dirty="0" sz="1500" spc="-30">
                          <a:latin typeface="Trebuchet MS"/>
                          <a:cs typeface="Trebuchet MS"/>
                        </a:rPr>
                        <a:t>0.38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EBF1DE"/>
                    </a:solidFill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ADCDD"/>
                      </a:solidFill>
                      <a:prstDash val="solid"/>
                    </a:lnL>
                    <a:lnR w="12700">
                      <a:solidFill>
                        <a:srgbClr val="DADCDD"/>
                      </a:solidFill>
                      <a:prstDash val="solid"/>
                    </a:lnR>
                    <a:lnB w="12700">
                      <a:solidFill>
                        <a:srgbClr val="DADCDD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28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500" spc="-50">
                          <a:latin typeface="Trebuchet MS"/>
                          <a:cs typeface="Trebuchet MS"/>
                        </a:rPr>
                        <a:t>minimun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500" spc="10">
                          <a:latin typeface="Trebuchet MS"/>
                          <a:cs typeface="Trebuchet MS"/>
                        </a:rPr>
                        <a:t>66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500" spc="-60">
                          <a:latin typeface="Trebuchet MS"/>
                          <a:cs typeface="Trebuchet MS"/>
                        </a:rPr>
                        <a:t>maximum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39.50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500" spc="-50">
                          <a:latin typeface="Trebuchet MS"/>
                          <a:cs typeface="Trebuchet MS"/>
                        </a:rPr>
                        <a:t>avgerage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10160"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500" spc="-25">
                          <a:latin typeface="Trebuchet MS"/>
                          <a:cs typeface="Trebuchet MS"/>
                        </a:rPr>
                        <a:t>10.01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9525"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500" spc="-45">
                          <a:latin typeface="Trebuchet MS"/>
                          <a:cs typeface="Trebuchet MS"/>
                        </a:rPr>
                        <a:t>standard</a:t>
                      </a:r>
                      <a:r>
                        <a:rPr dirty="0" sz="150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500" spc="-65">
                          <a:latin typeface="Trebuchet MS"/>
                          <a:cs typeface="Trebuchet MS"/>
                        </a:rPr>
                        <a:t>deviation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9525"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DADCDD"/>
                      </a:solidFill>
                      <a:prstDash val="solid"/>
                    </a:lnR>
                    <a:lnT w="12700">
                      <a:solidFill>
                        <a:srgbClr val="DADCDD"/>
                      </a:solidFill>
                      <a:prstDash val="solid"/>
                    </a:lnT>
                    <a:lnB w="12700">
                      <a:solidFill>
                        <a:srgbClr val="DADCDD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473" y="4553966"/>
            <a:ext cx="41808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MISSING</a:t>
            </a:r>
            <a:r>
              <a:rPr dirty="0" sz="4000" spc="-55"/>
              <a:t> </a:t>
            </a:r>
            <a:r>
              <a:rPr dirty="0" sz="4000"/>
              <a:t>DATA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7495" y="942848"/>
            <a:ext cx="255206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Missing</a:t>
            </a:r>
            <a:r>
              <a:rPr dirty="0" spc="-25"/>
              <a:t> </a:t>
            </a:r>
            <a:r>
              <a:rPr dirty="0" spc="-5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9255" y="1655559"/>
            <a:ext cx="8059420" cy="5031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dirty="0" sz="1800" spc="-5">
                <a:solidFill>
                  <a:srgbClr val="008000"/>
                </a:solidFill>
                <a:latin typeface="Comic Sans MS"/>
                <a:cs typeface="Comic Sans MS"/>
              </a:rPr>
              <a:t>not always</a:t>
            </a:r>
            <a:r>
              <a:rPr dirty="0" sz="1800" spc="-1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omic Sans MS"/>
                <a:cs typeface="Comic Sans MS"/>
              </a:rPr>
              <a:t>available</a:t>
            </a:r>
            <a:endParaRPr sz="1800">
              <a:latin typeface="Comic Sans MS"/>
              <a:cs typeface="Comic Sans MS"/>
            </a:endParaRPr>
          </a:p>
          <a:p>
            <a:pPr lvl="1" marL="755015" marR="545465" indent="-285750">
              <a:lnSpc>
                <a:spcPts val="1730"/>
              </a:lnSpc>
              <a:spcBef>
                <a:spcPts val="177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E.g., many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tuples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have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no recorded value for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several attributes, such as  customer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income in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sales</a:t>
            </a:r>
            <a:r>
              <a:rPr dirty="0" sz="1600" spc="-3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16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Comic Sans MS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008000"/>
                </a:solidFill>
                <a:latin typeface="Comic Sans MS"/>
                <a:cs typeface="Comic Sans MS"/>
              </a:rPr>
              <a:t>Missing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data may be </a:t>
            </a:r>
            <a:r>
              <a:rPr dirty="0" sz="1800" spc="-5">
                <a:solidFill>
                  <a:srgbClr val="008000"/>
                </a:solidFill>
                <a:latin typeface="Comic Sans MS"/>
                <a:cs typeface="Comic Sans MS"/>
              </a:rPr>
              <a:t>due</a:t>
            </a:r>
            <a:r>
              <a:rPr dirty="0" sz="180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omic Sans MS"/>
                <a:cs typeface="Comic Sans MS"/>
              </a:rPr>
              <a:t>to</a:t>
            </a:r>
            <a:endParaRPr sz="18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55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equipment</a:t>
            </a:r>
            <a:r>
              <a:rPr dirty="0" sz="1600" spc="-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malfunction</a:t>
            </a:r>
            <a:endParaRPr sz="16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inconsistent with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other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recorded data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and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thus</a:t>
            </a:r>
            <a:r>
              <a:rPr dirty="0" sz="1600" spc="-6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deleted</a:t>
            </a:r>
            <a:endParaRPr sz="16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data not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entered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due to</a:t>
            </a:r>
            <a:r>
              <a:rPr dirty="0" sz="1600" spc="-6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misunderstanding</a:t>
            </a:r>
            <a:endParaRPr sz="16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certain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may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not be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considered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important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at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the time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dirty="0" sz="1600" spc="-10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entry</a:t>
            </a:r>
            <a:endParaRPr sz="16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not register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history or changes of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dirty="0" sz="1600" spc="-6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16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Comic Sans MS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Missing data </a:t>
            </a:r>
            <a:r>
              <a:rPr dirty="0" sz="1800" spc="-5">
                <a:solidFill>
                  <a:srgbClr val="008000"/>
                </a:solidFill>
                <a:latin typeface="Comic Sans MS"/>
                <a:cs typeface="Comic Sans MS"/>
              </a:rPr>
              <a:t>may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need to </a:t>
            </a:r>
            <a:r>
              <a:rPr dirty="0" sz="1800" spc="-5">
                <a:solidFill>
                  <a:srgbClr val="008000"/>
                </a:solidFill>
                <a:latin typeface="Comic Sans MS"/>
                <a:cs typeface="Comic Sans MS"/>
              </a:rPr>
              <a:t>be</a:t>
            </a:r>
            <a:r>
              <a:rPr dirty="0" sz="1800" spc="5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Comic Sans MS"/>
                <a:cs typeface="Comic Sans MS"/>
              </a:rPr>
              <a:t>inferred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55600" marR="5080" indent="-342900">
              <a:lnSpc>
                <a:spcPts val="1939"/>
              </a:lnSpc>
              <a:spcBef>
                <a:spcPts val="19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Missing values may </a:t>
            </a:r>
            <a:r>
              <a:rPr dirty="0" sz="1800" spc="-5">
                <a:solidFill>
                  <a:srgbClr val="008000"/>
                </a:solidFill>
                <a:latin typeface="Comic Sans MS"/>
                <a:cs typeface="Comic Sans MS"/>
              </a:rPr>
              <a:t>carry some information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content: e.g.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credit  application may carry information by noting which field the applicant did  not</a:t>
            </a:r>
            <a:r>
              <a:rPr dirty="0" sz="1800" spc="-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complete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2046" y="942848"/>
            <a:ext cx="286321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Missing</a:t>
            </a:r>
            <a:r>
              <a:rPr dirty="0" spc="-15"/>
              <a:t> </a:t>
            </a:r>
            <a:r>
              <a:rPr dirty="0" spc="-5"/>
              <a:t>Values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83520" y="2078227"/>
            <a:ext cx="8163559" cy="397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There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are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always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MVs in a real</a:t>
            </a:r>
            <a:r>
              <a:rPr dirty="0" sz="2000" spc="1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dataset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MVs may have an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impact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on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modelling,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in fact, they can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destroy</a:t>
            </a:r>
            <a:r>
              <a:rPr dirty="0" sz="2000" spc="204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it!</a:t>
            </a:r>
            <a:endParaRPr sz="2000">
              <a:latin typeface="Comic Sans MS"/>
              <a:cs typeface="Comic Sans MS"/>
            </a:endParaRPr>
          </a:p>
          <a:p>
            <a:pPr marL="355600" marR="6350" indent="-342900">
              <a:lnSpc>
                <a:spcPct val="110000"/>
              </a:lnSpc>
              <a:spcBef>
                <a:spcPts val="2160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Some tools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ignore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missing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values,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others use some metric to fill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in  replacements</a:t>
            </a:r>
            <a:endParaRPr sz="2000">
              <a:latin typeface="Comic Sans MS"/>
              <a:cs typeface="Comic Sans MS"/>
            </a:endParaRPr>
          </a:p>
          <a:p>
            <a:pPr lvl="1" marL="755650" indent="-286385">
              <a:lnSpc>
                <a:spcPct val="100000"/>
              </a:lnSpc>
              <a:spcBef>
                <a:spcPts val="219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modeller should avoid default automated replacement</a:t>
            </a:r>
            <a:r>
              <a:rPr dirty="0" sz="1800" spc="10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techniques</a:t>
            </a:r>
            <a:endParaRPr sz="1800">
              <a:latin typeface="Comic Sans MS"/>
              <a:cs typeface="Comic Sans MS"/>
            </a:endParaRPr>
          </a:p>
          <a:p>
            <a:pPr lvl="2" marL="1155700" indent="-229235">
              <a:lnSpc>
                <a:spcPct val="100000"/>
              </a:lnSpc>
              <a:spcBef>
                <a:spcPts val="985"/>
              </a:spcBef>
              <a:buClr>
                <a:srgbClr val="FF0000"/>
              </a:buClr>
              <a:buSzPct val="87500"/>
              <a:buChar char="•"/>
              <a:tabLst>
                <a:tab pos="1155065" algn="l"/>
                <a:tab pos="115570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Difficult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to know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limitations, problems and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introduced</a:t>
            </a:r>
            <a:r>
              <a:rPr dirty="0" sz="1600" spc="-1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bias</a:t>
            </a:r>
            <a:endParaRPr sz="1600">
              <a:latin typeface="Comic Sans MS"/>
              <a:cs typeface="Comic Sans MS"/>
            </a:endParaRPr>
          </a:p>
          <a:p>
            <a:pPr lvl="2"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5600" marR="948690" indent="-342900">
              <a:lnSpc>
                <a:spcPct val="110000"/>
              </a:lnSpc>
              <a:spcBef>
                <a:spcPts val="1375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Replacing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missing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values without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elsewhere capturing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that  information removes information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from the</a:t>
            </a:r>
            <a:r>
              <a:rPr dirty="0" sz="2000" spc="9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dataset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How to </a:t>
            </a:r>
            <a:r>
              <a:rPr dirty="0" spc="-10"/>
              <a:t>Handle </a:t>
            </a:r>
            <a:r>
              <a:rPr dirty="0" spc="-5"/>
              <a:t>Missing</a:t>
            </a:r>
            <a:r>
              <a:rPr dirty="0" spc="55"/>
              <a:t> </a:t>
            </a:r>
            <a:r>
              <a:rPr dirty="0" spc="-5"/>
              <a:t>Data?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9255" y="2078227"/>
            <a:ext cx="7946390" cy="4542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008000"/>
                </a:solidFill>
                <a:latin typeface="Comic Sans MS"/>
                <a:cs typeface="Comic Sans MS"/>
              </a:rPr>
              <a:t>Ignore records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(use only cases with all</a:t>
            </a:r>
            <a:r>
              <a:rPr dirty="0" sz="2000" spc="114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values)</a:t>
            </a:r>
            <a:endParaRPr sz="2000">
              <a:latin typeface="Comic Sans MS"/>
              <a:cs typeface="Comic Sans MS"/>
            </a:endParaRPr>
          </a:p>
          <a:p>
            <a:pPr lvl="1" marL="755650" marR="5080" indent="-286385">
              <a:lnSpc>
                <a:spcPct val="110000"/>
              </a:lnSpc>
              <a:spcBef>
                <a:spcPts val="197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Usually done when class label is missing as most prediction methods  do not handle missing data well</a:t>
            </a:r>
            <a:endParaRPr sz="1800">
              <a:latin typeface="Comic Sans MS"/>
              <a:cs typeface="Comic Sans MS"/>
            </a:endParaRPr>
          </a:p>
          <a:p>
            <a:pPr lvl="1" marL="755650" marR="56515" indent="-286385">
              <a:lnSpc>
                <a:spcPct val="110000"/>
              </a:lnSpc>
              <a:spcBef>
                <a:spcPts val="86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Not effective when the percentage of missing values per attribute  varies considerably as it can lead to insufficient and/or biased  sample sizes</a:t>
            </a:r>
            <a:endParaRPr sz="18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008000"/>
                </a:solidFill>
                <a:latin typeface="Comic Sans MS"/>
                <a:cs typeface="Comic Sans MS"/>
              </a:rPr>
              <a:t>Ignore </a:t>
            </a: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attributes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with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missing</a:t>
            </a:r>
            <a:r>
              <a:rPr dirty="0" sz="2000" spc="4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values</a:t>
            </a:r>
            <a:endParaRPr sz="2000">
              <a:latin typeface="Comic Sans MS"/>
              <a:cs typeface="Comic Sans MS"/>
            </a:endParaRPr>
          </a:p>
          <a:p>
            <a:pPr lvl="1" marL="755650" marR="804545" indent="-286385">
              <a:lnSpc>
                <a:spcPct val="110000"/>
              </a:lnSpc>
              <a:spcBef>
                <a:spcPts val="197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Use only features (attributes) with all values (may leave out  important features)</a:t>
            </a:r>
            <a:endParaRPr sz="18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Fill in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missing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value</a:t>
            </a:r>
            <a:r>
              <a:rPr dirty="0" sz="2000" spc="7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manually</a:t>
            </a:r>
            <a:endParaRPr sz="2000">
              <a:latin typeface="Comic Sans MS"/>
              <a:cs typeface="Comic Sans MS"/>
            </a:endParaRPr>
          </a:p>
          <a:p>
            <a:pPr lvl="1" marL="823594" indent="-354330">
              <a:lnSpc>
                <a:spcPct val="100000"/>
              </a:lnSpc>
              <a:spcBef>
                <a:spcPts val="2185"/>
              </a:spcBef>
              <a:buClr>
                <a:srgbClr val="FF0000"/>
              </a:buClr>
              <a:buChar char="•"/>
              <a:tabLst>
                <a:tab pos="823594" algn="l"/>
                <a:tab pos="82423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tedious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+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infeasible?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How to </a:t>
            </a:r>
            <a:r>
              <a:rPr dirty="0" spc="-10"/>
              <a:t>Handle </a:t>
            </a:r>
            <a:r>
              <a:rPr dirty="0" spc="-5"/>
              <a:t>Missing</a:t>
            </a:r>
            <a:r>
              <a:rPr dirty="0" spc="55"/>
              <a:t> </a:t>
            </a:r>
            <a:r>
              <a:rPr dirty="0" spc="-5"/>
              <a:t>Data?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9255" y="2078227"/>
            <a:ext cx="7612380" cy="435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Use a </a:t>
            </a: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global </a:t>
            </a:r>
            <a:r>
              <a:rPr dirty="0" sz="2000" spc="-10">
                <a:solidFill>
                  <a:srgbClr val="008000"/>
                </a:solidFill>
                <a:latin typeface="Comic Sans MS"/>
                <a:cs typeface="Comic Sans MS"/>
              </a:rPr>
              <a:t>constant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to fill in the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missing</a:t>
            </a:r>
            <a:r>
              <a:rPr dirty="0" sz="2000" spc="10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value</a:t>
            </a:r>
            <a:endParaRPr sz="2000">
              <a:latin typeface="Comic Sans MS"/>
              <a:cs typeface="Comic Sans MS"/>
            </a:endParaRPr>
          </a:p>
          <a:p>
            <a:pPr lvl="1" marL="823594" indent="-354330">
              <a:lnSpc>
                <a:spcPct val="100000"/>
              </a:lnSpc>
              <a:spcBef>
                <a:spcPts val="2190"/>
              </a:spcBef>
              <a:buClr>
                <a:srgbClr val="FF0000"/>
              </a:buClr>
              <a:buChar char="•"/>
              <a:tabLst>
                <a:tab pos="823594" algn="l"/>
                <a:tab pos="824230" algn="l"/>
                <a:tab pos="264033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e.g.,</a:t>
            </a:r>
            <a:r>
              <a:rPr dirty="0" sz="1800" spc="3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“unknown”.	(May create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new class!)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5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Use the </a:t>
            </a: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attribute mean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to fill in the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missing</a:t>
            </a:r>
            <a:r>
              <a:rPr dirty="0" sz="2000" spc="9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value</a:t>
            </a:r>
            <a:endParaRPr sz="2000">
              <a:latin typeface="Comic Sans MS"/>
              <a:cs typeface="Comic Sans MS"/>
            </a:endParaRPr>
          </a:p>
          <a:p>
            <a:pPr lvl="1" marL="755650" indent="-286385">
              <a:lnSpc>
                <a:spcPct val="100000"/>
              </a:lnSpc>
              <a:spcBef>
                <a:spcPts val="219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It will do the least harm to the mean of existing</a:t>
            </a:r>
            <a:r>
              <a:rPr dirty="0" sz="1800" spc="4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1800">
              <a:latin typeface="Comic Sans MS"/>
              <a:cs typeface="Comic Sans MS"/>
            </a:endParaRPr>
          </a:p>
          <a:p>
            <a:pPr lvl="1" marL="755650" indent="-28638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If the mean is to be unbiased</a:t>
            </a:r>
            <a:endParaRPr sz="1800">
              <a:latin typeface="Comic Sans MS"/>
              <a:cs typeface="Comic Sans MS"/>
            </a:endParaRPr>
          </a:p>
          <a:p>
            <a:pPr lvl="1" marL="755650" indent="-28638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What if the standard deviation is to be</a:t>
            </a:r>
            <a:r>
              <a:rPr dirty="0" sz="1800" spc="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unbiased?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Comic Sans MS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10000"/>
              </a:lnSpc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Use the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attribute </a:t>
            </a: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mean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for all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samples belonging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to the </a:t>
            </a:r>
            <a:r>
              <a:rPr dirty="0" sz="2000" spc="-10">
                <a:solidFill>
                  <a:srgbClr val="008000"/>
                </a:solidFill>
                <a:latin typeface="Comic Sans MS"/>
                <a:cs typeface="Comic Sans MS"/>
              </a:rPr>
              <a:t>same  </a:t>
            </a: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class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to fill in the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missing</a:t>
            </a:r>
            <a:r>
              <a:rPr dirty="0" sz="2000" spc="6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value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How to </a:t>
            </a:r>
            <a:r>
              <a:rPr dirty="0" spc="-10"/>
              <a:t>Handle </a:t>
            </a:r>
            <a:r>
              <a:rPr dirty="0" spc="-5"/>
              <a:t>Missing</a:t>
            </a:r>
            <a:r>
              <a:rPr dirty="0" spc="55"/>
              <a:t> </a:t>
            </a:r>
            <a:r>
              <a:rPr dirty="0" spc="-5"/>
              <a:t>Data?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9255" y="2078227"/>
            <a:ext cx="7421880" cy="38055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Use the </a:t>
            </a: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most probable value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to fill in the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missing</a:t>
            </a:r>
            <a:r>
              <a:rPr dirty="0" sz="2000" spc="1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value</a:t>
            </a:r>
            <a:endParaRPr sz="2000">
              <a:latin typeface="Comic Sans MS"/>
              <a:cs typeface="Comic Sans MS"/>
            </a:endParaRPr>
          </a:p>
          <a:p>
            <a:pPr lvl="1" marL="755650" indent="-286385">
              <a:lnSpc>
                <a:spcPct val="100000"/>
              </a:lnSpc>
              <a:spcBef>
                <a:spcPts val="219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Inference-based such as Bayesian formula or decision</a:t>
            </a:r>
            <a:r>
              <a:rPr dirty="0" sz="1800" spc="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tree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Comic Sans MS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Identify relationships among</a:t>
            </a:r>
            <a:r>
              <a:rPr dirty="0" sz="1800" spc="-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variables</a:t>
            </a:r>
            <a:endParaRPr sz="1800">
              <a:latin typeface="Comic Sans MS"/>
              <a:cs typeface="Comic Sans MS"/>
            </a:endParaRPr>
          </a:p>
          <a:p>
            <a:pPr lvl="2" marL="1155065" indent="-228600">
              <a:lnSpc>
                <a:spcPct val="100000"/>
              </a:lnSpc>
              <a:spcBef>
                <a:spcPts val="985"/>
              </a:spcBef>
              <a:buClr>
                <a:srgbClr val="FF0000"/>
              </a:buClr>
              <a:buSzPct val="87500"/>
              <a:buChar char="•"/>
              <a:tabLst>
                <a:tab pos="1155065" algn="l"/>
                <a:tab pos="115570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Linear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regression,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Multiple linear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regression,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Nonlinear</a:t>
            </a:r>
            <a:r>
              <a:rPr dirty="0" sz="1600" spc="-8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regression</a:t>
            </a:r>
            <a:endParaRPr sz="1600">
              <a:latin typeface="Comic Sans MS"/>
              <a:cs typeface="Comic Sans MS"/>
            </a:endParaRPr>
          </a:p>
          <a:p>
            <a:pPr lvl="2"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140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Nearest-Neighbour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estimator</a:t>
            </a:r>
            <a:endParaRPr sz="1800">
              <a:latin typeface="Comic Sans MS"/>
              <a:cs typeface="Comic Sans MS"/>
            </a:endParaRPr>
          </a:p>
          <a:p>
            <a:pPr lvl="2" marL="1155065" marR="123825" indent="-228600">
              <a:lnSpc>
                <a:spcPct val="110000"/>
              </a:lnSpc>
              <a:spcBef>
                <a:spcPts val="790"/>
              </a:spcBef>
              <a:buClr>
                <a:srgbClr val="FF0000"/>
              </a:buClr>
              <a:buSzPct val="87500"/>
              <a:buChar char="•"/>
              <a:tabLst>
                <a:tab pos="1155065" algn="l"/>
                <a:tab pos="115570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Finding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k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neighbours nearest to the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point and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fill in the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most 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frequent value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or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average</a:t>
            </a:r>
            <a:r>
              <a:rPr dirty="0" sz="1600" spc="-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value</a:t>
            </a:r>
            <a:endParaRPr sz="1600">
              <a:latin typeface="Comic Sans MS"/>
              <a:cs typeface="Comic Sans MS"/>
            </a:endParaRPr>
          </a:p>
          <a:p>
            <a:pPr lvl="2" marL="1155065" indent="-228600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SzPct val="87500"/>
              <a:buChar char="•"/>
              <a:tabLst>
                <a:tab pos="1155065" algn="l"/>
                <a:tab pos="115570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Finding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neighbours in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a large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dataset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may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dirty="0" sz="1600" spc="-5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slow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122" y="942848"/>
            <a:ext cx="393382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Why Prepare</a:t>
            </a:r>
            <a:r>
              <a:rPr dirty="0" spc="-30"/>
              <a:t> </a:t>
            </a:r>
            <a:r>
              <a:rPr dirty="0" spc="-5"/>
              <a:t>Data?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30131" y="6810697"/>
            <a:ext cx="14414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z="1200">
                <a:latin typeface="Comic Sans MS"/>
                <a:cs typeface="Comic Sans MS"/>
              </a:rPr>
              <a:t>2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255" y="1751329"/>
            <a:ext cx="8096884" cy="4815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need to be formatted for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given software</a:t>
            </a:r>
            <a:r>
              <a:rPr dirty="0" sz="1800" spc="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tool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need to be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made adequate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for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given</a:t>
            </a:r>
            <a:r>
              <a:rPr dirty="0" sz="1800" spc="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method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 the real world is dirty</a:t>
            </a:r>
            <a:endParaRPr sz="1800">
              <a:latin typeface="Comic Sans MS"/>
              <a:cs typeface="Comic Sans MS"/>
            </a:endParaRPr>
          </a:p>
          <a:p>
            <a:pPr lvl="1" marL="755015" marR="5080" indent="-285750">
              <a:lnSpc>
                <a:spcPct val="110000"/>
              </a:lnSpc>
              <a:spcBef>
                <a:spcPts val="1764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600" spc="-5">
                <a:solidFill>
                  <a:srgbClr val="008000"/>
                </a:solidFill>
                <a:latin typeface="Comic Sans MS"/>
                <a:cs typeface="Comic Sans MS"/>
              </a:rPr>
              <a:t>incomplete: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lacking attribute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values,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lacking certain attributes of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interest,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or  containing only aggregate</a:t>
            </a:r>
            <a:r>
              <a:rPr dirty="0" sz="1600" spc="-3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1600">
              <a:latin typeface="Comic Sans MS"/>
              <a:cs typeface="Comic Sans MS"/>
            </a:endParaRPr>
          </a:p>
          <a:p>
            <a:pPr lvl="2" marL="1155065" indent="-228600">
              <a:lnSpc>
                <a:spcPct val="100000"/>
              </a:lnSpc>
              <a:spcBef>
                <a:spcPts val="865"/>
              </a:spcBef>
              <a:buClr>
                <a:srgbClr val="FF0000"/>
              </a:buClr>
              <a:buSzPct val="89285"/>
              <a:buChar char="•"/>
              <a:tabLst>
                <a:tab pos="1155065" algn="l"/>
                <a:tab pos="1155700" algn="l"/>
              </a:tabLst>
            </a:pP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e.g.,</a:t>
            </a:r>
            <a:r>
              <a:rPr dirty="0" sz="1400" spc="-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occupation=“”</a:t>
            </a:r>
            <a:endParaRPr sz="14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93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600" spc="-5">
                <a:solidFill>
                  <a:srgbClr val="008000"/>
                </a:solidFill>
                <a:latin typeface="Comic Sans MS"/>
                <a:cs typeface="Comic Sans MS"/>
              </a:rPr>
              <a:t>noisy: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containing errors or</a:t>
            </a:r>
            <a:r>
              <a:rPr dirty="0" sz="1600" spc="-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outliers</a:t>
            </a:r>
            <a:endParaRPr sz="1600">
              <a:latin typeface="Comic Sans MS"/>
              <a:cs typeface="Comic Sans MS"/>
            </a:endParaRPr>
          </a:p>
          <a:p>
            <a:pPr lvl="2" marL="1155065" indent="-228600">
              <a:lnSpc>
                <a:spcPct val="100000"/>
              </a:lnSpc>
              <a:spcBef>
                <a:spcPts val="865"/>
              </a:spcBef>
              <a:buClr>
                <a:srgbClr val="FF0000"/>
              </a:buClr>
              <a:buSzPct val="89285"/>
              <a:buChar char="•"/>
              <a:tabLst>
                <a:tab pos="1155065" algn="l"/>
                <a:tab pos="1155700" algn="l"/>
              </a:tabLst>
            </a:pP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e.g.,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Salary=“-10”,</a:t>
            </a:r>
            <a:r>
              <a:rPr dirty="0" sz="1400" spc="-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Age=“222”</a:t>
            </a:r>
            <a:endParaRPr sz="14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93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600" spc="-5">
                <a:solidFill>
                  <a:srgbClr val="008000"/>
                </a:solidFill>
                <a:latin typeface="Comic Sans MS"/>
                <a:cs typeface="Comic Sans MS"/>
              </a:rPr>
              <a:t>inconsistent: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containing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discrepancies in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codes or</a:t>
            </a:r>
            <a:r>
              <a:rPr dirty="0" sz="1600" spc="-7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names</a:t>
            </a:r>
            <a:endParaRPr sz="1600">
              <a:latin typeface="Comic Sans MS"/>
              <a:cs typeface="Comic Sans MS"/>
            </a:endParaRPr>
          </a:p>
          <a:p>
            <a:pPr lvl="2" marL="1155065" indent="-228600">
              <a:lnSpc>
                <a:spcPct val="100000"/>
              </a:lnSpc>
              <a:spcBef>
                <a:spcPts val="865"/>
              </a:spcBef>
              <a:buClr>
                <a:srgbClr val="FF0000"/>
              </a:buClr>
              <a:buSzPct val="89285"/>
              <a:buChar char="•"/>
              <a:tabLst>
                <a:tab pos="1155065" algn="l"/>
                <a:tab pos="1155700" algn="l"/>
              </a:tabLst>
            </a:pP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e.g.,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Age=“42”</a:t>
            </a:r>
            <a:r>
              <a:rPr dirty="0" sz="1400" spc="-4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Birthday=“03/07/1997”</a:t>
            </a:r>
            <a:endParaRPr sz="1400">
              <a:latin typeface="Comic Sans MS"/>
              <a:cs typeface="Comic Sans MS"/>
            </a:endParaRPr>
          </a:p>
          <a:p>
            <a:pPr lvl="2" marL="1155065" indent="-228600">
              <a:lnSpc>
                <a:spcPct val="100000"/>
              </a:lnSpc>
              <a:spcBef>
                <a:spcPts val="840"/>
              </a:spcBef>
              <a:buClr>
                <a:srgbClr val="FF0000"/>
              </a:buClr>
              <a:buSzPct val="89285"/>
              <a:buChar char="•"/>
              <a:tabLst>
                <a:tab pos="1155065" algn="l"/>
                <a:tab pos="1155700" algn="l"/>
              </a:tabLst>
            </a:pP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e.g., Was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rating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“1,2,3”, now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rating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“A, B,</a:t>
            </a:r>
            <a:r>
              <a:rPr dirty="0" sz="1400" spc="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C”</a:t>
            </a:r>
            <a:endParaRPr sz="1400">
              <a:latin typeface="Comic Sans MS"/>
              <a:cs typeface="Comic Sans MS"/>
            </a:endParaRPr>
          </a:p>
          <a:p>
            <a:pPr lvl="2" marL="1155065" indent="-228600">
              <a:lnSpc>
                <a:spcPct val="100000"/>
              </a:lnSpc>
              <a:spcBef>
                <a:spcPts val="840"/>
              </a:spcBef>
              <a:buClr>
                <a:srgbClr val="FF0000"/>
              </a:buClr>
              <a:buSzPct val="89285"/>
              <a:buChar char="•"/>
              <a:tabLst>
                <a:tab pos="1155065" algn="l"/>
                <a:tab pos="1155700" algn="l"/>
              </a:tabLst>
            </a:pP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e.g.,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discrepancy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between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duplicate</a:t>
            </a:r>
            <a:r>
              <a:rPr dirty="0" sz="1400" spc="6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records</a:t>
            </a:r>
            <a:endParaRPr sz="1400">
              <a:latin typeface="Comic Sans MS"/>
              <a:cs typeface="Comic Sans MS"/>
            </a:endParaRPr>
          </a:p>
          <a:p>
            <a:pPr lvl="2" marL="1155065" indent="-22860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SzPct val="89285"/>
              <a:buChar char="•"/>
              <a:tabLst>
                <a:tab pos="1155065" algn="l"/>
                <a:tab pos="1155700" algn="l"/>
              </a:tabLst>
            </a:pP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e.g., </a:t>
            </a:r>
            <a:r>
              <a:rPr dirty="0" sz="1450" spc="-30" b="1" i="1">
                <a:solidFill>
                  <a:srgbClr val="3333CC"/>
                </a:solidFill>
                <a:latin typeface="Comic Sans MS"/>
                <a:cs typeface="Comic Sans MS"/>
              </a:rPr>
              <a:t>Endereço: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travessa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da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Igreja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de Nevogilde </a:t>
            </a:r>
            <a:r>
              <a:rPr dirty="0" sz="1450" spc="-35" b="1" i="1">
                <a:solidFill>
                  <a:srgbClr val="3333CC"/>
                </a:solidFill>
                <a:latin typeface="Comic Sans MS"/>
                <a:cs typeface="Comic Sans MS"/>
              </a:rPr>
              <a:t>Freguesia:</a:t>
            </a:r>
            <a:r>
              <a:rPr dirty="0" sz="1450" spc="-340" b="1" i="1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Paranhos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5515" y="2289810"/>
            <a:ext cx="4011167" cy="401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7509" y="942848"/>
            <a:ext cx="384937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Nearest-Neighbour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How to </a:t>
            </a:r>
            <a:r>
              <a:rPr dirty="0" spc="-10"/>
              <a:t>Handle </a:t>
            </a:r>
            <a:r>
              <a:rPr dirty="0" spc="-5"/>
              <a:t>Missing</a:t>
            </a:r>
            <a:r>
              <a:rPr dirty="0" spc="55"/>
              <a:t> </a:t>
            </a:r>
            <a:r>
              <a:rPr dirty="0" spc="-5"/>
              <a:t>Data?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9255" y="2047448"/>
            <a:ext cx="7948295" cy="313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73025" indent="-342265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Note that, it is as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important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to </a:t>
            </a: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avoid adding bias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and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distortion 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to the data as it is to make the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information</a:t>
            </a:r>
            <a:r>
              <a:rPr dirty="0" sz="2000" spc="9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available.</a:t>
            </a:r>
            <a:endParaRPr sz="2000">
              <a:latin typeface="Comic Sans MS"/>
              <a:cs typeface="Comic Sans MS"/>
            </a:endParaRPr>
          </a:p>
          <a:p>
            <a:pPr lvl="1" marL="755650" indent="-286385">
              <a:lnSpc>
                <a:spcPct val="100000"/>
              </a:lnSpc>
              <a:spcBef>
                <a:spcPts val="218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bias is added when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wrong value is filled-in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Comic Sans MS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10000"/>
              </a:lnSpc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No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matter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what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techniques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you use to conquer the problem,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it 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comes at a price. </a:t>
            </a: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The more </a:t>
            </a:r>
            <a:r>
              <a:rPr dirty="0" sz="2000" spc="-10">
                <a:solidFill>
                  <a:srgbClr val="008000"/>
                </a:solidFill>
                <a:latin typeface="Comic Sans MS"/>
                <a:cs typeface="Comic Sans MS"/>
              </a:rPr>
              <a:t>guessing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you have to do, </a:t>
            </a: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the </a:t>
            </a:r>
            <a:r>
              <a:rPr dirty="0" sz="2000" spc="-10">
                <a:solidFill>
                  <a:srgbClr val="008000"/>
                </a:solidFill>
                <a:latin typeface="Comic Sans MS"/>
                <a:cs typeface="Comic Sans MS"/>
              </a:rPr>
              <a:t>further  </a:t>
            </a:r>
            <a:r>
              <a:rPr dirty="0" sz="2000" spc="-5">
                <a:solidFill>
                  <a:srgbClr val="008000"/>
                </a:solidFill>
                <a:latin typeface="Comic Sans MS"/>
                <a:cs typeface="Comic Sans MS"/>
              </a:rPr>
              <a:t>away from the real data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database becomes.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Thus, in turn,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it 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can affect the accuracy and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validation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of the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mining</a:t>
            </a:r>
            <a:r>
              <a:rPr dirty="0" sz="2000" spc="16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results.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458" y="4553966"/>
            <a:ext cx="6690359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HANDLING</a:t>
            </a:r>
            <a:r>
              <a:rPr dirty="0" sz="4000" spc="-55"/>
              <a:t> </a:t>
            </a:r>
            <a:r>
              <a:rPr dirty="0" sz="4000" spc="-5"/>
              <a:t>REDUNDANCY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159" y="1028192"/>
            <a:ext cx="811784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Handling Redundancy </a:t>
            </a:r>
            <a:r>
              <a:rPr dirty="0" spc="-5"/>
              <a:t>in Data</a:t>
            </a:r>
            <a:r>
              <a:rPr dirty="0" spc="90"/>
              <a:t> </a:t>
            </a:r>
            <a:r>
              <a:rPr dirty="0" spc="-1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420" y="2078227"/>
            <a:ext cx="8162925" cy="3387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6235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Redundant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data occur often when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integrating</a:t>
            </a:r>
            <a:r>
              <a:rPr dirty="0" sz="2000" spc="1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databases</a:t>
            </a:r>
            <a:endParaRPr sz="2000">
              <a:latin typeface="Comic Sans MS"/>
              <a:cs typeface="Comic Sans MS"/>
            </a:endParaRPr>
          </a:p>
          <a:p>
            <a:pPr lvl="1" marL="755650" indent="-285750">
              <a:lnSpc>
                <a:spcPct val="100000"/>
              </a:lnSpc>
              <a:spcBef>
                <a:spcPts val="2190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dirty="0" sz="1800" spc="-5">
                <a:solidFill>
                  <a:srgbClr val="008000"/>
                </a:solidFill>
                <a:latin typeface="Comic Sans MS"/>
                <a:cs typeface="Comic Sans MS"/>
              </a:rPr>
              <a:t>same attribute may have different names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in different</a:t>
            </a:r>
            <a:r>
              <a:rPr dirty="0" sz="1800" spc="7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databases</a:t>
            </a:r>
            <a:endParaRPr sz="1800">
              <a:latin typeface="Comic Sans MS"/>
              <a:cs typeface="Comic Sans MS"/>
            </a:endParaRPr>
          </a:p>
          <a:p>
            <a:pPr lvl="1" marL="755650" marR="297815" indent="-285750">
              <a:lnSpc>
                <a:spcPct val="107000"/>
              </a:lnSpc>
              <a:spcBef>
                <a:spcPts val="925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  <a:tab pos="6735445" algn="l"/>
              </a:tabLst>
            </a:pPr>
            <a:r>
              <a:rPr dirty="0" sz="1800" spc="-5">
                <a:solidFill>
                  <a:srgbClr val="008000"/>
                </a:solidFill>
                <a:latin typeface="Comic Sans MS"/>
                <a:cs typeface="Comic Sans MS"/>
              </a:rPr>
              <a:t>False predictors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are fields correlated to target behavior, which  describe events that happen at the same time</a:t>
            </a:r>
            <a:r>
              <a:rPr dirty="0" sz="1800" spc="15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dirty="0" sz="1800" spc="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900" spc="-55" i="1">
                <a:solidFill>
                  <a:srgbClr val="3333CC"/>
                </a:solidFill>
                <a:latin typeface="Comic Sans MS"/>
                <a:cs typeface="Comic Sans MS"/>
              </a:rPr>
              <a:t>after	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dirty="0" sz="1800" spc="-7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target  behavior</a:t>
            </a:r>
            <a:endParaRPr sz="1800">
              <a:latin typeface="Comic Sans MS"/>
              <a:cs typeface="Comic Sans MS"/>
            </a:endParaRPr>
          </a:p>
          <a:p>
            <a:pPr lvl="2" marL="1155065" indent="-228600">
              <a:lnSpc>
                <a:spcPct val="100000"/>
              </a:lnSpc>
              <a:spcBef>
                <a:spcPts val="985"/>
              </a:spcBef>
              <a:buClr>
                <a:srgbClr val="FF0000"/>
              </a:buClr>
              <a:buSzPct val="87500"/>
              <a:buChar char="•"/>
              <a:tabLst>
                <a:tab pos="1155065" algn="l"/>
                <a:tab pos="1155700" algn="l"/>
              </a:tabLst>
            </a:pP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Example: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Service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cancellation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date is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a leaker </a:t>
            </a:r>
            <a:r>
              <a:rPr dirty="0" sz="1600" spc="-5">
                <a:solidFill>
                  <a:srgbClr val="3333CC"/>
                </a:solidFill>
                <a:latin typeface="Comic Sans MS"/>
                <a:cs typeface="Comic Sans MS"/>
              </a:rPr>
              <a:t>when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predicting</a:t>
            </a:r>
            <a:r>
              <a:rPr dirty="0" sz="1600" spc="-8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600">
                <a:solidFill>
                  <a:srgbClr val="3333CC"/>
                </a:solidFill>
                <a:latin typeface="Comic Sans MS"/>
                <a:cs typeface="Comic Sans MS"/>
              </a:rPr>
              <a:t>attriters</a:t>
            </a:r>
            <a:endParaRPr sz="1600">
              <a:latin typeface="Comic Sans MS"/>
              <a:cs typeface="Comic Sans MS"/>
            </a:endParaRPr>
          </a:p>
          <a:p>
            <a:pPr lvl="2"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lvl="1" marL="755650" marR="471805" indent="-285750">
              <a:lnSpc>
                <a:spcPct val="110000"/>
              </a:lnSpc>
              <a:spcBef>
                <a:spcPts val="1550"/>
              </a:spcBef>
              <a:buClr>
                <a:srgbClr val="FF0000"/>
              </a:buClr>
              <a:buChar char="•"/>
              <a:tabLst>
                <a:tab pos="755015" algn="l"/>
                <a:tab pos="756285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One attribute may be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“derived” attribute in another table, e.g.,  annual</a:t>
            </a:r>
            <a:r>
              <a:rPr dirty="0" sz="1800" spc="-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revenue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625" y="5522576"/>
            <a:ext cx="455739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2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297815" algn="l"/>
                <a:tab pos="299085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For numerical attributes, redundancy  may be detected by correlation</a:t>
            </a:r>
            <a:r>
              <a:rPr dirty="0" sz="1800" spc="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analysis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2186" y="5586221"/>
            <a:ext cx="3416300" cy="765810"/>
          </a:xfrm>
          <a:custGeom>
            <a:avLst/>
            <a:gdLst/>
            <a:ahLst/>
            <a:cxnLst/>
            <a:rect l="l" t="t" r="r" b="b"/>
            <a:pathLst>
              <a:path w="3416300" h="765810">
                <a:moveTo>
                  <a:pt x="0" y="0"/>
                </a:moveTo>
                <a:lnTo>
                  <a:pt x="0" y="765810"/>
                </a:lnTo>
                <a:lnTo>
                  <a:pt x="3416045" y="765810"/>
                </a:lnTo>
                <a:lnTo>
                  <a:pt x="3416045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72869" y="5722620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674" y="0"/>
                </a:lnTo>
              </a:path>
            </a:pathLst>
          </a:custGeom>
          <a:ln w="5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42248" y="5722620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674" y="0"/>
                </a:lnTo>
              </a:path>
            </a:pathLst>
          </a:custGeom>
          <a:ln w="5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44448" y="6101334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674" y="0"/>
                </a:lnTo>
              </a:path>
            </a:pathLst>
          </a:custGeom>
          <a:ln w="5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55193" y="6182105"/>
            <a:ext cx="17145" cy="10160"/>
          </a:xfrm>
          <a:custGeom>
            <a:avLst/>
            <a:gdLst/>
            <a:ahLst/>
            <a:cxnLst/>
            <a:rect l="l" t="t" r="r" b="b"/>
            <a:pathLst>
              <a:path w="17145" h="10160">
                <a:moveTo>
                  <a:pt x="0" y="9905"/>
                </a:moveTo>
                <a:lnTo>
                  <a:pt x="16764" y="0"/>
                </a:lnTo>
              </a:path>
            </a:pathLst>
          </a:custGeom>
          <a:ln w="5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71957" y="6185153"/>
            <a:ext cx="25400" cy="129539"/>
          </a:xfrm>
          <a:custGeom>
            <a:avLst/>
            <a:gdLst/>
            <a:ahLst/>
            <a:cxnLst/>
            <a:rect l="l" t="t" r="r" b="b"/>
            <a:pathLst>
              <a:path w="25400" h="129539">
                <a:moveTo>
                  <a:pt x="0" y="0"/>
                </a:moveTo>
                <a:lnTo>
                  <a:pt x="25146" y="129539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99377" y="5966459"/>
            <a:ext cx="1012825" cy="348615"/>
          </a:xfrm>
          <a:custGeom>
            <a:avLst/>
            <a:gdLst/>
            <a:ahLst/>
            <a:cxnLst/>
            <a:rect l="l" t="t" r="r" b="b"/>
            <a:pathLst>
              <a:path w="1012825" h="348614">
                <a:moveTo>
                  <a:pt x="0" y="348234"/>
                </a:moveTo>
                <a:lnTo>
                  <a:pt x="32765" y="0"/>
                </a:lnTo>
                <a:lnTo>
                  <a:pt x="1012697" y="0"/>
                </a:lnTo>
              </a:path>
            </a:pathLst>
          </a:custGeom>
          <a:ln w="5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90495" y="6101334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674" y="0"/>
                </a:lnTo>
              </a:path>
            </a:pathLst>
          </a:custGeom>
          <a:ln w="5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8275" y="6182105"/>
            <a:ext cx="17145" cy="10160"/>
          </a:xfrm>
          <a:custGeom>
            <a:avLst/>
            <a:gdLst/>
            <a:ahLst/>
            <a:cxnLst/>
            <a:rect l="l" t="t" r="r" b="b"/>
            <a:pathLst>
              <a:path w="17145" h="10160">
                <a:moveTo>
                  <a:pt x="0" y="9905"/>
                </a:moveTo>
                <a:lnTo>
                  <a:pt x="16764" y="0"/>
                </a:lnTo>
              </a:path>
            </a:pathLst>
          </a:custGeom>
          <a:ln w="5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05039" y="6185153"/>
            <a:ext cx="25400" cy="129539"/>
          </a:xfrm>
          <a:custGeom>
            <a:avLst/>
            <a:gdLst/>
            <a:ahLst/>
            <a:cxnLst/>
            <a:rect l="l" t="t" r="r" b="b"/>
            <a:pathLst>
              <a:path w="25400" h="129539">
                <a:moveTo>
                  <a:pt x="0" y="0"/>
                </a:moveTo>
                <a:lnTo>
                  <a:pt x="25146" y="129539"/>
                </a:lnTo>
              </a:path>
            </a:pathLst>
          </a:custGeom>
          <a:ln w="109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32470" y="5966459"/>
            <a:ext cx="1026160" cy="348615"/>
          </a:xfrm>
          <a:custGeom>
            <a:avLst/>
            <a:gdLst/>
            <a:ahLst/>
            <a:cxnLst/>
            <a:rect l="l" t="t" r="r" b="b"/>
            <a:pathLst>
              <a:path w="1026159" h="348614">
                <a:moveTo>
                  <a:pt x="0" y="348234"/>
                </a:moveTo>
                <a:lnTo>
                  <a:pt x="32765" y="0"/>
                </a:lnTo>
                <a:lnTo>
                  <a:pt x="1025652" y="0"/>
                </a:lnTo>
              </a:path>
            </a:pathLst>
          </a:custGeom>
          <a:ln w="5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40703" y="5947409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 h="0">
                <a:moveTo>
                  <a:pt x="0" y="0"/>
                </a:moveTo>
                <a:lnTo>
                  <a:pt x="2228850" y="0"/>
                </a:lnTo>
              </a:path>
            </a:pathLst>
          </a:custGeom>
          <a:ln w="5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799445" y="6025007"/>
            <a:ext cx="514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53394" y="6025007"/>
            <a:ext cx="514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93821" y="5923660"/>
            <a:ext cx="1022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i="1">
                <a:latin typeface="Times New Roman"/>
                <a:cs typeface="Times New Roman"/>
              </a:rPr>
              <a:t>XY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72153" y="5960235"/>
            <a:ext cx="641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i="1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28710" y="6006015"/>
            <a:ext cx="326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770"/>
              </a:lnSpc>
              <a:spcBef>
                <a:spcPts val="100"/>
              </a:spcBef>
              <a:tabLst>
                <a:tab pos="274955" algn="l"/>
              </a:tabLst>
            </a:pPr>
            <a:r>
              <a:rPr dirty="0" sz="1550">
                <a:latin typeface="Symbol"/>
                <a:cs typeface="Symbol"/>
              </a:rPr>
              <a:t>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600" i="1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  <a:p>
            <a:pPr marL="13335">
              <a:lnSpc>
                <a:spcPts val="630"/>
              </a:lnSpc>
            </a:pPr>
            <a:r>
              <a:rPr dirty="0" sz="600" spc="5" i="1">
                <a:latin typeface="Times New Roman"/>
                <a:cs typeface="Times New Roman"/>
              </a:rPr>
              <a:t>n</a:t>
            </a:r>
            <a:r>
              <a:rPr dirty="0" sz="600" spc="5">
                <a:latin typeface="Symbol"/>
                <a:cs typeface="Symbol"/>
              </a:rPr>
              <a:t>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38296" y="5960235"/>
            <a:ext cx="641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i="1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95607" y="6006015"/>
            <a:ext cx="3175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770"/>
              </a:lnSpc>
              <a:spcBef>
                <a:spcPts val="100"/>
              </a:spcBef>
            </a:pPr>
            <a:r>
              <a:rPr dirty="0" sz="1550">
                <a:latin typeface="Symbol"/>
                <a:cs typeface="Symbol"/>
              </a:rPr>
              <a:t></a:t>
            </a:r>
            <a:r>
              <a:rPr dirty="0" sz="1550" spc="120">
                <a:latin typeface="Times New Roman"/>
                <a:cs typeface="Times New Roman"/>
              </a:rPr>
              <a:t> </a:t>
            </a:r>
            <a:r>
              <a:rPr dirty="0" sz="600" i="1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  <a:p>
            <a:pPr marL="13335">
              <a:lnSpc>
                <a:spcPts val="630"/>
              </a:lnSpc>
            </a:pPr>
            <a:r>
              <a:rPr dirty="0" sz="600" i="1">
                <a:latin typeface="Times New Roman"/>
                <a:cs typeface="Times New Roman"/>
              </a:rPr>
              <a:t>n</a:t>
            </a:r>
            <a:r>
              <a:rPr dirty="0" sz="600">
                <a:latin typeface="Symbol"/>
                <a:cs typeface="Symbol"/>
              </a:rPr>
              <a:t></a:t>
            </a:r>
            <a:r>
              <a:rPr dirty="0" sz="60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66713" y="5581527"/>
            <a:ext cx="641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i="1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89977" y="5747646"/>
            <a:ext cx="51689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65455" algn="l"/>
              </a:tabLst>
            </a:pPr>
            <a:r>
              <a:rPr dirty="0" sz="600" i="1">
                <a:latin typeface="Times New Roman"/>
                <a:cs typeface="Times New Roman"/>
              </a:rPr>
              <a:t>n</a:t>
            </a:r>
            <a:r>
              <a:rPr dirty="0" sz="600" i="1">
                <a:latin typeface="Times New Roman"/>
                <a:cs typeface="Times New Roman"/>
              </a:rPr>
              <a:t>	</a:t>
            </a:r>
            <a:r>
              <a:rPr dirty="0" sz="600" i="1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90007" y="5923668"/>
            <a:ext cx="10223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i="1">
                <a:latin typeface="Times New Roman"/>
                <a:cs typeface="Times New Roman"/>
              </a:rPr>
              <a:t>XY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35668" y="5794145"/>
            <a:ext cx="708025" cy="23367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501015" algn="l"/>
              </a:tabLst>
            </a:pPr>
            <a:r>
              <a:rPr dirty="0" sz="1350" spc="-5">
                <a:latin typeface="Symbol"/>
                <a:cs typeface="Symbol"/>
              </a:rPr>
              <a:t></a:t>
            </a:r>
            <a:r>
              <a:rPr dirty="0" sz="1000" spc="-5">
                <a:latin typeface="Symbol"/>
                <a:cs typeface="Symbol"/>
              </a:rPr>
              <a:t>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r>
              <a:rPr dirty="0" sz="1000" spc="-114">
                <a:latin typeface="Times New Roman"/>
                <a:cs typeface="Times New Roman"/>
              </a:rPr>
              <a:t> </a:t>
            </a:r>
            <a:r>
              <a:rPr dirty="0" sz="1000" spc="15">
                <a:latin typeface="Symbol"/>
                <a:cs typeface="Symbol"/>
              </a:rPr>
              <a:t>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10" i="1">
                <a:latin typeface="Times New Roman"/>
                <a:cs typeface="Times New Roman"/>
              </a:rPr>
              <a:t>r	</a:t>
            </a:r>
            <a:r>
              <a:rPr dirty="0" sz="1000" spc="15">
                <a:latin typeface="Symbol"/>
                <a:cs typeface="Symbol"/>
              </a:rPr>
              <a:t></a:t>
            </a:r>
            <a:r>
              <a:rPr dirty="0" sz="1000" spc="-160">
                <a:latin typeface="Times New Roman"/>
                <a:cs typeface="Times New Roman"/>
              </a:rPr>
              <a:t> </a:t>
            </a:r>
            <a:r>
              <a:rPr dirty="0" sz="1000" spc="-70">
                <a:latin typeface="Times New Roman"/>
                <a:cs typeface="Times New Roman"/>
              </a:rPr>
              <a:t>1</a:t>
            </a:r>
            <a:r>
              <a:rPr dirty="0" sz="1350" spc="-70">
                <a:latin typeface="Symbol"/>
                <a:cs typeface="Symbol"/>
              </a:rPr>
              <a:t>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79998" y="5996830"/>
            <a:ext cx="235585" cy="23367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07950" indent="-107950">
              <a:lnSpc>
                <a:spcPct val="100000"/>
              </a:lnSpc>
              <a:spcBef>
                <a:spcPts val="115"/>
              </a:spcBef>
              <a:buFont typeface="Symbol"/>
              <a:buChar char=""/>
              <a:tabLst>
                <a:tab pos="108585" algn="l"/>
              </a:tabLst>
            </a:pPr>
            <a:r>
              <a:rPr dirty="0" sz="1000" spc="15" i="1">
                <a:latin typeface="Times New Roman"/>
                <a:cs typeface="Times New Roman"/>
              </a:rPr>
              <a:t>y</a:t>
            </a:r>
            <a:r>
              <a:rPr dirty="0" sz="1000" spc="-204" i="1">
                <a:latin typeface="Times New Roman"/>
                <a:cs typeface="Times New Roman"/>
              </a:rPr>
              <a:t> </a:t>
            </a:r>
            <a:r>
              <a:rPr dirty="0" sz="1350" spc="-105">
                <a:latin typeface="Symbol"/>
                <a:cs typeface="Symbol"/>
              </a:rPr>
              <a:t>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79945" y="5996830"/>
            <a:ext cx="332740" cy="23367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207010" algn="l"/>
              </a:tabLst>
            </a:pPr>
            <a:r>
              <a:rPr dirty="0" sz="1000" spc="5">
                <a:latin typeface="Symbol"/>
                <a:cs typeface="Symbol"/>
              </a:rPr>
              <a:t></a:t>
            </a:r>
            <a:r>
              <a:rPr dirty="0" sz="1000" spc="5">
                <a:latin typeface="Times New Roman"/>
                <a:cs typeface="Times New Roman"/>
              </a:rPr>
              <a:t>	</a:t>
            </a:r>
            <a:r>
              <a:rPr dirty="0" sz="1350" spc="-25">
                <a:latin typeface="Symbol"/>
                <a:cs typeface="Symbol"/>
              </a:rPr>
              <a:t></a:t>
            </a:r>
            <a:r>
              <a:rPr dirty="0" sz="1000" spc="15" i="1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75917" y="5934301"/>
            <a:ext cx="300355" cy="38862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dirty="0" u="sng" sz="10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1000" spc="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229"/>
              </a:spcBef>
            </a:pPr>
            <a:r>
              <a:rPr dirty="0" sz="1000" spc="20" i="1">
                <a:latin typeface="Times New Roman"/>
                <a:cs typeface="Times New Roman"/>
              </a:rPr>
              <a:t>N</a:t>
            </a:r>
            <a:r>
              <a:rPr dirty="0" sz="1000" spc="-30" i="1">
                <a:latin typeface="Times New Roman"/>
                <a:cs typeface="Times New Roman"/>
              </a:rPr>
              <a:t> </a:t>
            </a:r>
            <a:r>
              <a:rPr dirty="0" sz="1000" spc="50">
                <a:latin typeface="Symbol"/>
                <a:cs typeface="Symbol"/>
              </a:rPr>
              <a:t></a:t>
            </a:r>
            <a:r>
              <a:rPr dirty="0" sz="1000" spc="5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6858" y="5996830"/>
            <a:ext cx="732155" cy="23367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207010" algn="l"/>
              </a:tabLst>
            </a:pPr>
            <a:r>
              <a:rPr dirty="0" sz="1000" spc="5">
                <a:latin typeface="Symbol"/>
                <a:cs typeface="Symbol"/>
              </a:rPr>
              <a:t></a:t>
            </a:r>
            <a:r>
              <a:rPr dirty="0" sz="1000" spc="5">
                <a:latin typeface="Times New Roman"/>
                <a:cs typeface="Times New Roman"/>
              </a:rPr>
              <a:t>	</a:t>
            </a:r>
            <a:r>
              <a:rPr dirty="0" sz="1350" spc="-30">
                <a:latin typeface="Symbol"/>
                <a:cs typeface="Symbol"/>
              </a:rPr>
              <a:t></a:t>
            </a:r>
            <a:r>
              <a:rPr dirty="0" sz="1000" spc="-30" i="1">
                <a:latin typeface="Times New Roman"/>
                <a:cs typeface="Times New Roman"/>
              </a:rPr>
              <a:t>x </a:t>
            </a:r>
            <a:r>
              <a:rPr dirty="0" sz="1000" spc="15">
                <a:latin typeface="Symbol"/>
                <a:cs typeface="Symbol"/>
              </a:rPr>
              <a:t>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15" i="1">
                <a:latin typeface="Times New Roman"/>
                <a:cs typeface="Times New Roman"/>
              </a:rPr>
              <a:t>x </a:t>
            </a:r>
            <a:r>
              <a:rPr dirty="0" sz="1350" spc="-105">
                <a:latin typeface="Symbol"/>
                <a:cs typeface="Symbol"/>
              </a:rPr>
              <a:t></a:t>
            </a:r>
            <a:r>
              <a:rPr dirty="0" sz="1350" spc="-6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Symbol"/>
                <a:cs typeface="Symbol"/>
              </a:rPr>
              <a:t>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42810" y="5934301"/>
            <a:ext cx="300355" cy="38862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dirty="0" u="sng" sz="10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1000" spc="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229"/>
              </a:spcBef>
            </a:pPr>
            <a:r>
              <a:rPr dirty="0" sz="1000" spc="20" i="1">
                <a:latin typeface="Times New Roman"/>
                <a:cs typeface="Times New Roman"/>
              </a:rPr>
              <a:t>N</a:t>
            </a:r>
            <a:r>
              <a:rPr dirty="0" sz="1000" spc="-30" i="1">
                <a:latin typeface="Times New Roman"/>
                <a:cs typeface="Times New Roman"/>
              </a:rPr>
              <a:t> </a:t>
            </a:r>
            <a:r>
              <a:rPr dirty="0" sz="1000" spc="50">
                <a:latin typeface="Symbol"/>
                <a:cs typeface="Symbol"/>
              </a:rPr>
              <a:t></a:t>
            </a:r>
            <a:r>
              <a:rPr dirty="0" sz="1000" spc="5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71245" y="5594532"/>
            <a:ext cx="1397000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u="sng" baseline="36111" sz="1500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6111" sz="1500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6111" sz="1500" spc="12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6111" sz="1500" spc="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6111" sz="1500" spc="22">
                <a:latin typeface="Times New Roman"/>
                <a:cs typeface="Times New Roman"/>
              </a:rPr>
              <a:t> </a:t>
            </a:r>
            <a:r>
              <a:rPr dirty="0" sz="1000" spc="40">
                <a:latin typeface="Symbol"/>
                <a:cs typeface="Symbol"/>
              </a:rPr>
              <a:t></a:t>
            </a:r>
            <a:r>
              <a:rPr dirty="0" baseline="-8960" sz="2325" spc="60">
                <a:latin typeface="Symbol"/>
                <a:cs typeface="Symbol"/>
              </a:rPr>
              <a:t></a:t>
            </a:r>
            <a:r>
              <a:rPr dirty="0" sz="1350" spc="40">
                <a:latin typeface="Symbol"/>
                <a:cs typeface="Symbol"/>
              </a:rPr>
              <a:t></a:t>
            </a:r>
            <a:r>
              <a:rPr dirty="0" sz="1000" spc="40" i="1">
                <a:latin typeface="Times New Roman"/>
                <a:cs typeface="Times New Roman"/>
              </a:rPr>
              <a:t>x </a:t>
            </a:r>
            <a:r>
              <a:rPr dirty="0" sz="1000" spc="15">
                <a:latin typeface="Symbol"/>
                <a:cs typeface="Symbol"/>
              </a:rPr>
              <a:t>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15" i="1">
                <a:latin typeface="Times New Roman"/>
                <a:cs typeface="Times New Roman"/>
              </a:rPr>
              <a:t>x </a:t>
            </a:r>
            <a:r>
              <a:rPr dirty="0" sz="1350" spc="-35">
                <a:latin typeface="Symbol"/>
                <a:cs typeface="Symbol"/>
              </a:rPr>
              <a:t></a:t>
            </a:r>
            <a:r>
              <a:rPr dirty="0" sz="1000" spc="-35">
                <a:latin typeface="Symbol"/>
                <a:cs typeface="Symbol"/>
              </a:rPr>
              <a:t>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Symbol"/>
                <a:cs typeface="Symbol"/>
              </a:rPr>
              <a:t></a:t>
            </a:r>
            <a:r>
              <a:rPr dirty="0" sz="1000" spc="-5" i="1">
                <a:latin typeface="Times New Roman"/>
                <a:cs typeface="Times New Roman"/>
              </a:rPr>
              <a:t>y </a:t>
            </a:r>
            <a:r>
              <a:rPr dirty="0" sz="1000" spc="15">
                <a:latin typeface="Symbol"/>
                <a:cs typeface="Symbol"/>
              </a:rPr>
              <a:t>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15" i="1">
                <a:latin typeface="Times New Roman"/>
                <a:cs typeface="Times New Roman"/>
              </a:rPr>
              <a:t>y</a:t>
            </a:r>
            <a:r>
              <a:rPr dirty="0" sz="1000" spc="-75" i="1">
                <a:latin typeface="Times New Roman"/>
                <a:cs typeface="Times New Roman"/>
              </a:rPr>
              <a:t> </a:t>
            </a:r>
            <a:r>
              <a:rPr dirty="0" sz="1350" spc="-105">
                <a:latin typeface="Symbol"/>
                <a:cs typeface="Symbol"/>
              </a:rPr>
              <a:t>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86454" y="5760760"/>
            <a:ext cx="485140" cy="1835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000" spc="20" i="1">
                <a:latin typeface="Times New Roman"/>
                <a:cs typeface="Times New Roman"/>
              </a:rPr>
              <a:t>N </a:t>
            </a:r>
            <a:r>
              <a:rPr dirty="0" sz="1000" spc="50">
                <a:latin typeface="Symbol"/>
                <a:cs typeface="Symbol"/>
              </a:rPr>
              <a:t></a:t>
            </a:r>
            <a:r>
              <a:rPr dirty="0" sz="1000" spc="50">
                <a:latin typeface="Times New Roman"/>
                <a:cs typeface="Times New Roman"/>
              </a:rPr>
              <a:t>1</a:t>
            </a:r>
            <a:r>
              <a:rPr dirty="0" sz="1000" spc="320">
                <a:latin typeface="Times New Roman"/>
                <a:cs typeface="Times New Roman"/>
              </a:rPr>
              <a:t> </a:t>
            </a:r>
            <a:r>
              <a:rPr dirty="0" baseline="-18518" sz="900" i="1">
                <a:latin typeface="Times New Roman"/>
                <a:cs typeface="Times New Roman"/>
              </a:rPr>
              <a:t>n</a:t>
            </a:r>
            <a:r>
              <a:rPr dirty="0" baseline="-18518" sz="900">
                <a:latin typeface="Symbol"/>
                <a:cs typeface="Symbol"/>
              </a:rPr>
              <a:t></a:t>
            </a:r>
            <a:r>
              <a:rPr dirty="0" baseline="-18518" sz="900">
                <a:latin typeface="Times New Roman"/>
                <a:cs typeface="Times New Roman"/>
              </a:rPr>
              <a:t>1</a:t>
            </a:r>
            <a:endParaRPr baseline="-18518" sz="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41985" y="5836194"/>
            <a:ext cx="278130" cy="1835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92405" algn="l"/>
              </a:tabLst>
            </a:pPr>
            <a:r>
              <a:rPr dirty="0" sz="1000" spc="10" i="1">
                <a:latin typeface="Times New Roman"/>
                <a:cs typeface="Times New Roman"/>
              </a:rPr>
              <a:t>r</a:t>
            </a:r>
            <a:r>
              <a:rPr dirty="0" sz="1000" spc="10" i="1">
                <a:latin typeface="Times New Roman"/>
                <a:cs typeface="Times New Roman"/>
              </a:rPr>
              <a:t>	</a:t>
            </a:r>
            <a:r>
              <a:rPr dirty="0" sz="1000" spc="15">
                <a:latin typeface="Symbol"/>
                <a:cs typeface="Symbol"/>
              </a:rPr>
              <a:t>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12293" y="5577078"/>
            <a:ext cx="3435350" cy="784225"/>
          </a:xfrm>
          <a:custGeom>
            <a:avLst/>
            <a:gdLst/>
            <a:ahLst/>
            <a:cxnLst/>
            <a:rect l="l" t="t" r="r" b="b"/>
            <a:pathLst>
              <a:path w="3435350" h="784225">
                <a:moveTo>
                  <a:pt x="3435095" y="784098"/>
                </a:moveTo>
                <a:lnTo>
                  <a:pt x="3435095" y="0"/>
                </a:lnTo>
                <a:lnTo>
                  <a:pt x="0" y="0"/>
                </a:lnTo>
                <a:lnTo>
                  <a:pt x="0" y="784098"/>
                </a:lnTo>
                <a:lnTo>
                  <a:pt x="4572" y="784098"/>
                </a:lnTo>
                <a:lnTo>
                  <a:pt x="4572" y="9144"/>
                </a:lnTo>
                <a:lnTo>
                  <a:pt x="9893" y="4572"/>
                </a:lnTo>
                <a:lnTo>
                  <a:pt x="9893" y="9144"/>
                </a:lnTo>
                <a:lnTo>
                  <a:pt x="3425951" y="9144"/>
                </a:lnTo>
                <a:lnTo>
                  <a:pt x="3425951" y="4571"/>
                </a:lnTo>
                <a:lnTo>
                  <a:pt x="3430523" y="9144"/>
                </a:lnTo>
                <a:lnTo>
                  <a:pt x="3430523" y="784098"/>
                </a:lnTo>
                <a:lnTo>
                  <a:pt x="3435095" y="784098"/>
                </a:lnTo>
                <a:close/>
              </a:path>
              <a:path w="3435350" h="784225">
                <a:moveTo>
                  <a:pt x="9893" y="9144"/>
                </a:moveTo>
                <a:lnTo>
                  <a:pt x="9893" y="4572"/>
                </a:lnTo>
                <a:lnTo>
                  <a:pt x="4572" y="9144"/>
                </a:lnTo>
                <a:lnTo>
                  <a:pt x="9893" y="9144"/>
                </a:lnTo>
                <a:close/>
              </a:path>
              <a:path w="3435350" h="784225">
                <a:moveTo>
                  <a:pt x="9893" y="774954"/>
                </a:moveTo>
                <a:lnTo>
                  <a:pt x="9893" y="9144"/>
                </a:lnTo>
                <a:lnTo>
                  <a:pt x="4572" y="9144"/>
                </a:lnTo>
                <a:lnTo>
                  <a:pt x="4572" y="774954"/>
                </a:lnTo>
                <a:lnTo>
                  <a:pt x="9893" y="774954"/>
                </a:lnTo>
                <a:close/>
              </a:path>
              <a:path w="3435350" h="784225">
                <a:moveTo>
                  <a:pt x="3430523" y="774954"/>
                </a:moveTo>
                <a:lnTo>
                  <a:pt x="4572" y="774954"/>
                </a:lnTo>
                <a:lnTo>
                  <a:pt x="9893" y="779526"/>
                </a:lnTo>
                <a:lnTo>
                  <a:pt x="9893" y="784098"/>
                </a:lnTo>
                <a:lnTo>
                  <a:pt x="3425951" y="784098"/>
                </a:lnTo>
                <a:lnTo>
                  <a:pt x="3425951" y="779526"/>
                </a:lnTo>
                <a:lnTo>
                  <a:pt x="3430523" y="774954"/>
                </a:lnTo>
                <a:close/>
              </a:path>
              <a:path w="3435350" h="784225">
                <a:moveTo>
                  <a:pt x="9893" y="784098"/>
                </a:moveTo>
                <a:lnTo>
                  <a:pt x="9893" y="779526"/>
                </a:lnTo>
                <a:lnTo>
                  <a:pt x="4572" y="774954"/>
                </a:lnTo>
                <a:lnTo>
                  <a:pt x="4572" y="784098"/>
                </a:lnTo>
                <a:lnTo>
                  <a:pt x="9893" y="784098"/>
                </a:lnTo>
                <a:close/>
              </a:path>
              <a:path w="3435350" h="784225">
                <a:moveTo>
                  <a:pt x="3430523" y="9144"/>
                </a:moveTo>
                <a:lnTo>
                  <a:pt x="3425951" y="4571"/>
                </a:lnTo>
                <a:lnTo>
                  <a:pt x="3425951" y="9144"/>
                </a:lnTo>
                <a:lnTo>
                  <a:pt x="3430523" y="9144"/>
                </a:lnTo>
                <a:close/>
              </a:path>
              <a:path w="3435350" h="784225">
                <a:moveTo>
                  <a:pt x="3430523" y="774954"/>
                </a:moveTo>
                <a:lnTo>
                  <a:pt x="3430523" y="9144"/>
                </a:lnTo>
                <a:lnTo>
                  <a:pt x="3425951" y="9144"/>
                </a:lnTo>
                <a:lnTo>
                  <a:pt x="3425951" y="774954"/>
                </a:lnTo>
                <a:lnTo>
                  <a:pt x="3430523" y="774954"/>
                </a:lnTo>
                <a:close/>
              </a:path>
              <a:path w="3435350" h="784225">
                <a:moveTo>
                  <a:pt x="3430523" y="784098"/>
                </a:moveTo>
                <a:lnTo>
                  <a:pt x="3430523" y="774954"/>
                </a:lnTo>
                <a:lnTo>
                  <a:pt x="3425951" y="779526"/>
                </a:lnTo>
                <a:lnTo>
                  <a:pt x="3425951" y="784098"/>
                </a:lnTo>
                <a:lnTo>
                  <a:pt x="3430523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559" y="942848"/>
            <a:ext cx="304800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Scatter</a:t>
            </a:r>
            <a:r>
              <a:rPr dirty="0" spc="-25"/>
              <a:t> </a:t>
            </a:r>
            <a:r>
              <a:rPr dirty="0" spc="-5"/>
              <a:t>Matrix</a:t>
            </a:r>
          </a:p>
        </p:txBody>
      </p:sp>
      <p:sp>
        <p:nvSpPr>
          <p:cNvPr id="3" name="object 3"/>
          <p:cNvSpPr/>
          <p:nvPr/>
        </p:nvSpPr>
        <p:spPr>
          <a:xfrm>
            <a:off x="2054237" y="1719833"/>
            <a:ext cx="6380988" cy="5097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48141" y="1716023"/>
            <a:ext cx="6393180" cy="5105400"/>
          </a:xfrm>
          <a:custGeom>
            <a:avLst/>
            <a:gdLst/>
            <a:ahLst/>
            <a:cxnLst/>
            <a:rect l="l" t="t" r="r" b="b"/>
            <a:pathLst>
              <a:path w="6393180" h="5105400">
                <a:moveTo>
                  <a:pt x="6393180" y="5105400"/>
                </a:moveTo>
                <a:lnTo>
                  <a:pt x="6393180" y="0"/>
                </a:lnTo>
                <a:lnTo>
                  <a:pt x="0" y="0"/>
                </a:lnTo>
                <a:lnTo>
                  <a:pt x="0" y="5105400"/>
                </a:lnTo>
                <a:lnTo>
                  <a:pt x="5334" y="5105400"/>
                </a:lnTo>
                <a:lnTo>
                  <a:pt x="5334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6383274" y="9905"/>
                </a:lnTo>
                <a:lnTo>
                  <a:pt x="6383274" y="4571"/>
                </a:lnTo>
                <a:lnTo>
                  <a:pt x="6388595" y="9905"/>
                </a:lnTo>
                <a:lnTo>
                  <a:pt x="6388595" y="5105400"/>
                </a:lnTo>
                <a:lnTo>
                  <a:pt x="6393180" y="5105400"/>
                </a:lnTo>
                <a:close/>
              </a:path>
              <a:path w="6393180" h="5105400">
                <a:moveTo>
                  <a:pt x="9905" y="9906"/>
                </a:moveTo>
                <a:lnTo>
                  <a:pt x="9905" y="4572"/>
                </a:lnTo>
                <a:lnTo>
                  <a:pt x="5334" y="9906"/>
                </a:lnTo>
                <a:lnTo>
                  <a:pt x="9905" y="9906"/>
                </a:lnTo>
                <a:close/>
              </a:path>
              <a:path w="6393180" h="5105400">
                <a:moveTo>
                  <a:pt x="9905" y="5096256"/>
                </a:moveTo>
                <a:lnTo>
                  <a:pt x="9905" y="9906"/>
                </a:lnTo>
                <a:lnTo>
                  <a:pt x="5334" y="9906"/>
                </a:lnTo>
                <a:lnTo>
                  <a:pt x="5334" y="5096256"/>
                </a:lnTo>
                <a:lnTo>
                  <a:pt x="9905" y="5096256"/>
                </a:lnTo>
                <a:close/>
              </a:path>
              <a:path w="6393180" h="5105400">
                <a:moveTo>
                  <a:pt x="6388595" y="5096256"/>
                </a:moveTo>
                <a:lnTo>
                  <a:pt x="5334" y="5096256"/>
                </a:lnTo>
                <a:lnTo>
                  <a:pt x="9905" y="5100827"/>
                </a:lnTo>
                <a:lnTo>
                  <a:pt x="9905" y="5105400"/>
                </a:lnTo>
                <a:lnTo>
                  <a:pt x="6383274" y="5105400"/>
                </a:lnTo>
                <a:lnTo>
                  <a:pt x="6383274" y="5100828"/>
                </a:lnTo>
                <a:lnTo>
                  <a:pt x="6388595" y="5096256"/>
                </a:lnTo>
                <a:close/>
              </a:path>
              <a:path w="6393180" h="5105400">
                <a:moveTo>
                  <a:pt x="9905" y="5105400"/>
                </a:moveTo>
                <a:lnTo>
                  <a:pt x="9905" y="5100827"/>
                </a:lnTo>
                <a:lnTo>
                  <a:pt x="5334" y="5096256"/>
                </a:lnTo>
                <a:lnTo>
                  <a:pt x="5334" y="5105400"/>
                </a:lnTo>
                <a:lnTo>
                  <a:pt x="9905" y="5105400"/>
                </a:lnTo>
                <a:close/>
              </a:path>
              <a:path w="6393180" h="5105400">
                <a:moveTo>
                  <a:pt x="6388595" y="9905"/>
                </a:moveTo>
                <a:lnTo>
                  <a:pt x="6383274" y="4571"/>
                </a:lnTo>
                <a:lnTo>
                  <a:pt x="6383274" y="9905"/>
                </a:lnTo>
                <a:lnTo>
                  <a:pt x="6388595" y="9905"/>
                </a:lnTo>
                <a:close/>
              </a:path>
              <a:path w="6393180" h="5105400">
                <a:moveTo>
                  <a:pt x="6388595" y="5096256"/>
                </a:moveTo>
                <a:lnTo>
                  <a:pt x="6388595" y="9905"/>
                </a:lnTo>
                <a:lnTo>
                  <a:pt x="6383274" y="9905"/>
                </a:lnTo>
                <a:lnTo>
                  <a:pt x="6383274" y="5096256"/>
                </a:lnTo>
                <a:lnTo>
                  <a:pt x="6388595" y="5096256"/>
                </a:lnTo>
                <a:close/>
              </a:path>
              <a:path w="6393180" h="5105400">
                <a:moveTo>
                  <a:pt x="6388595" y="5105400"/>
                </a:moveTo>
                <a:lnTo>
                  <a:pt x="6388595" y="5096256"/>
                </a:lnTo>
                <a:lnTo>
                  <a:pt x="6383274" y="5100828"/>
                </a:lnTo>
                <a:lnTo>
                  <a:pt x="6383274" y="5105400"/>
                </a:lnTo>
                <a:lnTo>
                  <a:pt x="6388595" y="51054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4939" y="4249471"/>
            <a:ext cx="6631305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4000" spc="-5"/>
              <a:t>SAMPLING AND  </a:t>
            </a:r>
            <a:r>
              <a:rPr dirty="0" sz="4000"/>
              <a:t>UNBALANCED</a:t>
            </a:r>
            <a:r>
              <a:rPr dirty="0" sz="4000" spc="-75"/>
              <a:t> </a:t>
            </a:r>
            <a:r>
              <a:rPr dirty="0" sz="4000"/>
              <a:t>DATASETS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784" y="942848"/>
            <a:ext cx="171767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Sampling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9255" y="1734565"/>
            <a:ext cx="7959090" cy="4580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The cost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sampling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proportional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to the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sample  size and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not to the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original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dataset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size,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therefore,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a  mining algorithm’s complexity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potentially</a:t>
            </a:r>
            <a:r>
              <a:rPr dirty="0" sz="2400" spc="-8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sub-linear 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to the size of the</a:t>
            </a:r>
            <a:r>
              <a:rPr dirty="0" sz="2400" spc="-4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88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Choose a </a:t>
            </a:r>
            <a:r>
              <a:rPr dirty="0" sz="2400" spc="-5">
                <a:solidFill>
                  <a:srgbClr val="008000"/>
                </a:solidFill>
                <a:latin typeface="Comic Sans MS"/>
                <a:cs typeface="Comic Sans MS"/>
              </a:rPr>
              <a:t>representative </a:t>
            </a:r>
            <a:r>
              <a:rPr dirty="0" sz="2400">
                <a:solidFill>
                  <a:srgbClr val="008000"/>
                </a:solidFill>
                <a:latin typeface="Comic Sans MS"/>
                <a:cs typeface="Comic Sans MS"/>
              </a:rPr>
              <a:t>subset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of the</a:t>
            </a:r>
            <a:r>
              <a:rPr dirty="0" sz="2400" spc="-7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24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254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Simple random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sampling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(SRS)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(with or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without</a:t>
            </a:r>
            <a:r>
              <a:rPr dirty="0" sz="2000" spc="17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reposition)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Stratified</a:t>
            </a:r>
            <a:r>
              <a:rPr dirty="0" sz="2000" spc="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sampling:</a:t>
            </a:r>
            <a:endParaRPr sz="2000">
              <a:latin typeface="Comic Sans MS"/>
              <a:cs typeface="Comic Sans MS"/>
            </a:endParaRPr>
          </a:p>
          <a:p>
            <a:pPr lvl="2" marL="1155065" marR="83185" indent="-228600">
              <a:lnSpc>
                <a:spcPct val="110000"/>
              </a:lnSpc>
              <a:spcBef>
                <a:spcPts val="890"/>
              </a:spcBef>
              <a:buClr>
                <a:srgbClr val="FF0000"/>
              </a:buClr>
              <a:buSzPct val="88888"/>
              <a:buChar char="•"/>
              <a:tabLst>
                <a:tab pos="1155065" algn="l"/>
                <a:tab pos="115570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Approximate the percentage of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each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class (or subpopulation of  interest) in the overall</a:t>
            </a:r>
            <a:r>
              <a:rPr dirty="0" sz="1800" spc="-1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database</a:t>
            </a:r>
            <a:endParaRPr sz="1800">
              <a:latin typeface="Comic Sans MS"/>
              <a:cs typeface="Comic Sans MS"/>
            </a:endParaRPr>
          </a:p>
          <a:p>
            <a:pPr lvl="2" marL="1155065" indent="-228600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SzPct val="88888"/>
              <a:buChar char="•"/>
              <a:tabLst>
                <a:tab pos="1155065" algn="l"/>
                <a:tab pos="115570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Used in conjunction with skewed</a:t>
            </a:r>
            <a:r>
              <a:rPr dirty="0" sz="1800" spc="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7170" y="942848"/>
            <a:ext cx="621728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Unbalanced Target</a:t>
            </a:r>
            <a:r>
              <a:rPr dirty="0" spc="35"/>
              <a:t> </a:t>
            </a:r>
            <a:r>
              <a:rPr dirty="0" spc="-5"/>
              <a:t>Distribution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9255" y="2078227"/>
            <a:ext cx="7128509" cy="3853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Sometimes,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classes have very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unequal</a:t>
            </a:r>
            <a:r>
              <a:rPr dirty="0" sz="2000" spc="1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frequency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Comic Sans MS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Attrition prediction: 97% stay,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3%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attrite (in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dirty="0" sz="1800" spc="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month)</a:t>
            </a:r>
            <a:endParaRPr sz="1800">
              <a:latin typeface="Comic Sans MS"/>
              <a:cs typeface="Comic Sans MS"/>
            </a:endParaRPr>
          </a:p>
          <a:p>
            <a:pPr lvl="1" marL="755650" indent="-286385">
              <a:lnSpc>
                <a:spcPct val="100000"/>
              </a:lnSpc>
              <a:spcBef>
                <a:spcPts val="2014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medical diagnosis: 90% healthy, 10%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disease</a:t>
            </a:r>
            <a:endParaRPr sz="1800">
              <a:latin typeface="Comic Sans MS"/>
              <a:cs typeface="Comic Sans MS"/>
            </a:endParaRPr>
          </a:p>
          <a:p>
            <a:pPr lvl="1" marL="755650" indent="-286385">
              <a:lnSpc>
                <a:spcPct val="100000"/>
              </a:lnSpc>
              <a:spcBef>
                <a:spcPts val="2014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eCommerce: 99% don’t buy,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1%</a:t>
            </a:r>
            <a:r>
              <a:rPr dirty="0" sz="1800" spc="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buy</a:t>
            </a:r>
            <a:endParaRPr sz="1800">
              <a:latin typeface="Comic Sans MS"/>
              <a:cs typeface="Comic Sans MS"/>
            </a:endParaRPr>
          </a:p>
          <a:p>
            <a:pPr lvl="1" marL="755650" indent="-286385">
              <a:lnSpc>
                <a:spcPct val="100000"/>
              </a:lnSpc>
              <a:spcBef>
                <a:spcPts val="2014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Security: &gt;99.99% of Americans are not</a:t>
            </a:r>
            <a:r>
              <a:rPr dirty="0" sz="1800" spc="1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terrorists</a:t>
            </a:r>
            <a:endParaRPr sz="1800">
              <a:latin typeface="Comic Sans MS"/>
              <a:cs typeface="Comic Sans MS"/>
            </a:endParaRPr>
          </a:p>
          <a:p>
            <a:pPr marL="354965" indent="-342265">
              <a:lnSpc>
                <a:spcPct val="100000"/>
              </a:lnSpc>
              <a:spcBef>
                <a:spcPts val="2014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Similar situation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with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multiple</a:t>
            </a:r>
            <a:r>
              <a:rPr dirty="0" sz="2000" spc="6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classes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Comic Sans MS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Majority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class classifier can be 97% correct, but</a:t>
            </a:r>
            <a:r>
              <a:rPr dirty="0" sz="2000" spc="19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useless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189" y="942848"/>
            <a:ext cx="516255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Handling </a:t>
            </a:r>
            <a:r>
              <a:rPr dirty="0" spc="-5"/>
              <a:t>Unbalanced</a:t>
            </a:r>
            <a:r>
              <a:rPr dirty="0" spc="20"/>
              <a:t> </a:t>
            </a:r>
            <a:r>
              <a:rPr dirty="0" spc="-5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9255" y="1795525"/>
            <a:ext cx="8017509" cy="418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45465" algn="l"/>
                <a:tab pos="54610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With two classes: let positive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targets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be a</a:t>
            </a:r>
            <a:r>
              <a:rPr dirty="0" sz="2000" spc="1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minority</a:t>
            </a:r>
            <a:endParaRPr sz="2000">
              <a:latin typeface="Comic Sans MS"/>
              <a:cs typeface="Comic Sans MS"/>
            </a:endParaRPr>
          </a:p>
          <a:p>
            <a:pPr marL="546100" indent="-533400">
              <a:lnSpc>
                <a:spcPct val="100000"/>
              </a:lnSpc>
              <a:spcBef>
                <a:spcPts val="2400"/>
              </a:spcBef>
              <a:buClr>
                <a:srgbClr val="FF0000"/>
              </a:buClr>
              <a:buChar char="•"/>
              <a:tabLst>
                <a:tab pos="545465" algn="l"/>
                <a:tab pos="546100" algn="l"/>
              </a:tabLst>
            </a:pPr>
            <a:r>
              <a:rPr dirty="0" sz="2000" spc="-10">
                <a:latin typeface="Comic Sans MS"/>
                <a:cs typeface="Comic Sans MS"/>
              </a:rPr>
              <a:t>Separate </a:t>
            </a:r>
            <a:r>
              <a:rPr dirty="0" sz="2000" spc="-5">
                <a:latin typeface="Comic Sans MS"/>
                <a:cs typeface="Comic Sans MS"/>
              </a:rPr>
              <a:t>raw held-aside set </a:t>
            </a:r>
            <a:r>
              <a:rPr dirty="0" sz="2000" spc="-10">
                <a:latin typeface="Comic Sans MS"/>
                <a:cs typeface="Comic Sans MS"/>
              </a:rPr>
              <a:t>(e.g. </a:t>
            </a:r>
            <a:r>
              <a:rPr dirty="0" sz="2000" spc="-5">
                <a:latin typeface="Comic Sans MS"/>
                <a:cs typeface="Comic Sans MS"/>
              </a:rPr>
              <a:t>30% of data) and raw</a:t>
            </a:r>
            <a:r>
              <a:rPr dirty="0" sz="2000" spc="210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train</a:t>
            </a:r>
            <a:endParaRPr sz="2000">
              <a:latin typeface="Comic Sans MS"/>
              <a:cs typeface="Comic Sans MS"/>
            </a:endParaRPr>
          </a:p>
          <a:p>
            <a:pPr lvl="1" marL="810895" indent="-457200">
              <a:lnSpc>
                <a:spcPct val="100000"/>
              </a:lnSpc>
              <a:spcBef>
                <a:spcPts val="2190"/>
              </a:spcBef>
              <a:buClr>
                <a:srgbClr val="FF0000"/>
              </a:buClr>
              <a:buChar char="•"/>
              <a:tabLst>
                <a:tab pos="810895" algn="l"/>
                <a:tab pos="811530" algn="l"/>
              </a:tabLst>
            </a:pPr>
            <a:r>
              <a:rPr dirty="0" sz="1800" spc="-5">
                <a:latin typeface="Comic Sans MS"/>
                <a:cs typeface="Comic Sans MS"/>
              </a:rPr>
              <a:t>put aside raw held-aside and don’t use it till the final</a:t>
            </a:r>
            <a:r>
              <a:rPr dirty="0" sz="1800" spc="4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model</a:t>
            </a:r>
            <a:endParaRPr sz="1800">
              <a:latin typeface="Comic Sans MS"/>
              <a:cs typeface="Comic Sans MS"/>
            </a:endParaRPr>
          </a:p>
          <a:p>
            <a:pPr marL="546100" marR="537210" indent="-533400">
              <a:lnSpc>
                <a:spcPct val="110000"/>
              </a:lnSpc>
              <a:spcBef>
                <a:spcPts val="1050"/>
              </a:spcBef>
              <a:buClr>
                <a:srgbClr val="FF0000"/>
              </a:buClr>
              <a:buChar char="•"/>
              <a:tabLst>
                <a:tab pos="545465" algn="l"/>
                <a:tab pos="546100" algn="l"/>
                <a:tab pos="4641215" algn="l"/>
              </a:tabLst>
            </a:pPr>
            <a:r>
              <a:rPr dirty="0" sz="2000" spc="-10">
                <a:latin typeface="Comic Sans MS"/>
                <a:cs typeface="Comic Sans MS"/>
              </a:rPr>
              <a:t>Select remaining</a:t>
            </a:r>
            <a:r>
              <a:rPr dirty="0" sz="2000" spc="105">
                <a:latin typeface="Comic Sans MS"/>
                <a:cs typeface="Comic Sans MS"/>
              </a:rPr>
              <a:t> </a:t>
            </a:r>
            <a:r>
              <a:rPr dirty="0" sz="2000" spc="-5">
                <a:latin typeface="Comic Sans MS"/>
                <a:cs typeface="Comic Sans MS"/>
              </a:rPr>
              <a:t>positive</a:t>
            </a:r>
            <a:r>
              <a:rPr dirty="0" sz="2000" spc="55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targets	</a:t>
            </a:r>
            <a:r>
              <a:rPr dirty="0" sz="2000" spc="-5">
                <a:latin typeface="Comic Sans MS"/>
                <a:cs typeface="Comic Sans MS"/>
              </a:rPr>
              <a:t>(e.g. 70% of all </a:t>
            </a:r>
            <a:r>
              <a:rPr dirty="0" sz="2000" spc="-10">
                <a:latin typeface="Comic Sans MS"/>
                <a:cs typeface="Comic Sans MS"/>
              </a:rPr>
              <a:t>targets)  </a:t>
            </a:r>
            <a:r>
              <a:rPr dirty="0" sz="2000" spc="-5">
                <a:latin typeface="Comic Sans MS"/>
                <a:cs typeface="Comic Sans MS"/>
              </a:rPr>
              <a:t>from raw</a:t>
            </a:r>
            <a:r>
              <a:rPr dirty="0" sz="2000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train</a:t>
            </a:r>
            <a:endParaRPr sz="2000">
              <a:latin typeface="Comic Sans MS"/>
              <a:cs typeface="Comic Sans MS"/>
            </a:endParaRPr>
          </a:p>
          <a:p>
            <a:pPr marL="546100" marR="5080" indent="-533400">
              <a:lnSpc>
                <a:spcPct val="110000"/>
              </a:lnSpc>
              <a:spcBef>
                <a:spcPts val="2160"/>
              </a:spcBef>
              <a:buClr>
                <a:srgbClr val="FF0000"/>
              </a:buClr>
              <a:buChar char="•"/>
              <a:tabLst>
                <a:tab pos="545465" algn="l"/>
                <a:tab pos="546100" algn="l"/>
              </a:tabLst>
            </a:pPr>
            <a:r>
              <a:rPr dirty="0" sz="2000" spc="-5">
                <a:latin typeface="Comic Sans MS"/>
                <a:cs typeface="Comic Sans MS"/>
              </a:rPr>
              <a:t>Join with equal </a:t>
            </a:r>
            <a:r>
              <a:rPr dirty="0" sz="2000" spc="-10">
                <a:latin typeface="Comic Sans MS"/>
                <a:cs typeface="Comic Sans MS"/>
              </a:rPr>
              <a:t>number </a:t>
            </a:r>
            <a:r>
              <a:rPr dirty="0" sz="2000" spc="-5">
                <a:latin typeface="Comic Sans MS"/>
                <a:cs typeface="Comic Sans MS"/>
              </a:rPr>
              <a:t>of </a:t>
            </a:r>
            <a:r>
              <a:rPr dirty="0" sz="2000" spc="-10">
                <a:latin typeface="Comic Sans MS"/>
                <a:cs typeface="Comic Sans MS"/>
              </a:rPr>
              <a:t>negative targets </a:t>
            </a:r>
            <a:r>
              <a:rPr dirty="0" sz="2000" spc="-5">
                <a:latin typeface="Comic Sans MS"/>
                <a:cs typeface="Comic Sans MS"/>
              </a:rPr>
              <a:t>from raw train, and  </a:t>
            </a:r>
            <a:r>
              <a:rPr dirty="0" sz="2000" spc="-10">
                <a:latin typeface="Comic Sans MS"/>
                <a:cs typeface="Comic Sans MS"/>
              </a:rPr>
              <a:t>randomly </a:t>
            </a:r>
            <a:r>
              <a:rPr dirty="0" sz="2000" spc="-5">
                <a:latin typeface="Comic Sans MS"/>
                <a:cs typeface="Comic Sans MS"/>
              </a:rPr>
              <a:t>sort</a:t>
            </a:r>
            <a:r>
              <a:rPr dirty="0" sz="2000" spc="15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it</a:t>
            </a:r>
            <a:endParaRPr sz="2000">
              <a:latin typeface="Comic Sans MS"/>
              <a:cs typeface="Comic Sans MS"/>
            </a:endParaRPr>
          </a:p>
          <a:p>
            <a:pPr marL="546100" marR="584200" indent="-533400">
              <a:lnSpc>
                <a:spcPct val="110000"/>
              </a:lnSpc>
              <a:spcBef>
                <a:spcPts val="2160"/>
              </a:spcBef>
              <a:buClr>
                <a:srgbClr val="FF0000"/>
              </a:buClr>
              <a:buChar char="•"/>
              <a:tabLst>
                <a:tab pos="545465" algn="l"/>
                <a:tab pos="546100" algn="l"/>
              </a:tabLst>
            </a:pPr>
            <a:r>
              <a:rPr dirty="0" sz="2000" spc="-10">
                <a:latin typeface="Comic Sans MS"/>
                <a:cs typeface="Comic Sans MS"/>
              </a:rPr>
              <a:t>Separate randomized balanced </a:t>
            </a:r>
            <a:r>
              <a:rPr dirty="0" sz="2000" spc="-5">
                <a:latin typeface="Comic Sans MS"/>
                <a:cs typeface="Comic Sans MS"/>
              </a:rPr>
              <a:t>set into </a:t>
            </a:r>
            <a:r>
              <a:rPr dirty="0" sz="2000" spc="-10">
                <a:latin typeface="Comic Sans MS"/>
                <a:cs typeface="Comic Sans MS"/>
              </a:rPr>
              <a:t>balanced </a:t>
            </a:r>
            <a:r>
              <a:rPr dirty="0" sz="2000" spc="-5">
                <a:latin typeface="Comic Sans MS"/>
                <a:cs typeface="Comic Sans MS"/>
              </a:rPr>
              <a:t>train and  </a:t>
            </a:r>
            <a:r>
              <a:rPr dirty="0" sz="2000" spc="-10">
                <a:latin typeface="Comic Sans MS"/>
                <a:cs typeface="Comic Sans MS"/>
              </a:rPr>
              <a:t>balanced</a:t>
            </a:r>
            <a:r>
              <a:rPr dirty="0" sz="2000" spc="20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test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5097" y="1850898"/>
            <a:ext cx="2590799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20525" y="1846326"/>
            <a:ext cx="2600325" cy="1381760"/>
          </a:xfrm>
          <a:custGeom>
            <a:avLst/>
            <a:gdLst/>
            <a:ahLst/>
            <a:cxnLst/>
            <a:rect l="l" t="t" r="r" b="b"/>
            <a:pathLst>
              <a:path w="2600325" h="1381760">
                <a:moveTo>
                  <a:pt x="2599943" y="1381505"/>
                </a:moveTo>
                <a:lnTo>
                  <a:pt x="2599943" y="0"/>
                </a:lnTo>
                <a:lnTo>
                  <a:pt x="0" y="0"/>
                </a:lnTo>
                <a:lnTo>
                  <a:pt x="0" y="1381505"/>
                </a:lnTo>
                <a:lnTo>
                  <a:pt x="4572" y="1381505"/>
                </a:lnTo>
                <a:lnTo>
                  <a:pt x="4572" y="9905"/>
                </a:lnTo>
                <a:lnTo>
                  <a:pt x="9144" y="4571"/>
                </a:lnTo>
                <a:lnTo>
                  <a:pt x="9144" y="9905"/>
                </a:lnTo>
                <a:lnTo>
                  <a:pt x="2590787" y="9905"/>
                </a:lnTo>
                <a:lnTo>
                  <a:pt x="2590787" y="4571"/>
                </a:lnTo>
                <a:lnTo>
                  <a:pt x="2595372" y="9905"/>
                </a:lnTo>
                <a:lnTo>
                  <a:pt x="2595372" y="1381505"/>
                </a:lnTo>
                <a:lnTo>
                  <a:pt x="2599943" y="1381505"/>
                </a:lnTo>
                <a:close/>
              </a:path>
              <a:path w="2600325" h="1381760">
                <a:moveTo>
                  <a:pt x="9144" y="9905"/>
                </a:moveTo>
                <a:lnTo>
                  <a:pt x="9144" y="4571"/>
                </a:lnTo>
                <a:lnTo>
                  <a:pt x="4572" y="9905"/>
                </a:lnTo>
                <a:lnTo>
                  <a:pt x="9144" y="9905"/>
                </a:lnTo>
                <a:close/>
              </a:path>
              <a:path w="2600325" h="1381760">
                <a:moveTo>
                  <a:pt x="9144" y="1371599"/>
                </a:moveTo>
                <a:lnTo>
                  <a:pt x="9144" y="9905"/>
                </a:lnTo>
                <a:lnTo>
                  <a:pt x="4572" y="9905"/>
                </a:lnTo>
                <a:lnTo>
                  <a:pt x="4572" y="1371599"/>
                </a:lnTo>
                <a:lnTo>
                  <a:pt x="9144" y="1371599"/>
                </a:lnTo>
                <a:close/>
              </a:path>
              <a:path w="2600325" h="1381760">
                <a:moveTo>
                  <a:pt x="2595372" y="1371599"/>
                </a:moveTo>
                <a:lnTo>
                  <a:pt x="4572" y="1371599"/>
                </a:lnTo>
                <a:lnTo>
                  <a:pt x="9144" y="1376171"/>
                </a:lnTo>
                <a:lnTo>
                  <a:pt x="9144" y="1381505"/>
                </a:lnTo>
                <a:lnTo>
                  <a:pt x="2590787" y="1381505"/>
                </a:lnTo>
                <a:lnTo>
                  <a:pt x="2590787" y="1376171"/>
                </a:lnTo>
                <a:lnTo>
                  <a:pt x="2595372" y="1371599"/>
                </a:lnTo>
                <a:close/>
              </a:path>
              <a:path w="2600325" h="1381760">
                <a:moveTo>
                  <a:pt x="9144" y="1381505"/>
                </a:moveTo>
                <a:lnTo>
                  <a:pt x="9144" y="1376171"/>
                </a:lnTo>
                <a:lnTo>
                  <a:pt x="4572" y="1371599"/>
                </a:lnTo>
                <a:lnTo>
                  <a:pt x="4572" y="1381505"/>
                </a:lnTo>
                <a:lnTo>
                  <a:pt x="9144" y="1381505"/>
                </a:lnTo>
                <a:close/>
              </a:path>
              <a:path w="2600325" h="1381760">
                <a:moveTo>
                  <a:pt x="2595372" y="9905"/>
                </a:moveTo>
                <a:lnTo>
                  <a:pt x="2590787" y="4571"/>
                </a:lnTo>
                <a:lnTo>
                  <a:pt x="2590787" y="9905"/>
                </a:lnTo>
                <a:lnTo>
                  <a:pt x="2595372" y="9905"/>
                </a:lnTo>
                <a:close/>
              </a:path>
              <a:path w="2600325" h="1381760">
                <a:moveTo>
                  <a:pt x="2595372" y="1371599"/>
                </a:moveTo>
                <a:lnTo>
                  <a:pt x="2595372" y="9905"/>
                </a:lnTo>
                <a:lnTo>
                  <a:pt x="2590787" y="9905"/>
                </a:lnTo>
                <a:lnTo>
                  <a:pt x="2590787" y="1371599"/>
                </a:lnTo>
                <a:lnTo>
                  <a:pt x="2595372" y="1371599"/>
                </a:lnTo>
                <a:close/>
              </a:path>
              <a:path w="2600325" h="1381760">
                <a:moveTo>
                  <a:pt x="2595372" y="1381505"/>
                </a:moveTo>
                <a:lnTo>
                  <a:pt x="2595372" y="1371599"/>
                </a:lnTo>
                <a:lnTo>
                  <a:pt x="2590787" y="1376171"/>
                </a:lnTo>
                <a:lnTo>
                  <a:pt x="2590787" y="1381505"/>
                </a:lnTo>
                <a:lnTo>
                  <a:pt x="2595372" y="1381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22925" y="2321305"/>
            <a:ext cx="1592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latin typeface="Trebuchet MS"/>
                <a:cs typeface="Trebuchet MS"/>
              </a:rPr>
              <a:t>Balanced</a:t>
            </a:r>
            <a:r>
              <a:rPr dirty="0" sz="2400" spc="-25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set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5447" y="2346960"/>
            <a:ext cx="889635" cy="497840"/>
          </a:xfrm>
          <a:custGeom>
            <a:avLst/>
            <a:gdLst/>
            <a:ahLst/>
            <a:cxnLst/>
            <a:rect l="l" t="t" r="r" b="b"/>
            <a:pathLst>
              <a:path w="889635" h="497839">
                <a:moveTo>
                  <a:pt x="566928" y="124206"/>
                </a:moveTo>
                <a:lnTo>
                  <a:pt x="0" y="124206"/>
                </a:lnTo>
                <a:lnTo>
                  <a:pt x="0" y="373380"/>
                </a:lnTo>
                <a:lnTo>
                  <a:pt x="19050" y="373380"/>
                </a:lnTo>
                <a:lnTo>
                  <a:pt x="19050" y="162306"/>
                </a:lnTo>
                <a:lnTo>
                  <a:pt x="38100" y="143256"/>
                </a:lnTo>
                <a:lnTo>
                  <a:pt x="38100" y="162306"/>
                </a:lnTo>
                <a:lnTo>
                  <a:pt x="547877" y="162306"/>
                </a:lnTo>
                <a:lnTo>
                  <a:pt x="547877" y="143256"/>
                </a:lnTo>
                <a:lnTo>
                  <a:pt x="566928" y="124206"/>
                </a:lnTo>
                <a:close/>
              </a:path>
              <a:path w="889635" h="497839">
                <a:moveTo>
                  <a:pt x="38100" y="162306"/>
                </a:moveTo>
                <a:lnTo>
                  <a:pt x="38100" y="143256"/>
                </a:lnTo>
                <a:lnTo>
                  <a:pt x="19050" y="162306"/>
                </a:lnTo>
                <a:lnTo>
                  <a:pt x="38100" y="162306"/>
                </a:lnTo>
                <a:close/>
              </a:path>
              <a:path w="889635" h="497839">
                <a:moveTo>
                  <a:pt x="38100" y="335280"/>
                </a:moveTo>
                <a:lnTo>
                  <a:pt x="38100" y="162306"/>
                </a:lnTo>
                <a:lnTo>
                  <a:pt x="19050" y="162306"/>
                </a:lnTo>
                <a:lnTo>
                  <a:pt x="19050" y="335280"/>
                </a:lnTo>
                <a:lnTo>
                  <a:pt x="38100" y="335280"/>
                </a:lnTo>
                <a:close/>
              </a:path>
              <a:path w="889635" h="497839">
                <a:moveTo>
                  <a:pt x="585978" y="422086"/>
                </a:moveTo>
                <a:lnTo>
                  <a:pt x="585978" y="335280"/>
                </a:lnTo>
                <a:lnTo>
                  <a:pt x="19050" y="335280"/>
                </a:lnTo>
                <a:lnTo>
                  <a:pt x="38100" y="354330"/>
                </a:lnTo>
                <a:lnTo>
                  <a:pt x="38100" y="373380"/>
                </a:lnTo>
                <a:lnTo>
                  <a:pt x="547877" y="373380"/>
                </a:lnTo>
                <a:lnTo>
                  <a:pt x="547877" y="354330"/>
                </a:lnTo>
                <a:lnTo>
                  <a:pt x="566928" y="373380"/>
                </a:lnTo>
                <a:lnTo>
                  <a:pt x="566928" y="435936"/>
                </a:lnTo>
                <a:lnTo>
                  <a:pt x="585978" y="422086"/>
                </a:lnTo>
                <a:close/>
              </a:path>
              <a:path w="889635" h="497839">
                <a:moveTo>
                  <a:pt x="38100" y="373380"/>
                </a:moveTo>
                <a:lnTo>
                  <a:pt x="38100" y="354330"/>
                </a:lnTo>
                <a:lnTo>
                  <a:pt x="19050" y="335280"/>
                </a:lnTo>
                <a:lnTo>
                  <a:pt x="19050" y="373380"/>
                </a:lnTo>
                <a:lnTo>
                  <a:pt x="38100" y="373380"/>
                </a:lnTo>
                <a:close/>
              </a:path>
              <a:path w="889635" h="497839">
                <a:moveTo>
                  <a:pt x="889254" y="248412"/>
                </a:moveTo>
                <a:lnTo>
                  <a:pt x="547877" y="0"/>
                </a:lnTo>
                <a:lnTo>
                  <a:pt x="547877" y="124206"/>
                </a:lnTo>
                <a:lnTo>
                  <a:pt x="555498" y="124206"/>
                </a:lnTo>
                <a:lnTo>
                  <a:pt x="555498" y="53340"/>
                </a:lnTo>
                <a:lnTo>
                  <a:pt x="585978" y="37338"/>
                </a:lnTo>
                <a:lnTo>
                  <a:pt x="585978" y="75500"/>
                </a:lnTo>
                <a:lnTo>
                  <a:pt x="824334" y="248793"/>
                </a:lnTo>
                <a:lnTo>
                  <a:pt x="845819" y="233172"/>
                </a:lnTo>
                <a:lnTo>
                  <a:pt x="845819" y="280114"/>
                </a:lnTo>
                <a:lnTo>
                  <a:pt x="889254" y="248412"/>
                </a:lnTo>
                <a:close/>
              </a:path>
              <a:path w="889635" h="497839">
                <a:moveTo>
                  <a:pt x="566928" y="162306"/>
                </a:moveTo>
                <a:lnTo>
                  <a:pt x="566928" y="124206"/>
                </a:lnTo>
                <a:lnTo>
                  <a:pt x="547877" y="143256"/>
                </a:lnTo>
                <a:lnTo>
                  <a:pt x="547877" y="162306"/>
                </a:lnTo>
                <a:lnTo>
                  <a:pt x="566928" y="162306"/>
                </a:lnTo>
                <a:close/>
              </a:path>
              <a:path w="889635" h="497839">
                <a:moveTo>
                  <a:pt x="566928" y="373380"/>
                </a:moveTo>
                <a:lnTo>
                  <a:pt x="547877" y="354330"/>
                </a:lnTo>
                <a:lnTo>
                  <a:pt x="547877" y="373380"/>
                </a:lnTo>
                <a:lnTo>
                  <a:pt x="566928" y="373380"/>
                </a:lnTo>
                <a:close/>
              </a:path>
              <a:path w="889635" h="497839">
                <a:moveTo>
                  <a:pt x="566928" y="435936"/>
                </a:moveTo>
                <a:lnTo>
                  <a:pt x="566928" y="373380"/>
                </a:lnTo>
                <a:lnTo>
                  <a:pt x="547877" y="373380"/>
                </a:lnTo>
                <a:lnTo>
                  <a:pt x="547877" y="497586"/>
                </a:lnTo>
                <a:lnTo>
                  <a:pt x="555498" y="492024"/>
                </a:lnTo>
                <a:lnTo>
                  <a:pt x="555498" y="444246"/>
                </a:lnTo>
                <a:lnTo>
                  <a:pt x="566928" y="435936"/>
                </a:lnTo>
                <a:close/>
              </a:path>
              <a:path w="889635" h="497839">
                <a:moveTo>
                  <a:pt x="585978" y="75500"/>
                </a:moveTo>
                <a:lnTo>
                  <a:pt x="585978" y="37338"/>
                </a:lnTo>
                <a:lnTo>
                  <a:pt x="555498" y="53340"/>
                </a:lnTo>
                <a:lnTo>
                  <a:pt x="585978" y="75500"/>
                </a:lnTo>
                <a:close/>
              </a:path>
              <a:path w="889635" h="497839">
                <a:moveTo>
                  <a:pt x="585978" y="162306"/>
                </a:moveTo>
                <a:lnTo>
                  <a:pt x="585978" y="75500"/>
                </a:lnTo>
                <a:lnTo>
                  <a:pt x="555498" y="53340"/>
                </a:lnTo>
                <a:lnTo>
                  <a:pt x="555498" y="124206"/>
                </a:lnTo>
                <a:lnTo>
                  <a:pt x="566928" y="124206"/>
                </a:lnTo>
                <a:lnTo>
                  <a:pt x="566928" y="162306"/>
                </a:lnTo>
                <a:lnTo>
                  <a:pt x="585978" y="162306"/>
                </a:lnTo>
                <a:close/>
              </a:path>
              <a:path w="889635" h="497839">
                <a:moveTo>
                  <a:pt x="845819" y="280114"/>
                </a:moveTo>
                <a:lnTo>
                  <a:pt x="845819" y="264414"/>
                </a:lnTo>
                <a:lnTo>
                  <a:pt x="824334" y="248793"/>
                </a:lnTo>
                <a:lnTo>
                  <a:pt x="555498" y="444246"/>
                </a:lnTo>
                <a:lnTo>
                  <a:pt x="585978" y="459486"/>
                </a:lnTo>
                <a:lnTo>
                  <a:pt x="585978" y="469776"/>
                </a:lnTo>
                <a:lnTo>
                  <a:pt x="845819" y="280114"/>
                </a:lnTo>
                <a:close/>
              </a:path>
              <a:path w="889635" h="497839">
                <a:moveTo>
                  <a:pt x="585978" y="469776"/>
                </a:moveTo>
                <a:lnTo>
                  <a:pt x="585978" y="459486"/>
                </a:lnTo>
                <a:lnTo>
                  <a:pt x="555498" y="444246"/>
                </a:lnTo>
                <a:lnTo>
                  <a:pt x="555498" y="492024"/>
                </a:lnTo>
                <a:lnTo>
                  <a:pt x="585978" y="469776"/>
                </a:lnTo>
                <a:close/>
              </a:path>
              <a:path w="889635" h="497839">
                <a:moveTo>
                  <a:pt x="845819" y="264414"/>
                </a:moveTo>
                <a:lnTo>
                  <a:pt x="845819" y="233172"/>
                </a:lnTo>
                <a:lnTo>
                  <a:pt x="824334" y="248793"/>
                </a:lnTo>
                <a:lnTo>
                  <a:pt x="845819" y="264414"/>
                </a:lnTo>
                <a:close/>
              </a:path>
            </a:pathLst>
          </a:custGeom>
          <a:solidFill>
            <a:srgbClr val="20AC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32252" y="942848"/>
            <a:ext cx="565785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Building Balanced </a:t>
            </a:r>
            <a:r>
              <a:rPr dirty="0" spc="-5"/>
              <a:t>Train</a:t>
            </a:r>
            <a:r>
              <a:rPr dirty="0" spc="30"/>
              <a:t> </a:t>
            </a:r>
            <a:r>
              <a:rPr dirty="0" spc="-10"/>
              <a:t>Sets</a:t>
            </a:r>
          </a:p>
        </p:txBody>
      </p:sp>
      <p:sp>
        <p:nvSpPr>
          <p:cNvPr id="7" name="object 7"/>
          <p:cNvSpPr/>
          <p:nvPr/>
        </p:nvSpPr>
        <p:spPr>
          <a:xfrm>
            <a:off x="1302143" y="2171700"/>
            <a:ext cx="2604135" cy="3213735"/>
          </a:xfrm>
          <a:custGeom>
            <a:avLst/>
            <a:gdLst/>
            <a:ahLst/>
            <a:cxnLst/>
            <a:rect l="l" t="t" r="r" b="b"/>
            <a:pathLst>
              <a:path w="2604135" h="3213735">
                <a:moveTo>
                  <a:pt x="2603754" y="3213354"/>
                </a:moveTo>
                <a:lnTo>
                  <a:pt x="2603754" y="0"/>
                </a:lnTo>
                <a:lnTo>
                  <a:pt x="0" y="0"/>
                </a:lnTo>
                <a:lnTo>
                  <a:pt x="0" y="3213354"/>
                </a:lnTo>
                <a:lnTo>
                  <a:pt x="6096" y="3213354"/>
                </a:lnTo>
                <a:lnTo>
                  <a:pt x="6095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2590800" y="12954"/>
                </a:lnTo>
                <a:lnTo>
                  <a:pt x="2590800" y="6096"/>
                </a:lnTo>
                <a:lnTo>
                  <a:pt x="2596896" y="12954"/>
                </a:lnTo>
                <a:lnTo>
                  <a:pt x="2596896" y="3213354"/>
                </a:lnTo>
                <a:lnTo>
                  <a:pt x="2603754" y="3213354"/>
                </a:lnTo>
                <a:close/>
              </a:path>
              <a:path w="2604135" h="3213735">
                <a:moveTo>
                  <a:pt x="12953" y="12954"/>
                </a:moveTo>
                <a:lnTo>
                  <a:pt x="12953" y="6096"/>
                </a:lnTo>
                <a:lnTo>
                  <a:pt x="6095" y="12954"/>
                </a:lnTo>
                <a:lnTo>
                  <a:pt x="12953" y="12954"/>
                </a:lnTo>
                <a:close/>
              </a:path>
              <a:path w="2604135" h="3213735">
                <a:moveTo>
                  <a:pt x="12954" y="3200400"/>
                </a:moveTo>
                <a:lnTo>
                  <a:pt x="12953" y="12954"/>
                </a:lnTo>
                <a:lnTo>
                  <a:pt x="6095" y="12954"/>
                </a:lnTo>
                <a:lnTo>
                  <a:pt x="6096" y="3200400"/>
                </a:lnTo>
                <a:lnTo>
                  <a:pt x="12954" y="3200400"/>
                </a:lnTo>
                <a:close/>
              </a:path>
              <a:path w="2604135" h="3213735">
                <a:moveTo>
                  <a:pt x="2596896" y="3200400"/>
                </a:moveTo>
                <a:lnTo>
                  <a:pt x="6096" y="3200400"/>
                </a:lnTo>
                <a:lnTo>
                  <a:pt x="12954" y="3206496"/>
                </a:lnTo>
                <a:lnTo>
                  <a:pt x="12953" y="3213354"/>
                </a:lnTo>
                <a:lnTo>
                  <a:pt x="2590800" y="3213354"/>
                </a:lnTo>
                <a:lnTo>
                  <a:pt x="2590800" y="3206496"/>
                </a:lnTo>
                <a:lnTo>
                  <a:pt x="2596896" y="3200400"/>
                </a:lnTo>
                <a:close/>
              </a:path>
              <a:path w="2604135" h="3213735">
                <a:moveTo>
                  <a:pt x="12953" y="3213354"/>
                </a:moveTo>
                <a:lnTo>
                  <a:pt x="12954" y="3206496"/>
                </a:lnTo>
                <a:lnTo>
                  <a:pt x="6096" y="3200400"/>
                </a:lnTo>
                <a:lnTo>
                  <a:pt x="6096" y="3213354"/>
                </a:lnTo>
                <a:lnTo>
                  <a:pt x="12953" y="3213354"/>
                </a:lnTo>
                <a:close/>
              </a:path>
              <a:path w="2604135" h="3213735">
                <a:moveTo>
                  <a:pt x="2596896" y="12954"/>
                </a:moveTo>
                <a:lnTo>
                  <a:pt x="2590800" y="6096"/>
                </a:lnTo>
                <a:lnTo>
                  <a:pt x="2590800" y="12954"/>
                </a:lnTo>
                <a:lnTo>
                  <a:pt x="2596896" y="12954"/>
                </a:lnTo>
                <a:close/>
              </a:path>
              <a:path w="2604135" h="3213735">
                <a:moveTo>
                  <a:pt x="2596896" y="3200400"/>
                </a:moveTo>
                <a:lnTo>
                  <a:pt x="2596896" y="12954"/>
                </a:lnTo>
                <a:lnTo>
                  <a:pt x="2590800" y="12954"/>
                </a:lnTo>
                <a:lnTo>
                  <a:pt x="2590800" y="3200400"/>
                </a:lnTo>
                <a:lnTo>
                  <a:pt x="2596896" y="3200400"/>
                </a:lnTo>
                <a:close/>
              </a:path>
              <a:path w="2604135" h="3213735">
                <a:moveTo>
                  <a:pt x="2596896" y="3213354"/>
                </a:moveTo>
                <a:lnTo>
                  <a:pt x="2596896" y="3200400"/>
                </a:lnTo>
                <a:lnTo>
                  <a:pt x="2590800" y="3206496"/>
                </a:lnTo>
                <a:lnTo>
                  <a:pt x="2590800" y="3213354"/>
                </a:lnTo>
                <a:lnTo>
                  <a:pt x="2596896" y="3213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18420" y="2177795"/>
            <a:ext cx="0" cy="3200400"/>
          </a:xfrm>
          <a:custGeom>
            <a:avLst/>
            <a:gdLst/>
            <a:ahLst/>
            <a:cxnLst/>
            <a:rect l="l" t="t" r="r" b="b"/>
            <a:pathLst>
              <a:path w="0" h="3200400">
                <a:moveTo>
                  <a:pt x="0" y="0"/>
                </a:moveTo>
                <a:lnTo>
                  <a:pt x="0" y="32004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96766" y="2196338"/>
            <a:ext cx="1733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210">
                <a:latin typeface="Trebuchet MS"/>
                <a:cs typeface="Trebuchet MS"/>
              </a:rPr>
              <a:t>..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210">
                <a:latin typeface="Trebuchet MS"/>
                <a:cs typeface="Trebuchet MS"/>
              </a:rPr>
              <a:t>..  </a:t>
            </a:r>
            <a:r>
              <a:rPr dirty="0" sz="1800" spc="1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6766" y="3293617"/>
            <a:ext cx="17335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Trebuchet MS"/>
                <a:cs typeface="Trebuchet MS"/>
              </a:rPr>
              <a:t>N  N  N</a:t>
            </a:r>
            <a:endParaRPr sz="18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210">
                <a:latin typeface="Trebuchet MS"/>
                <a:cs typeface="Trebuchet MS"/>
              </a:rPr>
              <a:t>..  </a:t>
            </a:r>
            <a:r>
              <a:rPr dirty="0" sz="1800" spc="-150">
                <a:latin typeface="Trebuchet MS"/>
                <a:cs typeface="Trebuchet MS"/>
              </a:rPr>
              <a:t>Y  </a:t>
            </a:r>
            <a:r>
              <a:rPr dirty="0" sz="1800" spc="1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210">
                <a:latin typeface="Trebuchet MS"/>
                <a:cs typeface="Trebuchet MS"/>
              </a:rPr>
              <a:t>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8239" y="4387596"/>
            <a:ext cx="2605277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03667" y="4383023"/>
            <a:ext cx="2614930" cy="1000760"/>
          </a:xfrm>
          <a:custGeom>
            <a:avLst/>
            <a:gdLst/>
            <a:ahLst/>
            <a:cxnLst/>
            <a:rect l="l" t="t" r="r" b="b"/>
            <a:pathLst>
              <a:path w="2614929" h="1000760">
                <a:moveTo>
                  <a:pt x="2614422" y="1000505"/>
                </a:moveTo>
                <a:lnTo>
                  <a:pt x="2614422" y="0"/>
                </a:lnTo>
                <a:lnTo>
                  <a:pt x="0" y="0"/>
                </a:lnTo>
                <a:lnTo>
                  <a:pt x="0" y="1000505"/>
                </a:lnTo>
                <a:lnTo>
                  <a:pt x="4571" y="10005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2605277" y="9905"/>
                </a:lnTo>
                <a:lnTo>
                  <a:pt x="2605277" y="4571"/>
                </a:lnTo>
                <a:lnTo>
                  <a:pt x="2609850" y="9905"/>
                </a:lnTo>
                <a:lnTo>
                  <a:pt x="2609850" y="1000505"/>
                </a:lnTo>
                <a:lnTo>
                  <a:pt x="2614422" y="1000505"/>
                </a:lnTo>
                <a:close/>
              </a:path>
              <a:path w="2614929" h="10007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2614929" h="1000760">
                <a:moveTo>
                  <a:pt x="9906" y="990600"/>
                </a:moveTo>
                <a:lnTo>
                  <a:pt x="9905" y="9905"/>
                </a:lnTo>
                <a:lnTo>
                  <a:pt x="4571" y="9905"/>
                </a:lnTo>
                <a:lnTo>
                  <a:pt x="4572" y="990600"/>
                </a:lnTo>
                <a:lnTo>
                  <a:pt x="9906" y="990600"/>
                </a:lnTo>
                <a:close/>
              </a:path>
              <a:path w="2614929" h="1000760">
                <a:moveTo>
                  <a:pt x="2609850" y="990600"/>
                </a:moveTo>
                <a:lnTo>
                  <a:pt x="4572" y="990600"/>
                </a:lnTo>
                <a:lnTo>
                  <a:pt x="9906" y="995172"/>
                </a:lnTo>
                <a:lnTo>
                  <a:pt x="9906" y="1000505"/>
                </a:lnTo>
                <a:lnTo>
                  <a:pt x="2605277" y="1000505"/>
                </a:lnTo>
                <a:lnTo>
                  <a:pt x="2605277" y="995172"/>
                </a:lnTo>
                <a:lnTo>
                  <a:pt x="2609850" y="990600"/>
                </a:lnTo>
                <a:close/>
              </a:path>
              <a:path w="2614929" h="1000760">
                <a:moveTo>
                  <a:pt x="9906" y="1000505"/>
                </a:moveTo>
                <a:lnTo>
                  <a:pt x="9906" y="995172"/>
                </a:lnTo>
                <a:lnTo>
                  <a:pt x="4572" y="990600"/>
                </a:lnTo>
                <a:lnTo>
                  <a:pt x="4571" y="1000505"/>
                </a:lnTo>
                <a:lnTo>
                  <a:pt x="9906" y="1000505"/>
                </a:lnTo>
                <a:close/>
              </a:path>
              <a:path w="2614929" h="1000760">
                <a:moveTo>
                  <a:pt x="2609850" y="9905"/>
                </a:moveTo>
                <a:lnTo>
                  <a:pt x="2605277" y="4571"/>
                </a:lnTo>
                <a:lnTo>
                  <a:pt x="2605277" y="9905"/>
                </a:lnTo>
                <a:lnTo>
                  <a:pt x="2609850" y="9905"/>
                </a:lnTo>
                <a:close/>
              </a:path>
              <a:path w="2614929" h="1000760">
                <a:moveTo>
                  <a:pt x="2609850" y="990600"/>
                </a:moveTo>
                <a:lnTo>
                  <a:pt x="2609850" y="9905"/>
                </a:lnTo>
                <a:lnTo>
                  <a:pt x="2605277" y="9905"/>
                </a:lnTo>
                <a:lnTo>
                  <a:pt x="2605277" y="990600"/>
                </a:lnTo>
                <a:lnTo>
                  <a:pt x="2609850" y="990600"/>
                </a:lnTo>
                <a:close/>
              </a:path>
              <a:path w="2614929" h="1000760">
                <a:moveTo>
                  <a:pt x="2609850" y="1000505"/>
                </a:moveTo>
                <a:lnTo>
                  <a:pt x="2609850" y="990600"/>
                </a:lnTo>
                <a:lnTo>
                  <a:pt x="2605277" y="995172"/>
                </a:lnTo>
                <a:lnTo>
                  <a:pt x="2605277" y="1000505"/>
                </a:lnTo>
                <a:lnTo>
                  <a:pt x="2609850" y="1000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014854" y="4667504"/>
            <a:ext cx="1192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latin typeface="Trebuchet MS"/>
                <a:cs typeface="Trebuchet MS"/>
              </a:rPr>
              <a:t>Raw</a:t>
            </a:r>
            <a:r>
              <a:rPr dirty="0" sz="2400" spc="-25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Held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8239" y="2177795"/>
            <a:ext cx="2590799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03667" y="2173223"/>
            <a:ext cx="2600960" cy="695960"/>
          </a:xfrm>
          <a:custGeom>
            <a:avLst/>
            <a:gdLst/>
            <a:ahLst/>
            <a:cxnLst/>
            <a:rect l="l" t="t" r="r" b="b"/>
            <a:pathLst>
              <a:path w="2600960" h="695960">
                <a:moveTo>
                  <a:pt x="2600705" y="695705"/>
                </a:moveTo>
                <a:lnTo>
                  <a:pt x="2600705" y="0"/>
                </a:lnTo>
                <a:lnTo>
                  <a:pt x="0" y="0"/>
                </a:lnTo>
                <a:lnTo>
                  <a:pt x="0" y="695706"/>
                </a:lnTo>
                <a:lnTo>
                  <a:pt x="4571" y="695706"/>
                </a:lnTo>
                <a:lnTo>
                  <a:pt x="4571" y="9906"/>
                </a:lnTo>
                <a:lnTo>
                  <a:pt x="9906" y="4571"/>
                </a:lnTo>
                <a:lnTo>
                  <a:pt x="9905" y="9906"/>
                </a:lnTo>
                <a:lnTo>
                  <a:pt x="2590800" y="9905"/>
                </a:lnTo>
                <a:lnTo>
                  <a:pt x="2590800" y="4571"/>
                </a:lnTo>
                <a:lnTo>
                  <a:pt x="2595372" y="9905"/>
                </a:lnTo>
                <a:lnTo>
                  <a:pt x="2595372" y="695705"/>
                </a:lnTo>
                <a:lnTo>
                  <a:pt x="2600705" y="695705"/>
                </a:lnTo>
                <a:close/>
              </a:path>
              <a:path w="2600960" h="6959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2600960" h="695960">
                <a:moveTo>
                  <a:pt x="9906" y="6858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685800"/>
                </a:lnTo>
                <a:lnTo>
                  <a:pt x="9906" y="685800"/>
                </a:lnTo>
                <a:close/>
              </a:path>
              <a:path w="2600960" h="695960">
                <a:moveTo>
                  <a:pt x="2595372" y="685799"/>
                </a:moveTo>
                <a:lnTo>
                  <a:pt x="4571" y="685800"/>
                </a:lnTo>
                <a:lnTo>
                  <a:pt x="9906" y="690371"/>
                </a:lnTo>
                <a:lnTo>
                  <a:pt x="9905" y="695706"/>
                </a:lnTo>
                <a:lnTo>
                  <a:pt x="2590800" y="695705"/>
                </a:lnTo>
                <a:lnTo>
                  <a:pt x="2590800" y="690371"/>
                </a:lnTo>
                <a:lnTo>
                  <a:pt x="2595372" y="685799"/>
                </a:lnTo>
                <a:close/>
              </a:path>
              <a:path w="2600960" h="695960">
                <a:moveTo>
                  <a:pt x="9905" y="695706"/>
                </a:moveTo>
                <a:lnTo>
                  <a:pt x="9906" y="690371"/>
                </a:lnTo>
                <a:lnTo>
                  <a:pt x="4571" y="685800"/>
                </a:lnTo>
                <a:lnTo>
                  <a:pt x="4571" y="695706"/>
                </a:lnTo>
                <a:lnTo>
                  <a:pt x="9905" y="695706"/>
                </a:lnTo>
                <a:close/>
              </a:path>
              <a:path w="2600960" h="695960">
                <a:moveTo>
                  <a:pt x="2595372" y="9905"/>
                </a:moveTo>
                <a:lnTo>
                  <a:pt x="2590800" y="4571"/>
                </a:lnTo>
                <a:lnTo>
                  <a:pt x="2590800" y="9905"/>
                </a:lnTo>
                <a:lnTo>
                  <a:pt x="2595372" y="9905"/>
                </a:lnTo>
                <a:close/>
              </a:path>
              <a:path w="2600960" h="695960">
                <a:moveTo>
                  <a:pt x="2595372" y="685799"/>
                </a:moveTo>
                <a:lnTo>
                  <a:pt x="2595372" y="9905"/>
                </a:lnTo>
                <a:lnTo>
                  <a:pt x="2590800" y="9905"/>
                </a:lnTo>
                <a:lnTo>
                  <a:pt x="2590800" y="685799"/>
                </a:lnTo>
                <a:lnTo>
                  <a:pt x="2595372" y="685799"/>
                </a:lnTo>
                <a:close/>
              </a:path>
              <a:path w="2600960" h="695960">
                <a:moveTo>
                  <a:pt x="2595372" y="695705"/>
                </a:moveTo>
                <a:lnTo>
                  <a:pt x="2595372" y="685799"/>
                </a:lnTo>
                <a:lnTo>
                  <a:pt x="2590800" y="690371"/>
                </a:lnTo>
                <a:lnTo>
                  <a:pt x="2590800" y="695705"/>
                </a:lnTo>
                <a:lnTo>
                  <a:pt x="2595372" y="695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48217" y="2305303"/>
            <a:ext cx="910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70">
                <a:latin typeface="Trebuchet MS"/>
                <a:cs typeface="Trebuchet MS"/>
              </a:rPr>
              <a:t>T</a:t>
            </a:r>
            <a:r>
              <a:rPr dirty="0" sz="2400" spc="-160">
                <a:latin typeface="Trebuchet MS"/>
                <a:cs typeface="Trebuchet MS"/>
              </a:rPr>
              <a:t>a</a:t>
            </a:r>
            <a:r>
              <a:rPr dirty="0" sz="2400" spc="-140">
                <a:latin typeface="Trebuchet MS"/>
                <a:cs typeface="Trebuchet MS"/>
              </a:rPr>
              <a:t>r</a:t>
            </a:r>
            <a:r>
              <a:rPr dirty="0" sz="2400" spc="-95">
                <a:latin typeface="Trebuchet MS"/>
                <a:cs typeface="Trebuchet MS"/>
              </a:rPr>
              <a:t>g</a:t>
            </a:r>
            <a:r>
              <a:rPr dirty="0" sz="2400" spc="-130">
                <a:latin typeface="Trebuchet MS"/>
                <a:cs typeface="Trebuchet MS"/>
              </a:rPr>
              <a:t>e</a:t>
            </a:r>
            <a:r>
              <a:rPr dirty="0" sz="2400" spc="-150">
                <a:latin typeface="Trebuchet MS"/>
                <a:cs typeface="Trebuchet MS"/>
              </a:rPr>
              <a:t>t</a:t>
            </a:r>
            <a:r>
              <a:rPr dirty="0" sz="2400" spc="-35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8239" y="2863595"/>
            <a:ext cx="2590799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03667" y="2859023"/>
            <a:ext cx="2600960" cy="695960"/>
          </a:xfrm>
          <a:custGeom>
            <a:avLst/>
            <a:gdLst/>
            <a:ahLst/>
            <a:cxnLst/>
            <a:rect l="l" t="t" r="r" b="b"/>
            <a:pathLst>
              <a:path w="2600960" h="695960">
                <a:moveTo>
                  <a:pt x="2600705" y="695706"/>
                </a:moveTo>
                <a:lnTo>
                  <a:pt x="2600705" y="0"/>
                </a:lnTo>
                <a:lnTo>
                  <a:pt x="0" y="0"/>
                </a:lnTo>
                <a:lnTo>
                  <a:pt x="0" y="695706"/>
                </a:lnTo>
                <a:lnTo>
                  <a:pt x="4571" y="695706"/>
                </a:lnTo>
                <a:lnTo>
                  <a:pt x="4571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2590800" y="9906"/>
                </a:lnTo>
                <a:lnTo>
                  <a:pt x="2590800" y="4572"/>
                </a:lnTo>
                <a:lnTo>
                  <a:pt x="2595372" y="9906"/>
                </a:lnTo>
                <a:lnTo>
                  <a:pt x="2595372" y="695706"/>
                </a:lnTo>
                <a:lnTo>
                  <a:pt x="2600705" y="695706"/>
                </a:lnTo>
                <a:close/>
              </a:path>
              <a:path w="2600960" h="695960">
                <a:moveTo>
                  <a:pt x="9905" y="9906"/>
                </a:moveTo>
                <a:lnTo>
                  <a:pt x="9905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2600960" h="695960">
                <a:moveTo>
                  <a:pt x="9905" y="685800"/>
                </a:moveTo>
                <a:lnTo>
                  <a:pt x="9905" y="9906"/>
                </a:lnTo>
                <a:lnTo>
                  <a:pt x="4571" y="9906"/>
                </a:lnTo>
                <a:lnTo>
                  <a:pt x="4571" y="685800"/>
                </a:lnTo>
                <a:lnTo>
                  <a:pt x="9905" y="685800"/>
                </a:lnTo>
                <a:close/>
              </a:path>
              <a:path w="2600960" h="695960">
                <a:moveTo>
                  <a:pt x="2595372" y="685800"/>
                </a:moveTo>
                <a:lnTo>
                  <a:pt x="4571" y="685800"/>
                </a:lnTo>
                <a:lnTo>
                  <a:pt x="9905" y="690372"/>
                </a:lnTo>
                <a:lnTo>
                  <a:pt x="9905" y="695706"/>
                </a:lnTo>
                <a:lnTo>
                  <a:pt x="2590800" y="695706"/>
                </a:lnTo>
                <a:lnTo>
                  <a:pt x="2590800" y="690372"/>
                </a:lnTo>
                <a:lnTo>
                  <a:pt x="2595372" y="685800"/>
                </a:lnTo>
                <a:close/>
              </a:path>
              <a:path w="2600960" h="695960">
                <a:moveTo>
                  <a:pt x="9905" y="695706"/>
                </a:moveTo>
                <a:lnTo>
                  <a:pt x="9905" y="690372"/>
                </a:lnTo>
                <a:lnTo>
                  <a:pt x="4571" y="685800"/>
                </a:lnTo>
                <a:lnTo>
                  <a:pt x="4571" y="695706"/>
                </a:lnTo>
                <a:lnTo>
                  <a:pt x="9905" y="695706"/>
                </a:lnTo>
                <a:close/>
              </a:path>
              <a:path w="2600960" h="695960">
                <a:moveTo>
                  <a:pt x="2595372" y="9906"/>
                </a:moveTo>
                <a:lnTo>
                  <a:pt x="2590800" y="4572"/>
                </a:lnTo>
                <a:lnTo>
                  <a:pt x="2590800" y="9906"/>
                </a:lnTo>
                <a:lnTo>
                  <a:pt x="2595372" y="9906"/>
                </a:lnTo>
                <a:close/>
              </a:path>
              <a:path w="2600960" h="695960">
                <a:moveTo>
                  <a:pt x="2595372" y="685800"/>
                </a:moveTo>
                <a:lnTo>
                  <a:pt x="2595372" y="9906"/>
                </a:lnTo>
                <a:lnTo>
                  <a:pt x="2590800" y="9906"/>
                </a:lnTo>
                <a:lnTo>
                  <a:pt x="2590800" y="685800"/>
                </a:lnTo>
                <a:lnTo>
                  <a:pt x="2595372" y="685800"/>
                </a:lnTo>
                <a:close/>
              </a:path>
              <a:path w="2600960" h="695960">
                <a:moveTo>
                  <a:pt x="2595372" y="695706"/>
                </a:moveTo>
                <a:lnTo>
                  <a:pt x="2595372" y="685800"/>
                </a:lnTo>
                <a:lnTo>
                  <a:pt x="2590800" y="690372"/>
                </a:lnTo>
                <a:lnTo>
                  <a:pt x="2590800" y="695706"/>
                </a:lnTo>
                <a:lnTo>
                  <a:pt x="2595372" y="695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43404" y="2991103"/>
            <a:ext cx="1521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0">
                <a:latin typeface="Trebuchet MS"/>
                <a:cs typeface="Trebuchet MS"/>
              </a:rPr>
              <a:t>Non‐Targets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86819" y="4133850"/>
            <a:ext cx="2590800" cy="882650"/>
          </a:xfrm>
          <a:custGeom>
            <a:avLst/>
            <a:gdLst/>
            <a:ahLst/>
            <a:cxnLst/>
            <a:rect l="l" t="t" r="r" b="b"/>
            <a:pathLst>
              <a:path w="2590800" h="882650">
                <a:moveTo>
                  <a:pt x="0" y="0"/>
                </a:moveTo>
                <a:lnTo>
                  <a:pt x="0" y="882396"/>
                </a:lnTo>
                <a:lnTo>
                  <a:pt x="2590800" y="882396"/>
                </a:lnTo>
                <a:lnTo>
                  <a:pt x="259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82247" y="4129278"/>
            <a:ext cx="2600325" cy="892810"/>
          </a:xfrm>
          <a:custGeom>
            <a:avLst/>
            <a:gdLst/>
            <a:ahLst/>
            <a:cxnLst/>
            <a:rect l="l" t="t" r="r" b="b"/>
            <a:pathLst>
              <a:path w="2600325" h="892810">
                <a:moveTo>
                  <a:pt x="2599943" y="892301"/>
                </a:moveTo>
                <a:lnTo>
                  <a:pt x="2599943" y="0"/>
                </a:lnTo>
                <a:lnTo>
                  <a:pt x="0" y="0"/>
                </a:lnTo>
                <a:lnTo>
                  <a:pt x="0" y="892302"/>
                </a:lnTo>
                <a:lnTo>
                  <a:pt x="4572" y="892302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2590800" y="9144"/>
                </a:lnTo>
                <a:lnTo>
                  <a:pt x="2590800" y="4572"/>
                </a:lnTo>
                <a:lnTo>
                  <a:pt x="2595371" y="9144"/>
                </a:lnTo>
                <a:lnTo>
                  <a:pt x="2595371" y="892301"/>
                </a:lnTo>
                <a:lnTo>
                  <a:pt x="2599943" y="892301"/>
                </a:lnTo>
                <a:close/>
              </a:path>
              <a:path w="2600325" h="89281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600325" h="892810">
                <a:moveTo>
                  <a:pt x="9144" y="882396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882396"/>
                </a:lnTo>
                <a:lnTo>
                  <a:pt x="9144" y="882396"/>
                </a:lnTo>
                <a:close/>
              </a:path>
              <a:path w="2600325" h="892810">
                <a:moveTo>
                  <a:pt x="2595371" y="882396"/>
                </a:moveTo>
                <a:lnTo>
                  <a:pt x="4572" y="882396"/>
                </a:lnTo>
                <a:lnTo>
                  <a:pt x="9144" y="886968"/>
                </a:lnTo>
                <a:lnTo>
                  <a:pt x="9144" y="892302"/>
                </a:lnTo>
                <a:lnTo>
                  <a:pt x="2590800" y="892301"/>
                </a:lnTo>
                <a:lnTo>
                  <a:pt x="2590800" y="886968"/>
                </a:lnTo>
                <a:lnTo>
                  <a:pt x="2595371" y="882396"/>
                </a:lnTo>
                <a:close/>
              </a:path>
              <a:path w="2600325" h="892810">
                <a:moveTo>
                  <a:pt x="9144" y="892302"/>
                </a:moveTo>
                <a:lnTo>
                  <a:pt x="9144" y="886968"/>
                </a:lnTo>
                <a:lnTo>
                  <a:pt x="4572" y="882396"/>
                </a:lnTo>
                <a:lnTo>
                  <a:pt x="4572" y="892302"/>
                </a:lnTo>
                <a:lnTo>
                  <a:pt x="9144" y="892302"/>
                </a:lnTo>
                <a:close/>
              </a:path>
              <a:path w="2600325" h="892810">
                <a:moveTo>
                  <a:pt x="2595371" y="9144"/>
                </a:moveTo>
                <a:lnTo>
                  <a:pt x="2590800" y="4572"/>
                </a:lnTo>
                <a:lnTo>
                  <a:pt x="2590800" y="9144"/>
                </a:lnTo>
                <a:lnTo>
                  <a:pt x="2595371" y="9144"/>
                </a:lnTo>
                <a:close/>
              </a:path>
              <a:path w="2600325" h="892810">
                <a:moveTo>
                  <a:pt x="2595371" y="882396"/>
                </a:moveTo>
                <a:lnTo>
                  <a:pt x="2595371" y="9144"/>
                </a:lnTo>
                <a:lnTo>
                  <a:pt x="2590800" y="9144"/>
                </a:lnTo>
                <a:lnTo>
                  <a:pt x="2590800" y="882396"/>
                </a:lnTo>
                <a:lnTo>
                  <a:pt x="2595371" y="882396"/>
                </a:lnTo>
                <a:close/>
              </a:path>
              <a:path w="2600325" h="892810">
                <a:moveTo>
                  <a:pt x="2595371" y="892301"/>
                </a:moveTo>
                <a:lnTo>
                  <a:pt x="2595371" y="882396"/>
                </a:lnTo>
                <a:lnTo>
                  <a:pt x="2590800" y="886968"/>
                </a:lnTo>
                <a:lnTo>
                  <a:pt x="2590800" y="892301"/>
                </a:lnTo>
                <a:lnTo>
                  <a:pt x="2595371" y="892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86819" y="5027676"/>
            <a:ext cx="2590800" cy="457200"/>
          </a:xfrm>
          <a:custGeom>
            <a:avLst/>
            <a:gdLst/>
            <a:ahLst/>
            <a:cxnLst/>
            <a:rect l="l" t="t" r="r" b="b"/>
            <a:pathLst>
              <a:path w="2590800" h="457200">
                <a:moveTo>
                  <a:pt x="0" y="0"/>
                </a:moveTo>
                <a:lnTo>
                  <a:pt x="0" y="457200"/>
                </a:lnTo>
                <a:lnTo>
                  <a:pt x="2590800" y="457200"/>
                </a:lnTo>
                <a:lnTo>
                  <a:pt x="259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82247" y="5023103"/>
            <a:ext cx="2600325" cy="466725"/>
          </a:xfrm>
          <a:custGeom>
            <a:avLst/>
            <a:gdLst/>
            <a:ahLst/>
            <a:cxnLst/>
            <a:rect l="l" t="t" r="r" b="b"/>
            <a:pathLst>
              <a:path w="2600325" h="466725">
                <a:moveTo>
                  <a:pt x="2599943" y="466344"/>
                </a:moveTo>
                <a:lnTo>
                  <a:pt x="2599943" y="0"/>
                </a:lnTo>
                <a:lnTo>
                  <a:pt x="0" y="0"/>
                </a:lnTo>
                <a:lnTo>
                  <a:pt x="0" y="466344"/>
                </a:lnTo>
                <a:lnTo>
                  <a:pt x="4572" y="4663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2590800" y="9144"/>
                </a:lnTo>
                <a:lnTo>
                  <a:pt x="2590800" y="4572"/>
                </a:lnTo>
                <a:lnTo>
                  <a:pt x="2595371" y="9144"/>
                </a:lnTo>
                <a:lnTo>
                  <a:pt x="2595371" y="466344"/>
                </a:lnTo>
                <a:lnTo>
                  <a:pt x="2599943" y="466344"/>
                </a:lnTo>
                <a:close/>
              </a:path>
              <a:path w="2600325" h="4667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600325" h="466725">
                <a:moveTo>
                  <a:pt x="9144" y="4572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457200"/>
                </a:lnTo>
                <a:lnTo>
                  <a:pt x="9144" y="457200"/>
                </a:lnTo>
                <a:close/>
              </a:path>
              <a:path w="2600325" h="466725">
                <a:moveTo>
                  <a:pt x="2595371" y="457200"/>
                </a:moveTo>
                <a:lnTo>
                  <a:pt x="4572" y="457200"/>
                </a:lnTo>
                <a:lnTo>
                  <a:pt x="9144" y="461772"/>
                </a:lnTo>
                <a:lnTo>
                  <a:pt x="9144" y="466344"/>
                </a:lnTo>
                <a:lnTo>
                  <a:pt x="2590800" y="466344"/>
                </a:lnTo>
                <a:lnTo>
                  <a:pt x="2590800" y="461772"/>
                </a:lnTo>
                <a:lnTo>
                  <a:pt x="2595371" y="457200"/>
                </a:lnTo>
                <a:close/>
              </a:path>
              <a:path w="2600325" h="466725">
                <a:moveTo>
                  <a:pt x="9144" y="466344"/>
                </a:moveTo>
                <a:lnTo>
                  <a:pt x="9144" y="461772"/>
                </a:lnTo>
                <a:lnTo>
                  <a:pt x="4572" y="457200"/>
                </a:lnTo>
                <a:lnTo>
                  <a:pt x="4572" y="466344"/>
                </a:lnTo>
                <a:lnTo>
                  <a:pt x="9144" y="466344"/>
                </a:lnTo>
                <a:close/>
              </a:path>
              <a:path w="2600325" h="466725">
                <a:moveTo>
                  <a:pt x="2595371" y="9144"/>
                </a:moveTo>
                <a:lnTo>
                  <a:pt x="2590800" y="4572"/>
                </a:lnTo>
                <a:lnTo>
                  <a:pt x="2590800" y="9144"/>
                </a:lnTo>
                <a:lnTo>
                  <a:pt x="2595371" y="9144"/>
                </a:lnTo>
                <a:close/>
              </a:path>
              <a:path w="2600325" h="466725">
                <a:moveTo>
                  <a:pt x="2595371" y="457200"/>
                </a:moveTo>
                <a:lnTo>
                  <a:pt x="2595371" y="9144"/>
                </a:lnTo>
                <a:lnTo>
                  <a:pt x="2590800" y="9144"/>
                </a:lnTo>
                <a:lnTo>
                  <a:pt x="2590800" y="457200"/>
                </a:lnTo>
                <a:lnTo>
                  <a:pt x="2595371" y="457200"/>
                </a:lnTo>
                <a:close/>
              </a:path>
              <a:path w="2600325" h="466725">
                <a:moveTo>
                  <a:pt x="2595371" y="466344"/>
                </a:moveTo>
                <a:lnTo>
                  <a:pt x="2595371" y="457200"/>
                </a:lnTo>
                <a:lnTo>
                  <a:pt x="2590800" y="461772"/>
                </a:lnTo>
                <a:lnTo>
                  <a:pt x="2590800" y="466344"/>
                </a:lnTo>
                <a:lnTo>
                  <a:pt x="2595371" y="466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186819" y="4359655"/>
            <a:ext cx="2590800" cy="1072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latin typeface="Trebuchet MS"/>
                <a:cs typeface="Trebuchet MS"/>
              </a:rPr>
              <a:t>Balanced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Train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450850">
              <a:lnSpc>
                <a:spcPct val="100000"/>
              </a:lnSpc>
            </a:pPr>
            <a:r>
              <a:rPr dirty="0" sz="2400" spc="-110">
                <a:latin typeface="Trebuchet MS"/>
                <a:cs typeface="Trebuchet MS"/>
              </a:rPr>
              <a:t>Balanced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195">
                <a:latin typeface="Trebuchet MS"/>
                <a:cs typeface="Trebuchet MS"/>
              </a:rPr>
              <a:t>Test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93905" y="3305555"/>
            <a:ext cx="1833880" cy="737235"/>
          </a:xfrm>
          <a:custGeom>
            <a:avLst/>
            <a:gdLst/>
            <a:ahLst/>
            <a:cxnLst/>
            <a:rect l="l" t="t" r="r" b="b"/>
            <a:pathLst>
              <a:path w="1833879" h="737235">
                <a:moveTo>
                  <a:pt x="534162" y="523494"/>
                </a:moveTo>
                <a:lnTo>
                  <a:pt x="761" y="523494"/>
                </a:lnTo>
                <a:lnTo>
                  <a:pt x="0" y="527304"/>
                </a:lnTo>
                <a:lnTo>
                  <a:pt x="151637" y="561967"/>
                </a:lnTo>
                <a:lnTo>
                  <a:pt x="151638" y="561594"/>
                </a:lnTo>
                <a:lnTo>
                  <a:pt x="156210" y="524256"/>
                </a:lnTo>
                <a:lnTo>
                  <a:pt x="319910" y="561594"/>
                </a:lnTo>
                <a:lnTo>
                  <a:pt x="515112" y="561594"/>
                </a:lnTo>
                <a:lnTo>
                  <a:pt x="515112" y="542544"/>
                </a:lnTo>
                <a:lnTo>
                  <a:pt x="534162" y="523494"/>
                </a:lnTo>
                <a:close/>
              </a:path>
              <a:path w="1833879" h="737235">
                <a:moveTo>
                  <a:pt x="319910" y="561594"/>
                </a:moveTo>
                <a:lnTo>
                  <a:pt x="156210" y="524256"/>
                </a:lnTo>
                <a:lnTo>
                  <a:pt x="151638" y="561594"/>
                </a:lnTo>
                <a:lnTo>
                  <a:pt x="319910" y="561594"/>
                </a:lnTo>
                <a:close/>
              </a:path>
              <a:path w="1833879" h="737235">
                <a:moveTo>
                  <a:pt x="917067" y="697798"/>
                </a:moveTo>
                <a:lnTo>
                  <a:pt x="319910" y="561594"/>
                </a:lnTo>
                <a:lnTo>
                  <a:pt x="151638" y="561594"/>
                </a:lnTo>
                <a:lnTo>
                  <a:pt x="151637" y="561967"/>
                </a:lnTo>
                <a:lnTo>
                  <a:pt x="912876" y="735983"/>
                </a:lnTo>
                <a:lnTo>
                  <a:pt x="912876" y="698754"/>
                </a:lnTo>
                <a:lnTo>
                  <a:pt x="917067" y="697798"/>
                </a:lnTo>
                <a:close/>
              </a:path>
              <a:path w="1833879" h="737235">
                <a:moveTo>
                  <a:pt x="1318260" y="523494"/>
                </a:moveTo>
                <a:lnTo>
                  <a:pt x="1318260" y="0"/>
                </a:lnTo>
                <a:lnTo>
                  <a:pt x="515112" y="0"/>
                </a:lnTo>
                <a:lnTo>
                  <a:pt x="515112" y="523494"/>
                </a:lnTo>
                <a:lnTo>
                  <a:pt x="534162" y="523494"/>
                </a:lnTo>
                <a:lnTo>
                  <a:pt x="534162" y="38100"/>
                </a:lnTo>
                <a:lnTo>
                  <a:pt x="553212" y="19050"/>
                </a:lnTo>
                <a:lnTo>
                  <a:pt x="553212" y="38100"/>
                </a:lnTo>
                <a:lnTo>
                  <a:pt x="1280160" y="38100"/>
                </a:lnTo>
                <a:lnTo>
                  <a:pt x="1280160" y="19050"/>
                </a:lnTo>
                <a:lnTo>
                  <a:pt x="1299210" y="38100"/>
                </a:lnTo>
                <a:lnTo>
                  <a:pt x="1299210" y="523494"/>
                </a:lnTo>
                <a:lnTo>
                  <a:pt x="1318260" y="523494"/>
                </a:lnTo>
                <a:close/>
              </a:path>
              <a:path w="1833879" h="737235">
                <a:moveTo>
                  <a:pt x="553212" y="561594"/>
                </a:moveTo>
                <a:lnTo>
                  <a:pt x="553212" y="38100"/>
                </a:lnTo>
                <a:lnTo>
                  <a:pt x="534162" y="38100"/>
                </a:lnTo>
                <a:lnTo>
                  <a:pt x="534162" y="523494"/>
                </a:lnTo>
                <a:lnTo>
                  <a:pt x="515112" y="542544"/>
                </a:lnTo>
                <a:lnTo>
                  <a:pt x="515112" y="561594"/>
                </a:lnTo>
                <a:lnTo>
                  <a:pt x="553212" y="561594"/>
                </a:lnTo>
                <a:close/>
              </a:path>
              <a:path w="1833879" h="737235">
                <a:moveTo>
                  <a:pt x="553212" y="38100"/>
                </a:moveTo>
                <a:lnTo>
                  <a:pt x="553212" y="19050"/>
                </a:lnTo>
                <a:lnTo>
                  <a:pt x="534162" y="38100"/>
                </a:lnTo>
                <a:lnTo>
                  <a:pt x="553212" y="38100"/>
                </a:lnTo>
                <a:close/>
              </a:path>
              <a:path w="1833879" h="737235">
                <a:moveTo>
                  <a:pt x="921258" y="698754"/>
                </a:moveTo>
                <a:lnTo>
                  <a:pt x="917067" y="697798"/>
                </a:lnTo>
                <a:lnTo>
                  <a:pt x="912876" y="698754"/>
                </a:lnTo>
                <a:lnTo>
                  <a:pt x="921258" y="698754"/>
                </a:lnTo>
                <a:close/>
              </a:path>
              <a:path w="1833879" h="737235">
                <a:moveTo>
                  <a:pt x="921258" y="735808"/>
                </a:moveTo>
                <a:lnTo>
                  <a:pt x="921258" y="698754"/>
                </a:lnTo>
                <a:lnTo>
                  <a:pt x="912876" y="698754"/>
                </a:lnTo>
                <a:lnTo>
                  <a:pt x="912876" y="735983"/>
                </a:lnTo>
                <a:lnTo>
                  <a:pt x="916686" y="736854"/>
                </a:lnTo>
                <a:lnTo>
                  <a:pt x="921258" y="735808"/>
                </a:lnTo>
                <a:close/>
              </a:path>
              <a:path w="1833879" h="737235">
                <a:moveTo>
                  <a:pt x="1681733" y="561967"/>
                </a:moveTo>
                <a:lnTo>
                  <a:pt x="1681733" y="561594"/>
                </a:lnTo>
                <a:lnTo>
                  <a:pt x="1514223" y="561594"/>
                </a:lnTo>
                <a:lnTo>
                  <a:pt x="917067" y="697798"/>
                </a:lnTo>
                <a:lnTo>
                  <a:pt x="921258" y="698754"/>
                </a:lnTo>
                <a:lnTo>
                  <a:pt x="921258" y="735808"/>
                </a:lnTo>
                <a:lnTo>
                  <a:pt x="1681733" y="561967"/>
                </a:lnTo>
                <a:close/>
              </a:path>
              <a:path w="1833879" h="737235">
                <a:moveTo>
                  <a:pt x="1299210" y="38100"/>
                </a:moveTo>
                <a:lnTo>
                  <a:pt x="1280160" y="19050"/>
                </a:lnTo>
                <a:lnTo>
                  <a:pt x="1280160" y="38100"/>
                </a:lnTo>
                <a:lnTo>
                  <a:pt x="1299210" y="38100"/>
                </a:lnTo>
                <a:close/>
              </a:path>
              <a:path w="1833879" h="737235">
                <a:moveTo>
                  <a:pt x="1318260" y="561594"/>
                </a:moveTo>
                <a:lnTo>
                  <a:pt x="1318260" y="542544"/>
                </a:lnTo>
                <a:lnTo>
                  <a:pt x="1299210" y="523494"/>
                </a:lnTo>
                <a:lnTo>
                  <a:pt x="1299210" y="38100"/>
                </a:lnTo>
                <a:lnTo>
                  <a:pt x="1280160" y="38100"/>
                </a:lnTo>
                <a:lnTo>
                  <a:pt x="1280160" y="561594"/>
                </a:lnTo>
                <a:lnTo>
                  <a:pt x="1318260" y="561594"/>
                </a:lnTo>
                <a:close/>
              </a:path>
              <a:path w="1833879" h="737235">
                <a:moveTo>
                  <a:pt x="1833372" y="527304"/>
                </a:moveTo>
                <a:lnTo>
                  <a:pt x="1833372" y="523494"/>
                </a:lnTo>
                <a:lnTo>
                  <a:pt x="1299210" y="523494"/>
                </a:lnTo>
                <a:lnTo>
                  <a:pt x="1318260" y="542544"/>
                </a:lnTo>
                <a:lnTo>
                  <a:pt x="1318260" y="561594"/>
                </a:lnTo>
                <a:lnTo>
                  <a:pt x="1514223" y="561594"/>
                </a:lnTo>
                <a:lnTo>
                  <a:pt x="1677924" y="524256"/>
                </a:lnTo>
                <a:lnTo>
                  <a:pt x="1681733" y="561594"/>
                </a:lnTo>
                <a:lnTo>
                  <a:pt x="1681733" y="561967"/>
                </a:lnTo>
                <a:lnTo>
                  <a:pt x="1833372" y="527304"/>
                </a:lnTo>
                <a:close/>
              </a:path>
              <a:path w="1833879" h="737235">
                <a:moveTo>
                  <a:pt x="1681733" y="561594"/>
                </a:moveTo>
                <a:lnTo>
                  <a:pt x="1677924" y="524256"/>
                </a:lnTo>
                <a:lnTo>
                  <a:pt x="1514223" y="561594"/>
                </a:lnTo>
                <a:lnTo>
                  <a:pt x="1681733" y="561594"/>
                </a:lnTo>
                <a:close/>
              </a:path>
            </a:pathLst>
          </a:custGeom>
          <a:solidFill>
            <a:srgbClr val="20AC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106795" y="3448303"/>
            <a:ext cx="6394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85">
                <a:latin typeface="Trebuchet MS"/>
                <a:cs typeface="Trebuchet MS"/>
              </a:rPr>
              <a:t>70/30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06715" y="3570732"/>
            <a:ext cx="2594610" cy="804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02143" y="3565397"/>
            <a:ext cx="2604135" cy="814705"/>
          </a:xfrm>
          <a:custGeom>
            <a:avLst/>
            <a:gdLst/>
            <a:ahLst/>
            <a:cxnLst/>
            <a:rect l="l" t="t" r="r" b="b"/>
            <a:pathLst>
              <a:path w="2604135" h="814704">
                <a:moveTo>
                  <a:pt x="2603754" y="812292"/>
                </a:moveTo>
                <a:lnTo>
                  <a:pt x="2603754" y="2286"/>
                </a:lnTo>
                <a:lnTo>
                  <a:pt x="2601468" y="0"/>
                </a:lnTo>
                <a:lnTo>
                  <a:pt x="2285" y="0"/>
                </a:lnTo>
                <a:lnTo>
                  <a:pt x="0" y="2286"/>
                </a:lnTo>
                <a:lnTo>
                  <a:pt x="0" y="812292"/>
                </a:lnTo>
                <a:lnTo>
                  <a:pt x="2286" y="814578"/>
                </a:lnTo>
                <a:lnTo>
                  <a:pt x="4572" y="814578"/>
                </a:lnTo>
                <a:lnTo>
                  <a:pt x="4572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2593848" y="9906"/>
                </a:lnTo>
                <a:lnTo>
                  <a:pt x="2593848" y="5334"/>
                </a:lnTo>
                <a:lnTo>
                  <a:pt x="2599182" y="9906"/>
                </a:lnTo>
                <a:lnTo>
                  <a:pt x="2599182" y="814578"/>
                </a:lnTo>
                <a:lnTo>
                  <a:pt x="2601468" y="814578"/>
                </a:lnTo>
                <a:lnTo>
                  <a:pt x="2603754" y="812292"/>
                </a:lnTo>
                <a:close/>
              </a:path>
              <a:path w="2604135" h="814704">
                <a:moveTo>
                  <a:pt x="9906" y="9906"/>
                </a:moveTo>
                <a:lnTo>
                  <a:pt x="9906" y="5334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2604135" h="814704">
                <a:moveTo>
                  <a:pt x="9906" y="805434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805434"/>
                </a:lnTo>
                <a:lnTo>
                  <a:pt x="9906" y="805434"/>
                </a:lnTo>
                <a:close/>
              </a:path>
              <a:path w="2604135" h="814704">
                <a:moveTo>
                  <a:pt x="2599182" y="805434"/>
                </a:moveTo>
                <a:lnTo>
                  <a:pt x="4572" y="805434"/>
                </a:lnTo>
                <a:lnTo>
                  <a:pt x="9906" y="810006"/>
                </a:lnTo>
                <a:lnTo>
                  <a:pt x="9906" y="814578"/>
                </a:lnTo>
                <a:lnTo>
                  <a:pt x="2593848" y="814578"/>
                </a:lnTo>
                <a:lnTo>
                  <a:pt x="2593848" y="810006"/>
                </a:lnTo>
                <a:lnTo>
                  <a:pt x="2599182" y="805434"/>
                </a:lnTo>
                <a:close/>
              </a:path>
              <a:path w="2604135" h="814704">
                <a:moveTo>
                  <a:pt x="9906" y="814578"/>
                </a:moveTo>
                <a:lnTo>
                  <a:pt x="9906" y="810006"/>
                </a:lnTo>
                <a:lnTo>
                  <a:pt x="4572" y="805434"/>
                </a:lnTo>
                <a:lnTo>
                  <a:pt x="4572" y="814578"/>
                </a:lnTo>
                <a:lnTo>
                  <a:pt x="9906" y="814578"/>
                </a:lnTo>
                <a:close/>
              </a:path>
              <a:path w="2604135" h="814704">
                <a:moveTo>
                  <a:pt x="2599182" y="9906"/>
                </a:moveTo>
                <a:lnTo>
                  <a:pt x="2593848" y="5334"/>
                </a:lnTo>
                <a:lnTo>
                  <a:pt x="2593848" y="9906"/>
                </a:lnTo>
                <a:lnTo>
                  <a:pt x="2599182" y="9906"/>
                </a:lnTo>
                <a:close/>
              </a:path>
              <a:path w="2604135" h="814704">
                <a:moveTo>
                  <a:pt x="2599182" y="805434"/>
                </a:moveTo>
                <a:lnTo>
                  <a:pt x="2599182" y="9906"/>
                </a:lnTo>
                <a:lnTo>
                  <a:pt x="2593848" y="9906"/>
                </a:lnTo>
                <a:lnTo>
                  <a:pt x="2593848" y="805434"/>
                </a:lnTo>
                <a:lnTo>
                  <a:pt x="2599182" y="805434"/>
                </a:lnTo>
                <a:close/>
              </a:path>
              <a:path w="2604135" h="814704">
                <a:moveTo>
                  <a:pt x="2599182" y="814578"/>
                </a:moveTo>
                <a:lnTo>
                  <a:pt x="2599182" y="805434"/>
                </a:lnTo>
                <a:lnTo>
                  <a:pt x="2593848" y="810006"/>
                </a:lnTo>
                <a:lnTo>
                  <a:pt x="2593848" y="814578"/>
                </a:lnTo>
                <a:lnTo>
                  <a:pt x="2599182" y="814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33374" y="1481327"/>
            <a:ext cx="2232025" cy="1189355"/>
          </a:xfrm>
          <a:custGeom>
            <a:avLst/>
            <a:gdLst/>
            <a:ahLst/>
            <a:cxnLst/>
            <a:rect l="l" t="t" r="r" b="b"/>
            <a:pathLst>
              <a:path w="2232025" h="1189355">
                <a:moveTo>
                  <a:pt x="846582" y="678179"/>
                </a:moveTo>
                <a:lnTo>
                  <a:pt x="9906" y="1060704"/>
                </a:lnTo>
                <a:lnTo>
                  <a:pt x="3809" y="1063752"/>
                </a:lnTo>
                <a:lnTo>
                  <a:pt x="0" y="1071372"/>
                </a:lnTo>
                <a:lnTo>
                  <a:pt x="2286" y="1077467"/>
                </a:lnTo>
                <a:lnTo>
                  <a:pt x="3809" y="1084326"/>
                </a:lnTo>
                <a:lnTo>
                  <a:pt x="10668" y="1088898"/>
                </a:lnTo>
                <a:lnTo>
                  <a:pt x="14478" y="1088474"/>
                </a:lnTo>
                <a:lnTo>
                  <a:pt x="14478" y="1059942"/>
                </a:lnTo>
                <a:lnTo>
                  <a:pt x="103521" y="1050039"/>
                </a:lnTo>
                <a:lnTo>
                  <a:pt x="838200" y="713172"/>
                </a:lnTo>
                <a:lnTo>
                  <a:pt x="838200" y="691133"/>
                </a:lnTo>
                <a:lnTo>
                  <a:pt x="846582" y="678179"/>
                </a:lnTo>
                <a:close/>
              </a:path>
              <a:path w="2232025" h="1189355">
                <a:moveTo>
                  <a:pt x="103521" y="1050039"/>
                </a:moveTo>
                <a:lnTo>
                  <a:pt x="14478" y="1059942"/>
                </a:lnTo>
                <a:lnTo>
                  <a:pt x="22097" y="1087373"/>
                </a:lnTo>
                <a:lnTo>
                  <a:pt x="103521" y="1050039"/>
                </a:lnTo>
                <a:close/>
              </a:path>
              <a:path w="2232025" h="1189355">
                <a:moveTo>
                  <a:pt x="2202941" y="1085346"/>
                </a:moveTo>
                <a:lnTo>
                  <a:pt x="2202941" y="990599"/>
                </a:lnTo>
                <a:lnTo>
                  <a:pt x="2194911" y="1035911"/>
                </a:lnTo>
                <a:lnTo>
                  <a:pt x="2175797" y="1076643"/>
                </a:lnTo>
                <a:lnTo>
                  <a:pt x="2147368" y="1111134"/>
                </a:lnTo>
                <a:lnTo>
                  <a:pt x="2111391" y="1137719"/>
                </a:lnTo>
                <a:lnTo>
                  <a:pt x="2069636" y="1154737"/>
                </a:lnTo>
                <a:lnTo>
                  <a:pt x="2023872" y="1160526"/>
                </a:lnTo>
                <a:lnTo>
                  <a:pt x="1079754" y="1160526"/>
                </a:lnTo>
                <a:lnTo>
                  <a:pt x="1029451" y="1160004"/>
                </a:lnTo>
                <a:lnTo>
                  <a:pt x="982963" y="1148748"/>
                </a:lnTo>
                <a:lnTo>
                  <a:pt x="941965" y="1127345"/>
                </a:lnTo>
                <a:lnTo>
                  <a:pt x="908134" y="1096382"/>
                </a:lnTo>
                <a:lnTo>
                  <a:pt x="883147" y="1056446"/>
                </a:lnTo>
                <a:lnTo>
                  <a:pt x="868680" y="1008126"/>
                </a:lnTo>
                <a:lnTo>
                  <a:pt x="866394" y="989838"/>
                </a:lnTo>
                <a:lnTo>
                  <a:pt x="866394" y="976883"/>
                </a:lnTo>
                <a:lnTo>
                  <a:pt x="864870" y="973073"/>
                </a:lnTo>
                <a:lnTo>
                  <a:pt x="861822" y="970788"/>
                </a:lnTo>
                <a:lnTo>
                  <a:pt x="858774" y="967739"/>
                </a:lnTo>
                <a:lnTo>
                  <a:pt x="854964" y="966977"/>
                </a:lnTo>
                <a:lnTo>
                  <a:pt x="850392" y="966977"/>
                </a:lnTo>
                <a:lnTo>
                  <a:pt x="103521" y="1050039"/>
                </a:lnTo>
                <a:lnTo>
                  <a:pt x="22097" y="1087373"/>
                </a:lnTo>
                <a:lnTo>
                  <a:pt x="14478" y="1059942"/>
                </a:lnTo>
                <a:lnTo>
                  <a:pt x="14478" y="1088474"/>
                </a:lnTo>
                <a:lnTo>
                  <a:pt x="838200" y="996950"/>
                </a:lnTo>
                <a:lnTo>
                  <a:pt x="838200" y="981456"/>
                </a:lnTo>
                <a:lnTo>
                  <a:pt x="854202" y="995171"/>
                </a:lnTo>
                <a:lnTo>
                  <a:pt x="854202" y="1061195"/>
                </a:lnTo>
                <a:lnTo>
                  <a:pt x="867784" y="1088521"/>
                </a:lnTo>
                <a:lnTo>
                  <a:pt x="888455" y="1116958"/>
                </a:lnTo>
                <a:lnTo>
                  <a:pt x="913638" y="1141476"/>
                </a:lnTo>
                <a:lnTo>
                  <a:pt x="922020" y="1147572"/>
                </a:lnTo>
                <a:lnTo>
                  <a:pt x="929640" y="1153667"/>
                </a:lnTo>
                <a:lnTo>
                  <a:pt x="965487" y="1172968"/>
                </a:lnTo>
                <a:lnTo>
                  <a:pt x="1001434" y="1184138"/>
                </a:lnTo>
                <a:lnTo>
                  <a:pt x="1039012" y="1188836"/>
                </a:lnTo>
                <a:lnTo>
                  <a:pt x="2035302" y="1188720"/>
                </a:lnTo>
                <a:lnTo>
                  <a:pt x="2079471" y="1181595"/>
                </a:lnTo>
                <a:lnTo>
                  <a:pt x="2119877" y="1165768"/>
                </a:lnTo>
                <a:lnTo>
                  <a:pt x="2155561" y="1142248"/>
                </a:lnTo>
                <a:lnTo>
                  <a:pt x="2185564" y="1112040"/>
                </a:lnTo>
                <a:lnTo>
                  <a:pt x="2202941" y="1085346"/>
                </a:lnTo>
                <a:close/>
              </a:path>
              <a:path w="2232025" h="1189355">
                <a:moveTo>
                  <a:pt x="2231898" y="991361"/>
                </a:moveTo>
                <a:lnTo>
                  <a:pt x="2231898" y="207263"/>
                </a:lnTo>
                <a:lnTo>
                  <a:pt x="2231136" y="196595"/>
                </a:lnTo>
                <a:lnTo>
                  <a:pt x="2223995" y="151255"/>
                </a:lnTo>
                <a:lnTo>
                  <a:pt x="2207220" y="109641"/>
                </a:lnTo>
                <a:lnTo>
                  <a:pt x="2182098" y="72968"/>
                </a:lnTo>
                <a:lnTo>
                  <a:pt x="2149915" y="42451"/>
                </a:lnTo>
                <a:lnTo>
                  <a:pt x="2111958" y="19307"/>
                </a:lnTo>
                <a:lnTo>
                  <a:pt x="2069515" y="4751"/>
                </a:lnTo>
                <a:lnTo>
                  <a:pt x="2023872" y="0"/>
                </a:lnTo>
                <a:lnTo>
                  <a:pt x="1030643" y="45"/>
                </a:lnTo>
                <a:lnTo>
                  <a:pt x="984478" y="9419"/>
                </a:lnTo>
                <a:lnTo>
                  <a:pt x="942478" y="27545"/>
                </a:lnTo>
                <a:lnTo>
                  <a:pt x="905860" y="53845"/>
                </a:lnTo>
                <a:lnTo>
                  <a:pt x="875843" y="87743"/>
                </a:lnTo>
                <a:lnTo>
                  <a:pt x="853645" y="128661"/>
                </a:lnTo>
                <a:lnTo>
                  <a:pt x="840486" y="176021"/>
                </a:lnTo>
                <a:lnTo>
                  <a:pt x="838200" y="197357"/>
                </a:lnTo>
                <a:lnTo>
                  <a:pt x="838200" y="682012"/>
                </a:lnTo>
                <a:lnTo>
                  <a:pt x="846582" y="678179"/>
                </a:lnTo>
                <a:lnTo>
                  <a:pt x="846582" y="709328"/>
                </a:lnTo>
                <a:lnTo>
                  <a:pt x="858012" y="704087"/>
                </a:lnTo>
                <a:lnTo>
                  <a:pt x="863346" y="701801"/>
                </a:lnTo>
                <a:lnTo>
                  <a:pt x="866394" y="696468"/>
                </a:lnTo>
                <a:lnTo>
                  <a:pt x="866394" y="207263"/>
                </a:lnTo>
                <a:lnTo>
                  <a:pt x="867156" y="198119"/>
                </a:lnTo>
                <a:lnTo>
                  <a:pt x="867156" y="188975"/>
                </a:lnTo>
                <a:lnTo>
                  <a:pt x="879046" y="142061"/>
                </a:lnTo>
                <a:lnTo>
                  <a:pt x="909946" y="90729"/>
                </a:lnTo>
                <a:lnTo>
                  <a:pt x="945642" y="58673"/>
                </a:lnTo>
                <a:lnTo>
                  <a:pt x="1009754" y="32213"/>
                </a:lnTo>
                <a:lnTo>
                  <a:pt x="1079754" y="28193"/>
                </a:lnTo>
                <a:lnTo>
                  <a:pt x="2023872" y="28193"/>
                </a:lnTo>
                <a:lnTo>
                  <a:pt x="2033777" y="28955"/>
                </a:lnTo>
                <a:lnTo>
                  <a:pt x="2077637" y="36568"/>
                </a:lnTo>
                <a:lnTo>
                  <a:pt x="2117233" y="54533"/>
                </a:lnTo>
                <a:lnTo>
                  <a:pt x="2151064" y="81300"/>
                </a:lnTo>
                <a:lnTo>
                  <a:pt x="2177626" y="115315"/>
                </a:lnTo>
                <a:lnTo>
                  <a:pt x="2195419" y="155027"/>
                </a:lnTo>
                <a:lnTo>
                  <a:pt x="2202941" y="198881"/>
                </a:lnTo>
                <a:lnTo>
                  <a:pt x="2202941" y="1085346"/>
                </a:lnTo>
                <a:lnTo>
                  <a:pt x="2208928" y="1076151"/>
                </a:lnTo>
                <a:lnTo>
                  <a:pt x="2224692" y="1035589"/>
                </a:lnTo>
                <a:lnTo>
                  <a:pt x="2231898" y="991361"/>
                </a:lnTo>
                <a:close/>
              </a:path>
              <a:path w="2232025" h="1189355">
                <a:moveTo>
                  <a:pt x="846582" y="709328"/>
                </a:moveTo>
                <a:lnTo>
                  <a:pt x="846582" y="678179"/>
                </a:lnTo>
                <a:lnTo>
                  <a:pt x="838200" y="691133"/>
                </a:lnTo>
                <a:lnTo>
                  <a:pt x="838200" y="713172"/>
                </a:lnTo>
                <a:lnTo>
                  <a:pt x="846582" y="709328"/>
                </a:lnTo>
                <a:close/>
              </a:path>
              <a:path w="2232025" h="1189355">
                <a:moveTo>
                  <a:pt x="854202" y="995171"/>
                </a:moveTo>
                <a:lnTo>
                  <a:pt x="838200" y="981456"/>
                </a:lnTo>
                <a:lnTo>
                  <a:pt x="838200" y="992123"/>
                </a:lnTo>
                <a:lnTo>
                  <a:pt x="838542" y="996911"/>
                </a:lnTo>
                <a:lnTo>
                  <a:pt x="854202" y="995171"/>
                </a:lnTo>
                <a:close/>
              </a:path>
              <a:path w="2232025" h="1189355">
                <a:moveTo>
                  <a:pt x="838542" y="996911"/>
                </a:moveTo>
                <a:lnTo>
                  <a:pt x="838200" y="992123"/>
                </a:lnTo>
                <a:lnTo>
                  <a:pt x="838200" y="996950"/>
                </a:lnTo>
                <a:lnTo>
                  <a:pt x="838542" y="996911"/>
                </a:lnTo>
                <a:close/>
              </a:path>
              <a:path w="2232025" h="1189355">
                <a:moveTo>
                  <a:pt x="854202" y="1061195"/>
                </a:moveTo>
                <a:lnTo>
                  <a:pt x="854202" y="995171"/>
                </a:lnTo>
                <a:lnTo>
                  <a:pt x="838542" y="996911"/>
                </a:lnTo>
                <a:lnTo>
                  <a:pt x="852133" y="1057035"/>
                </a:lnTo>
                <a:lnTo>
                  <a:pt x="854202" y="1061195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325729" y="1573021"/>
            <a:ext cx="10134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90" b="1">
                <a:solidFill>
                  <a:srgbClr val="008000"/>
                </a:solidFill>
                <a:latin typeface="Trebuchet MS"/>
                <a:cs typeface="Trebuchet MS"/>
              </a:rPr>
              <a:t>Same </a:t>
            </a:r>
            <a:r>
              <a:rPr dirty="0" sz="1800" spc="80" b="1">
                <a:solidFill>
                  <a:srgbClr val="008000"/>
                </a:solidFill>
                <a:latin typeface="Trebuchet MS"/>
                <a:cs typeface="Trebuchet MS"/>
              </a:rPr>
              <a:t>%</a:t>
            </a:r>
            <a:r>
              <a:rPr dirty="0" sz="1800" spc="-270" b="1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008000"/>
                </a:solidFill>
                <a:latin typeface="Trebuchet MS"/>
                <a:cs typeface="Trebuchet MS"/>
              </a:rPr>
              <a:t>of  </a:t>
            </a:r>
            <a:r>
              <a:rPr dirty="0" sz="1800" spc="-170" b="1">
                <a:solidFill>
                  <a:srgbClr val="008000"/>
                </a:solidFill>
                <a:latin typeface="Trebuchet MS"/>
                <a:cs typeface="Trebuchet MS"/>
              </a:rPr>
              <a:t>Y </a:t>
            </a:r>
            <a:r>
              <a:rPr dirty="0" sz="1800" spc="-85" b="1">
                <a:solidFill>
                  <a:srgbClr val="008000"/>
                </a:solidFill>
                <a:latin typeface="Trebuchet MS"/>
                <a:cs typeface="Trebuchet MS"/>
              </a:rPr>
              <a:t>and</a:t>
            </a:r>
            <a:r>
              <a:rPr dirty="0" sz="1800" spc="-125" b="1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008000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88193" y="5698997"/>
            <a:ext cx="3202305" cy="1263015"/>
          </a:xfrm>
          <a:custGeom>
            <a:avLst/>
            <a:gdLst/>
            <a:ahLst/>
            <a:cxnLst/>
            <a:rect l="l" t="t" r="r" b="b"/>
            <a:pathLst>
              <a:path w="3202304" h="1263015">
                <a:moveTo>
                  <a:pt x="0" y="0"/>
                </a:moveTo>
                <a:lnTo>
                  <a:pt x="0" y="1262634"/>
                </a:lnTo>
                <a:lnTo>
                  <a:pt x="3201924" y="1262634"/>
                </a:lnTo>
                <a:lnTo>
                  <a:pt x="3201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83621" y="5694426"/>
            <a:ext cx="3211195" cy="1271905"/>
          </a:xfrm>
          <a:custGeom>
            <a:avLst/>
            <a:gdLst/>
            <a:ahLst/>
            <a:cxnLst/>
            <a:rect l="l" t="t" r="r" b="b"/>
            <a:pathLst>
              <a:path w="3211195" h="1271904">
                <a:moveTo>
                  <a:pt x="3211067" y="1271778"/>
                </a:moveTo>
                <a:lnTo>
                  <a:pt x="3211067" y="0"/>
                </a:lnTo>
                <a:lnTo>
                  <a:pt x="0" y="0"/>
                </a:lnTo>
                <a:lnTo>
                  <a:pt x="0" y="1271778"/>
                </a:lnTo>
                <a:lnTo>
                  <a:pt x="4572" y="1271778"/>
                </a:lnTo>
                <a:lnTo>
                  <a:pt x="4572" y="9906"/>
                </a:lnTo>
                <a:lnTo>
                  <a:pt x="9143" y="4572"/>
                </a:lnTo>
                <a:lnTo>
                  <a:pt x="9143" y="9906"/>
                </a:lnTo>
                <a:lnTo>
                  <a:pt x="3201924" y="9906"/>
                </a:lnTo>
                <a:lnTo>
                  <a:pt x="3201924" y="4572"/>
                </a:lnTo>
                <a:lnTo>
                  <a:pt x="3206495" y="9906"/>
                </a:lnTo>
                <a:lnTo>
                  <a:pt x="3206495" y="1271778"/>
                </a:lnTo>
                <a:lnTo>
                  <a:pt x="3211067" y="1271778"/>
                </a:lnTo>
                <a:close/>
              </a:path>
              <a:path w="3211195" h="1271904">
                <a:moveTo>
                  <a:pt x="9143" y="9906"/>
                </a:moveTo>
                <a:lnTo>
                  <a:pt x="9143" y="4572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3211195" h="1271904">
                <a:moveTo>
                  <a:pt x="9144" y="1261872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1261872"/>
                </a:lnTo>
                <a:lnTo>
                  <a:pt x="9144" y="1261872"/>
                </a:lnTo>
                <a:close/>
              </a:path>
              <a:path w="3211195" h="1271904">
                <a:moveTo>
                  <a:pt x="3206495" y="1261872"/>
                </a:moveTo>
                <a:lnTo>
                  <a:pt x="4572" y="1261872"/>
                </a:lnTo>
                <a:lnTo>
                  <a:pt x="9144" y="1267205"/>
                </a:lnTo>
                <a:lnTo>
                  <a:pt x="9144" y="1271778"/>
                </a:lnTo>
                <a:lnTo>
                  <a:pt x="3201924" y="1271778"/>
                </a:lnTo>
                <a:lnTo>
                  <a:pt x="3201924" y="1267206"/>
                </a:lnTo>
                <a:lnTo>
                  <a:pt x="3206495" y="1261872"/>
                </a:lnTo>
                <a:close/>
              </a:path>
              <a:path w="3211195" h="1271904">
                <a:moveTo>
                  <a:pt x="9144" y="1271778"/>
                </a:moveTo>
                <a:lnTo>
                  <a:pt x="9144" y="1267205"/>
                </a:lnTo>
                <a:lnTo>
                  <a:pt x="4572" y="1261872"/>
                </a:lnTo>
                <a:lnTo>
                  <a:pt x="4572" y="1271778"/>
                </a:lnTo>
                <a:lnTo>
                  <a:pt x="9144" y="1271778"/>
                </a:lnTo>
                <a:close/>
              </a:path>
              <a:path w="3211195" h="1271904">
                <a:moveTo>
                  <a:pt x="3206495" y="9906"/>
                </a:moveTo>
                <a:lnTo>
                  <a:pt x="3201924" y="4572"/>
                </a:lnTo>
                <a:lnTo>
                  <a:pt x="3201924" y="9906"/>
                </a:lnTo>
                <a:lnTo>
                  <a:pt x="3206495" y="9906"/>
                </a:lnTo>
                <a:close/>
              </a:path>
              <a:path w="3211195" h="1271904">
                <a:moveTo>
                  <a:pt x="3206495" y="1261872"/>
                </a:moveTo>
                <a:lnTo>
                  <a:pt x="3206495" y="9906"/>
                </a:lnTo>
                <a:lnTo>
                  <a:pt x="3201924" y="9906"/>
                </a:lnTo>
                <a:lnTo>
                  <a:pt x="3201924" y="1261872"/>
                </a:lnTo>
                <a:lnTo>
                  <a:pt x="3206495" y="1261872"/>
                </a:lnTo>
                <a:close/>
              </a:path>
              <a:path w="3211195" h="1271904">
                <a:moveTo>
                  <a:pt x="3206495" y="1271778"/>
                </a:moveTo>
                <a:lnTo>
                  <a:pt x="3206495" y="1261872"/>
                </a:lnTo>
                <a:lnTo>
                  <a:pt x="3201924" y="1267206"/>
                </a:lnTo>
                <a:lnTo>
                  <a:pt x="3201924" y="1271778"/>
                </a:lnTo>
                <a:lnTo>
                  <a:pt x="3206495" y="1271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988193" y="5931661"/>
            <a:ext cx="32023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545" marR="162560" indent="5080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latin typeface="Trebuchet MS"/>
                <a:cs typeface="Trebuchet MS"/>
              </a:rPr>
              <a:t>Raw </a:t>
            </a:r>
            <a:r>
              <a:rPr dirty="0" sz="2400" spc="-110">
                <a:latin typeface="Trebuchet MS"/>
                <a:cs typeface="Trebuchet MS"/>
              </a:rPr>
              <a:t>set for estimating  </a:t>
            </a:r>
            <a:r>
              <a:rPr dirty="0" sz="2400" spc="-135">
                <a:latin typeface="Trebuchet MS"/>
                <a:cs typeface="Trebuchet MS"/>
              </a:rPr>
              <a:t>accuracy </a:t>
            </a:r>
            <a:r>
              <a:rPr dirty="0" sz="2400" spc="-95">
                <a:latin typeface="Trebuchet MS"/>
                <a:cs typeface="Trebuchet MS"/>
              </a:rPr>
              <a:t>of </a:t>
            </a:r>
            <a:r>
              <a:rPr dirty="0" sz="2400" spc="-125">
                <a:latin typeface="Trebuchet MS"/>
                <a:cs typeface="Trebuchet MS"/>
              </a:rPr>
              <a:t>final</a:t>
            </a:r>
            <a:r>
              <a:rPr dirty="0" sz="2400" spc="-36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model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02293" y="5502402"/>
            <a:ext cx="1266825" cy="954405"/>
          </a:xfrm>
          <a:custGeom>
            <a:avLst/>
            <a:gdLst/>
            <a:ahLst/>
            <a:cxnLst/>
            <a:rect l="l" t="t" r="r" b="b"/>
            <a:pathLst>
              <a:path w="1266825" h="954404">
                <a:moveTo>
                  <a:pt x="1019556" y="571499"/>
                </a:moveTo>
                <a:lnTo>
                  <a:pt x="419100" y="571500"/>
                </a:lnTo>
                <a:lnTo>
                  <a:pt x="370781" y="563888"/>
                </a:lnTo>
                <a:lnTo>
                  <a:pt x="328884" y="542045"/>
                </a:lnTo>
                <a:lnTo>
                  <a:pt x="295906" y="508691"/>
                </a:lnTo>
                <a:lnTo>
                  <a:pt x="274345" y="466548"/>
                </a:lnTo>
                <a:lnTo>
                  <a:pt x="266700" y="418338"/>
                </a:lnTo>
                <a:lnTo>
                  <a:pt x="266700" y="19049"/>
                </a:lnTo>
                <a:lnTo>
                  <a:pt x="265223" y="11572"/>
                </a:lnTo>
                <a:lnTo>
                  <a:pt x="261175" y="5524"/>
                </a:lnTo>
                <a:lnTo>
                  <a:pt x="255127" y="1476"/>
                </a:lnTo>
                <a:lnTo>
                  <a:pt x="247650" y="0"/>
                </a:lnTo>
                <a:lnTo>
                  <a:pt x="19050" y="0"/>
                </a:ln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0" y="419100"/>
                </a:lnTo>
                <a:lnTo>
                  <a:pt x="2726" y="467887"/>
                </a:lnTo>
                <a:lnTo>
                  <a:pt x="10938" y="515056"/>
                </a:lnTo>
                <a:lnTo>
                  <a:pt x="19050" y="542492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228600" y="38099"/>
                </a:lnTo>
                <a:lnTo>
                  <a:pt x="228600" y="19049"/>
                </a:lnTo>
                <a:lnTo>
                  <a:pt x="247650" y="38099"/>
                </a:lnTo>
                <a:lnTo>
                  <a:pt x="247650" y="498179"/>
                </a:lnTo>
                <a:lnTo>
                  <a:pt x="284887" y="554002"/>
                </a:lnTo>
                <a:lnTo>
                  <a:pt x="323375" y="583754"/>
                </a:lnTo>
                <a:lnTo>
                  <a:pt x="368715" y="602909"/>
                </a:lnTo>
                <a:lnTo>
                  <a:pt x="419100" y="609600"/>
                </a:lnTo>
                <a:lnTo>
                  <a:pt x="1000506" y="609599"/>
                </a:lnTo>
                <a:lnTo>
                  <a:pt x="1000506" y="590549"/>
                </a:lnTo>
                <a:lnTo>
                  <a:pt x="1019556" y="571499"/>
                </a:lnTo>
                <a:close/>
              </a:path>
              <a:path w="1266825" h="954404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266825" h="954404">
                <a:moveTo>
                  <a:pt x="1038606" y="886968"/>
                </a:moveTo>
                <a:lnTo>
                  <a:pt x="1038606" y="819150"/>
                </a:lnTo>
                <a:lnTo>
                  <a:pt x="1037022" y="811672"/>
                </a:lnTo>
                <a:lnTo>
                  <a:pt x="1032795" y="805624"/>
                </a:lnTo>
                <a:lnTo>
                  <a:pt x="1026711" y="801576"/>
                </a:lnTo>
                <a:lnTo>
                  <a:pt x="1019556" y="800099"/>
                </a:lnTo>
                <a:lnTo>
                  <a:pt x="419100" y="800052"/>
                </a:lnTo>
                <a:lnTo>
                  <a:pt x="371843" y="797126"/>
                </a:lnTo>
                <a:lnTo>
                  <a:pt x="325670" y="788479"/>
                </a:lnTo>
                <a:lnTo>
                  <a:pt x="281688" y="774509"/>
                </a:lnTo>
                <a:lnTo>
                  <a:pt x="240240" y="755566"/>
                </a:lnTo>
                <a:lnTo>
                  <a:pt x="201672" y="732001"/>
                </a:lnTo>
                <a:lnTo>
                  <a:pt x="166327" y="704164"/>
                </a:lnTo>
                <a:lnTo>
                  <a:pt x="134550" y="672404"/>
                </a:lnTo>
                <a:lnTo>
                  <a:pt x="106685" y="637073"/>
                </a:lnTo>
                <a:lnTo>
                  <a:pt x="83077" y="598520"/>
                </a:lnTo>
                <a:lnTo>
                  <a:pt x="64070" y="557097"/>
                </a:lnTo>
                <a:lnTo>
                  <a:pt x="50008" y="513152"/>
                </a:lnTo>
                <a:lnTo>
                  <a:pt x="41237" y="467036"/>
                </a:lnTo>
                <a:lnTo>
                  <a:pt x="38100" y="419100"/>
                </a:lnTo>
                <a:lnTo>
                  <a:pt x="38100" y="38100"/>
                </a:lnTo>
                <a:lnTo>
                  <a:pt x="19050" y="38100"/>
                </a:lnTo>
                <a:lnTo>
                  <a:pt x="19050" y="542492"/>
                </a:lnTo>
                <a:lnTo>
                  <a:pt x="42520" y="603260"/>
                </a:lnTo>
                <a:lnTo>
                  <a:pt x="65241" y="643653"/>
                </a:lnTo>
                <a:lnTo>
                  <a:pt x="92147" y="681146"/>
                </a:lnTo>
                <a:lnTo>
                  <a:pt x="122915" y="715417"/>
                </a:lnTo>
                <a:lnTo>
                  <a:pt x="157219" y="746148"/>
                </a:lnTo>
                <a:lnTo>
                  <a:pt x="194733" y="773016"/>
                </a:lnTo>
                <a:lnTo>
                  <a:pt x="235134" y="795701"/>
                </a:lnTo>
                <a:lnTo>
                  <a:pt x="278096" y="813882"/>
                </a:lnTo>
                <a:lnTo>
                  <a:pt x="323375" y="827254"/>
                </a:lnTo>
                <a:lnTo>
                  <a:pt x="370404" y="835452"/>
                </a:lnTo>
                <a:lnTo>
                  <a:pt x="419100" y="838200"/>
                </a:lnTo>
                <a:lnTo>
                  <a:pt x="1000506" y="838200"/>
                </a:lnTo>
                <a:lnTo>
                  <a:pt x="1000506" y="819150"/>
                </a:lnTo>
                <a:lnTo>
                  <a:pt x="1019556" y="838200"/>
                </a:lnTo>
                <a:lnTo>
                  <a:pt x="1019556" y="906018"/>
                </a:lnTo>
                <a:lnTo>
                  <a:pt x="1038606" y="886968"/>
                </a:lnTo>
                <a:close/>
              </a:path>
              <a:path w="1266825" h="954404">
                <a:moveTo>
                  <a:pt x="247650" y="38099"/>
                </a:moveTo>
                <a:lnTo>
                  <a:pt x="228600" y="19049"/>
                </a:lnTo>
                <a:lnTo>
                  <a:pt x="228600" y="38099"/>
                </a:lnTo>
                <a:lnTo>
                  <a:pt x="247650" y="38099"/>
                </a:lnTo>
                <a:close/>
              </a:path>
              <a:path w="1266825" h="954404">
                <a:moveTo>
                  <a:pt x="247650" y="498179"/>
                </a:moveTo>
                <a:lnTo>
                  <a:pt x="247650" y="38099"/>
                </a:lnTo>
                <a:lnTo>
                  <a:pt x="228600" y="38099"/>
                </a:lnTo>
                <a:lnTo>
                  <a:pt x="228600" y="419862"/>
                </a:lnTo>
                <a:lnTo>
                  <a:pt x="235693" y="470187"/>
                </a:lnTo>
                <a:lnTo>
                  <a:pt x="247650" y="498179"/>
                </a:lnTo>
                <a:close/>
              </a:path>
              <a:path w="1266825" h="954404">
                <a:moveTo>
                  <a:pt x="1266825" y="704849"/>
                </a:moveTo>
                <a:lnTo>
                  <a:pt x="1265396" y="697563"/>
                </a:lnTo>
                <a:lnTo>
                  <a:pt x="1261110" y="691133"/>
                </a:lnTo>
                <a:lnTo>
                  <a:pt x="1027176" y="457199"/>
                </a:lnTo>
                <a:lnTo>
                  <a:pt x="1018794" y="455675"/>
                </a:lnTo>
                <a:lnTo>
                  <a:pt x="1005078" y="461771"/>
                </a:lnTo>
                <a:lnTo>
                  <a:pt x="1000506" y="468629"/>
                </a:lnTo>
                <a:lnTo>
                  <a:pt x="1000506" y="571499"/>
                </a:lnTo>
                <a:lnTo>
                  <a:pt x="1005840" y="571499"/>
                </a:lnTo>
                <a:lnTo>
                  <a:pt x="1005840" y="489965"/>
                </a:lnTo>
                <a:lnTo>
                  <a:pt x="1038606" y="476249"/>
                </a:lnTo>
                <a:lnTo>
                  <a:pt x="1038606" y="522731"/>
                </a:lnTo>
                <a:lnTo>
                  <a:pt x="1220724" y="704849"/>
                </a:lnTo>
                <a:lnTo>
                  <a:pt x="1234440" y="691133"/>
                </a:lnTo>
                <a:lnTo>
                  <a:pt x="1234440" y="745235"/>
                </a:lnTo>
                <a:lnTo>
                  <a:pt x="1261110" y="718565"/>
                </a:lnTo>
                <a:lnTo>
                  <a:pt x="1265396" y="712136"/>
                </a:lnTo>
                <a:lnTo>
                  <a:pt x="1266825" y="704849"/>
                </a:lnTo>
                <a:close/>
              </a:path>
              <a:path w="1266825" h="954404">
                <a:moveTo>
                  <a:pt x="1019556" y="609599"/>
                </a:moveTo>
                <a:lnTo>
                  <a:pt x="1019556" y="571499"/>
                </a:lnTo>
                <a:lnTo>
                  <a:pt x="1000506" y="590549"/>
                </a:lnTo>
                <a:lnTo>
                  <a:pt x="1000506" y="609599"/>
                </a:lnTo>
                <a:lnTo>
                  <a:pt x="1019556" y="609599"/>
                </a:lnTo>
                <a:close/>
              </a:path>
              <a:path w="1266825" h="954404">
                <a:moveTo>
                  <a:pt x="1019556" y="838200"/>
                </a:moveTo>
                <a:lnTo>
                  <a:pt x="1000506" y="819150"/>
                </a:lnTo>
                <a:lnTo>
                  <a:pt x="1000506" y="838200"/>
                </a:lnTo>
                <a:lnTo>
                  <a:pt x="1019556" y="838200"/>
                </a:lnTo>
                <a:close/>
              </a:path>
              <a:path w="1266825" h="954404">
                <a:moveTo>
                  <a:pt x="1019556" y="906018"/>
                </a:moveTo>
                <a:lnTo>
                  <a:pt x="1019556" y="838200"/>
                </a:lnTo>
                <a:lnTo>
                  <a:pt x="1000506" y="838200"/>
                </a:lnTo>
                <a:lnTo>
                  <a:pt x="1000506" y="941069"/>
                </a:lnTo>
                <a:lnTo>
                  <a:pt x="1005078" y="947928"/>
                </a:lnTo>
                <a:lnTo>
                  <a:pt x="1005840" y="948266"/>
                </a:lnTo>
                <a:lnTo>
                  <a:pt x="1005840" y="919734"/>
                </a:lnTo>
                <a:lnTo>
                  <a:pt x="1019556" y="906018"/>
                </a:lnTo>
                <a:close/>
              </a:path>
              <a:path w="1266825" h="954404">
                <a:moveTo>
                  <a:pt x="1038606" y="522731"/>
                </a:moveTo>
                <a:lnTo>
                  <a:pt x="1038606" y="476249"/>
                </a:lnTo>
                <a:lnTo>
                  <a:pt x="1005840" y="489965"/>
                </a:lnTo>
                <a:lnTo>
                  <a:pt x="1038606" y="522731"/>
                </a:lnTo>
                <a:close/>
              </a:path>
              <a:path w="1266825" h="954404">
                <a:moveTo>
                  <a:pt x="1038606" y="590549"/>
                </a:moveTo>
                <a:lnTo>
                  <a:pt x="1038606" y="522731"/>
                </a:lnTo>
                <a:lnTo>
                  <a:pt x="1005840" y="489965"/>
                </a:lnTo>
                <a:lnTo>
                  <a:pt x="1005840" y="571499"/>
                </a:lnTo>
                <a:lnTo>
                  <a:pt x="1019556" y="571499"/>
                </a:lnTo>
                <a:lnTo>
                  <a:pt x="1019556" y="609599"/>
                </a:lnTo>
                <a:lnTo>
                  <a:pt x="1026711" y="608123"/>
                </a:lnTo>
                <a:lnTo>
                  <a:pt x="1032795" y="604075"/>
                </a:lnTo>
                <a:lnTo>
                  <a:pt x="1037022" y="598027"/>
                </a:lnTo>
                <a:lnTo>
                  <a:pt x="1038606" y="590549"/>
                </a:lnTo>
                <a:close/>
              </a:path>
              <a:path w="1266825" h="954404">
                <a:moveTo>
                  <a:pt x="1234440" y="745235"/>
                </a:moveTo>
                <a:lnTo>
                  <a:pt x="1234440" y="718565"/>
                </a:lnTo>
                <a:lnTo>
                  <a:pt x="1220724" y="704849"/>
                </a:lnTo>
                <a:lnTo>
                  <a:pt x="1005840" y="919734"/>
                </a:lnTo>
                <a:lnTo>
                  <a:pt x="1038606" y="933450"/>
                </a:lnTo>
                <a:lnTo>
                  <a:pt x="1038606" y="941069"/>
                </a:lnTo>
                <a:lnTo>
                  <a:pt x="1234440" y="745235"/>
                </a:lnTo>
                <a:close/>
              </a:path>
              <a:path w="1266825" h="954404">
                <a:moveTo>
                  <a:pt x="1038606" y="941069"/>
                </a:moveTo>
                <a:lnTo>
                  <a:pt x="1038606" y="933450"/>
                </a:lnTo>
                <a:lnTo>
                  <a:pt x="1005840" y="919734"/>
                </a:lnTo>
                <a:lnTo>
                  <a:pt x="1005840" y="948266"/>
                </a:lnTo>
                <a:lnTo>
                  <a:pt x="1018794" y="954024"/>
                </a:lnTo>
                <a:lnTo>
                  <a:pt x="1027176" y="952500"/>
                </a:lnTo>
                <a:lnTo>
                  <a:pt x="1038606" y="941069"/>
                </a:lnTo>
                <a:close/>
              </a:path>
              <a:path w="1266825" h="954404">
                <a:moveTo>
                  <a:pt x="1234440" y="718565"/>
                </a:moveTo>
                <a:lnTo>
                  <a:pt x="1234440" y="691133"/>
                </a:lnTo>
                <a:lnTo>
                  <a:pt x="1220724" y="704849"/>
                </a:lnTo>
                <a:lnTo>
                  <a:pt x="1234440" y="718565"/>
                </a:lnTo>
                <a:close/>
              </a:path>
            </a:pathLst>
          </a:custGeom>
          <a:solidFill>
            <a:srgbClr val="20AC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34097" y="2882645"/>
            <a:ext cx="4036060" cy="1511935"/>
          </a:xfrm>
          <a:custGeom>
            <a:avLst/>
            <a:gdLst/>
            <a:ahLst/>
            <a:cxnLst/>
            <a:rect l="l" t="t" r="r" b="b"/>
            <a:pathLst>
              <a:path w="4036060" h="1511935">
                <a:moveTo>
                  <a:pt x="4035552" y="1509522"/>
                </a:moveTo>
                <a:lnTo>
                  <a:pt x="4035552" y="2285"/>
                </a:lnTo>
                <a:lnTo>
                  <a:pt x="4033266" y="0"/>
                </a:lnTo>
                <a:lnTo>
                  <a:pt x="2285" y="0"/>
                </a:lnTo>
                <a:lnTo>
                  <a:pt x="0" y="2286"/>
                </a:lnTo>
                <a:lnTo>
                  <a:pt x="0" y="1509522"/>
                </a:lnTo>
                <a:lnTo>
                  <a:pt x="2286" y="1511808"/>
                </a:lnTo>
                <a:lnTo>
                  <a:pt x="4572" y="1511808"/>
                </a:lnTo>
                <a:lnTo>
                  <a:pt x="4572" y="9906"/>
                </a:lnTo>
                <a:lnTo>
                  <a:pt x="9144" y="5334"/>
                </a:lnTo>
                <a:lnTo>
                  <a:pt x="9144" y="9906"/>
                </a:lnTo>
                <a:lnTo>
                  <a:pt x="4025646" y="9905"/>
                </a:lnTo>
                <a:lnTo>
                  <a:pt x="4025646" y="5333"/>
                </a:lnTo>
                <a:lnTo>
                  <a:pt x="4030217" y="9905"/>
                </a:lnTo>
                <a:lnTo>
                  <a:pt x="4030217" y="1511808"/>
                </a:lnTo>
                <a:lnTo>
                  <a:pt x="4033266" y="1511808"/>
                </a:lnTo>
                <a:lnTo>
                  <a:pt x="4035552" y="1509522"/>
                </a:lnTo>
                <a:close/>
              </a:path>
              <a:path w="4036060" h="1511935">
                <a:moveTo>
                  <a:pt x="9144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4036060" h="1511935">
                <a:moveTo>
                  <a:pt x="9144" y="1501902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1501902"/>
                </a:lnTo>
                <a:lnTo>
                  <a:pt x="9144" y="1501902"/>
                </a:lnTo>
                <a:close/>
              </a:path>
              <a:path w="4036060" h="1511935">
                <a:moveTo>
                  <a:pt x="4030217" y="1501902"/>
                </a:moveTo>
                <a:lnTo>
                  <a:pt x="4572" y="1501902"/>
                </a:lnTo>
                <a:lnTo>
                  <a:pt x="9144" y="1507236"/>
                </a:lnTo>
                <a:lnTo>
                  <a:pt x="9144" y="1511808"/>
                </a:lnTo>
                <a:lnTo>
                  <a:pt x="4025646" y="1511808"/>
                </a:lnTo>
                <a:lnTo>
                  <a:pt x="4025646" y="1507236"/>
                </a:lnTo>
                <a:lnTo>
                  <a:pt x="4030217" y="1501902"/>
                </a:lnTo>
                <a:close/>
              </a:path>
              <a:path w="4036060" h="1511935">
                <a:moveTo>
                  <a:pt x="9144" y="1511808"/>
                </a:moveTo>
                <a:lnTo>
                  <a:pt x="9144" y="1507236"/>
                </a:lnTo>
                <a:lnTo>
                  <a:pt x="4572" y="1501902"/>
                </a:lnTo>
                <a:lnTo>
                  <a:pt x="4572" y="1511808"/>
                </a:lnTo>
                <a:lnTo>
                  <a:pt x="9144" y="1511808"/>
                </a:lnTo>
                <a:close/>
              </a:path>
              <a:path w="4036060" h="1511935">
                <a:moveTo>
                  <a:pt x="4030217" y="9905"/>
                </a:moveTo>
                <a:lnTo>
                  <a:pt x="4025646" y="5333"/>
                </a:lnTo>
                <a:lnTo>
                  <a:pt x="4025646" y="9905"/>
                </a:lnTo>
                <a:lnTo>
                  <a:pt x="4030217" y="9905"/>
                </a:lnTo>
                <a:close/>
              </a:path>
              <a:path w="4036060" h="1511935">
                <a:moveTo>
                  <a:pt x="4030217" y="1501902"/>
                </a:moveTo>
                <a:lnTo>
                  <a:pt x="4030217" y="9905"/>
                </a:lnTo>
                <a:lnTo>
                  <a:pt x="4025646" y="9905"/>
                </a:lnTo>
                <a:lnTo>
                  <a:pt x="4025646" y="1501902"/>
                </a:lnTo>
                <a:lnTo>
                  <a:pt x="4030217" y="1501902"/>
                </a:lnTo>
                <a:close/>
              </a:path>
              <a:path w="4036060" h="1511935">
                <a:moveTo>
                  <a:pt x="4030217" y="1511808"/>
                </a:moveTo>
                <a:lnTo>
                  <a:pt x="4030217" y="1501902"/>
                </a:lnTo>
                <a:lnTo>
                  <a:pt x="4025646" y="1507236"/>
                </a:lnTo>
                <a:lnTo>
                  <a:pt x="4025646" y="1511808"/>
                </a:lnTo>
                <a:lnTo>
                  <a:pt x="4030217" y="1511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223892" y="3432302"/>
            <a:ext cx="482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rebuchet MS"/>
                <a:cs typeface="Trebuchet MS"/>
              </a:rPr>
              <a:t>S</a:t>
            </a:r>
            <a:r>
              <a:rPr dirty="0" sz="2400" spc="-140" b="1">
                <a:latin typeface="Trebuchet MS"/>
                <a:cs typeface="Trebuchet MS"/>
              </a:rPr>
              <a:t>R</a:t>
            </a:r>
            <a:r>
              <a:rPr dirty="0" sz="2400" spc="-95" b="1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63815" y="4473702"/>
            <a:ext cx="3987165" cy="917575"/>
          </a:xfrm>
          <a:custGeom>
            <a:avLst/>
            <a:gdLst/>
            <a:ahLst/>
            <a:cxnLst/>
            <a:rect l="l" t="t" r="r" b="b"/>
            <a:pathLst>
              <a:path w="3987165" h="917575">
                <a:moveTo>
                  <a:pt x="3986784" y="915162"/>
                </a:moveTo>
                <a:lnTo>
                  <a:pt x="3986784" y="2285"/>
                </a:lnTo>
                <a:lnTo>
                  <a:pt x="3984498" y="0"/>
                </a:lnTo>
                <a:lnTo>
                  <a:pt x="2285" y="0"/>
                </a:lnTo>
                <a:lnTo>
                  <a:pt x="0" y="2286"/>
                </a:lnTo>
                <a:lnTo>
                  <a:pt x="0" y="915162"/>
                </a:lnTo>
                <a:lnTo>
                  <a:pt x="2286" y="917448"/>
                </a:lnTo>
                <a:lnTo>
                  <a:pt x="5334" y="917448"/>
                </a:lnTo>
                <a:lnTo>
                  <a:pt x="5334" y="9144"/>
                </a:lnTo>
                <a:lnTo>
                  <a:pt x="9906" y="4572"/>
                </a:lnTo>
                <a:lnTo>
                  <a:pt x="9905" y="9144"/>
                </a:lnTo>
                <a:lnTo>
                  <a:pt x="3976878" y="9143"/>
                </a:lnTo>
                <a:lnTo>
                  <a:pt x="3976878" y="4571"/>
                </a:lnTo>
                <a:lnTo>
                  <a:pt x="3981450" y="9143"/>
                </a:lnTo>
                <a:lnTo>
                  <a:pt x="3981450" y="917447"/>
                </a:lnTo>
                <a:lnTo>
                  <a:pt x="3984498" y="917447"/>
                </a:lnTo>
                <a:lnTo>
                  <a:pt x="3986784" y="915162"/>
                </a:lnTo>
                <a:close/>
              </a:path>
              <a:path w="3987165" h="917575">
                <a:moveTo>
                  <a:pt x="9906" y="9144"/>
                </a:moveTo>
                <a:lnTo>
                  <a:pt x="9906" y="4572"/>
                </a:lnTo>
                <a:lnTo>
                  <a:pt x="5334" y="9144"/>
                </a:lnTo>
                <a:lnTo>
                  <a:pt x="9906" y="9144"/>
                </a:lnTo>
                <a:close/>
              </a:path>
              <a:path w="3987165" h="917575">
                <a:moveTo>
                  <a:pt x="9906" y="908304"/>
                </a:moveTo>
                <a:lnTo>
                  <a:pt x="9906" y="9144"/>
                </a:lnTo>
                <a:lnTo>
                  <a:pt x="5334" y="9144"/>
                </a:lnTo>
                <a:lnTo>
                  <a:pt x="5334" y="908304"/>
                </a:lnTo>
                <a:lnTo>
                  <a:pt x="9906" y="908304"/>
                </a:lnTo>
                <a:close/>
              </a:path>
              <a:path w="3987165" h="917575">
                <a:moveTo>
                  <a:pt x="3981450" y="908304"/>
                </a:moveTo>
                <a:lnTo>
                  <a:pt x="5334" y="908304"/>
                </a:lnTo>
                <a:lnTo>
                  <a:pt x="9906" y="912876"/>
                </a:lnTo>
                <a:lnTo>
                  <a:pt x="9905" y="917448"/>
                </a:lnTo>
                <a:lnTo>
                  <a:pt x="3976878" y="917447"/>
                </a:lnTo>
                <a:lnTo>
                  <a:pt x="3976878" y="912876"/>
                </a:lnTo>
                <a:lnTo>
                  <a:pt x="3981450" y="908304"/>
                </a:lnTo>
                <a:close/>
              </a:path>
              <a:path w="3987165" h="917575">
                <a:moveTo>
                  <a:pt x="9905" y="917448"/>
                </a:moveTo>
                <a:lnTo>
                  <a:pt x="9906" y="912876"/>
                </a:lnTo>
                <a:lnTo>
                  <a:pt x="5334" y="908304"/>
                </a:lnTo>
                <a:lnTo>
                  <a:pt x="5334" y="917448"/>
                </a:lnTo>
                <a:lnTo>
                  <a:pt x="9905" y="917448"/>
                </a:lnTo>
                <a:close/>
              </a:path>
              <a:path w="3987165" h="917575">
                <a:moveTo>
                  <a:pt x="3981450" y="9143"/>
                </a:moveTo>
                <a:lnTo>
                  <a:pt x="3976878" y="4571"/>
                </a:lnTo>
                <a:lnTo>
                  <a:pt x="3976878" y="9143"/>
                </a:lnTo>
                <a:lnTo>
                  <a:pt x="3981450" y="9143"/>
                </a:lnTo>
                <a:close/>
              </a:path>
              <a:path w="3987165" h="917575">
                <a:moveTo>
                  <a:pt x="3981450" y="908304"/>
                </a:moveTo>
                <a:lnTo>
                  <a:pt x="3981450" y="9143"/>
                </a:lnTo>
                <a:lnTo>
                  <a:pt x="3976878" y="9143"/>
                </a:lnTo>
                <a:lnTo>
                  <a:pt x="3976878" y="908304"/>
                </a:lnTo>
                <a:lnTo>
                  <a:pt x="3981450" y="908304"/>
                </a:lnTo>
                <a:close/>
              </a:path>
              <a:path w="3987165" h="917575">
                <a:moveTo>
                  <a:pt x="3981450" y="917447"/>
                </a:moveTo>
                <a:lnTo>
                  <a:pt x="3981450" y="908304"/>
                </a:lnTo>
                <a:lnTo>
                  <a:pt x="3976878" y="912876"/>
                </a:lnTo>
                <a:lnTo>
                  <a:pt x="3976878" y="917447"/>
                </a:lnTo>
                <a:lnTo>
                  <a:pt x="3981450" y="917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197222" y="4692650"/>
            <a:ext cx="482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Trebuchet MS"/>
                <a:cs typeface="Trebuchet MS"/>
              </a:rPr>
              <a:t>S</a:t>
            </a:r>
            <a:r>
              <a:rPr dirty="0" sz="2400" spc="-140" b="1">
                <a:latin typeface="Trebuchet MS"/>
                <a:cs typeface="Trebuchet MS"/>
              </a:rPr>
              <a:t>R</a:t>
            </a:r>
            <a:r>
              <a:rPr dirty="0" sz="2400" spc="-95" b="1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4663" y="904748"/>
            <a:ext cx="570103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/>
              <a:t>Major Tasks in </a:t>
            </a:r>
            <a:r>
              <a:rPr dirty="0" sz="2800"/>
              <a:t>Data</a:t>
            </a:r>
            <a:r>
              <a:rPr dirty="0" sz="2800" spc="-60"/>
              <a:t> </a:t>
            </a:r>
            <a:r>
              <a:rPr dirty="0" sz="2800" spc="-5"/>
              <a:t>Preparation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430131" y="6810697"/>
            <a:ext cx="14414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z="1200">
                <a:latin typeface="Comic Sans MS"/>
                <a:cs typeface="Comic Sans MS"/>
              </a:rPr>
              <a:t>2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179" y="1867153"/>
            <a:ext cx="7837170" cy="417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 discretization</a:t>
            </a:r>
            <a:endParaRPr sz="18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49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Part of data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reduction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but with particular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importance,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especially for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numerical</a:t>
            </a:r>
            <a:r>
              <a:rPr dirty="0" sz="1400" spc="16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endParaRPr sz="1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cleaning</a:t>
            </a:r>
            <a:endParaRPr sz="1800">
              <a:latin typeface="Comic Sans MS"/>
              <a:cs typeface="Comic Sans MS"/>
            </a:endParaRPr>
          </a:p>
          <a:p>
            <a:pPr lvl="1" marL="755015" marR="455295" indent="-285750">
              <a:lnSpc>
                <a:spcPts val="1510"/>
              </a:lnSpc>
              <a:spcBef>
                <a:spcPts val="168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Fill in missing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values,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smooth noisy data, identify or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remove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outliers, and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resolve 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inconsistencies</a:t>
            </a:r>
            <a:endParaRPr sz="1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 integration</a:t>
            </a:r>
            <a:endParaRPr sz="18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49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Integration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of multiple databases, data cubes, or</a:t>
            </a:r>
            <a:r>
              <a:rPr dirty="0" sz="1400" spc="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files</a:t>
            </a:r>
            <a:endParaRPr sz="1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transformation</a:t>
            </a:r>
            <a:endParaRPr sz="18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49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Normalization and aggregation</a:t>
            </a:r>
            <a:endParaRPr sz="1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 reduction</a:t>
            </a:r>
            <a:endParaRPr sz="1800">
              <a:latin typeface="Comic Sans MS"/>
              <a:cs typeface="Comic Sans MS"/>
            </a:endParaRPr>
          </a:p>
          <a:p>
            <a:pPr lvl="1" marL="755015" marR="5080" indent="-285750">
              <a:lnSpc>
                <a:spcPts val="1510"/>
              </a:lnSpc>
              <a:spcBef>
                <a:spcPts val="168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Obtains reduced representation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in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volume </a:t>
            </a:r>
            <a:r>
              <a:rPr dirty="0" sz="1400" spc="5">
                <a:solidFill>
                  <a:srgbClr val="3333CC"/>
                </a:solidFill>
                <a:latin typeface="Comic Sans MS"/>
                <a:cs typeface="Comic Sans MS"/>
              </a:rPr>
              <a:t>but </a:t>
            </a:r>
            <a:r>
              <a:rPr dirty="0" sz="1400" spc="-5">
                <a:solidFill>
                  <a:srgbClr val="3333CC"/>
                </a:solidFill>
                <a:latin typeface="Comic Sans MS"/>
                <a:cs typeface="Comic Sans MS"/>
              </a:rPr>
              <a:t>produces the same or similar analytical  </a:t>
            </a:r>
            <a:r>
              <a:rPr dirty="0" sz="1400" spc="-10">
                <a:solidFill>
                  <a:srgbClr val="3333CC"/>
                </a:solidFill>
                <a:latin typeface="Comic Sans MS"/>
                <a:cs typeface="Comic Sans MS"/>
              </a:rPr>
              <a:t>results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84" y="942848"/>
            <a:ext cx="179387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9255" y="2040889"/>
            <a:ext cx="7781290" cy="4250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01625" indent="-342900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Every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real world data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set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needs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some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kind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dirty="0" sz="2400" spc="-14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data 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pre-processing</a:t>
            </a:r>
            <a:endParaRPr sz="24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2545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Deal with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missing</a:t>
            </a:r>
            <a:r>
              <a:rPr dirty="0" sz="2000" spc="3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values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Correct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erroneous</a:t>
            </a:r>
            <a:r>
              <a:rPr dirty="0" sz="2000" spc="3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values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Select relevant</a:t>
            </a:r>
            <a:r>
              <a:rPr dirty="0" sz="2000" spc="5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attributes</a:t>
            </a:r>
            <a:endParaRPr sz="2000">
              <a:latin typeface="Comic Sans MS"/>
              <a:cs typeface="Comic Sans MS"/>
            </a:endParaRPr>
          </a:p>
          <a:p>
            <a:pPr lvl="1" marL="755015" indent="-285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Adapt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data set </a:t>
            </a:r>
            <a:r>
              <a:rPr dirty="0" sz="2000" spc="-10">
                <a:solidFill>
                  <a:srgbClr val="3333CC"/>
                </a:solidFill>
                <a:latin typeface="Comic Sans MS"/>
                <a:cs typeface="Comic Sans MS"/>
              </a:rPr>
              <a:t>format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to the software tool to be</a:t>
            </a:r>
            <a:r>
              <a:rPr dirty="0" sz="2000" spc="8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000" spc="-5">
                <a:solidFill>
                  <a:srgbClr val="3333CC"/>
                </a:solidFill>
                <a:latin typeface="Comic Sans MS"/>
                <a:cs typeface="Comic Sans MS"/>
              </a:rPr>
              <a:t>used</a:t>
            </a:r>
            <a:endParaRPr sz="20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Comic Sans MS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000"/>
              </a:lnSpc>
              <a:spcBef>
                <a:spcPts val="162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In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general,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pre-processing consumes more</a:t>
            </a:r>
            <a:r>
              <a:rPr dirty="0" sz="2400" spc="-1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than  60% of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data </a:t>
            </a:r>
            <a:r>
              <a:rPr dirty="0" sz="2400">
                <a:solidFill>
                  <a:srgbClr val="3333CC"/>
                </a:solidFill>
                <a:latin typeface="Comic Sans MS"/>
                <a:cs typeface="Comic Sans MS"/>
              </a:rPr>
              <a:t>mining project</a:t>
            </a:r>
            <a:r>
              <a:rPr dirty="0" sz="2400" spc="-2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Comic Sans MS"/>
                <a:cs typeface="Comic Sans MS"/>
              </a:rPr>
              <a:t>effort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5134" y="942848"/>
            <a:ext cx="221424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2905" indent="-34226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83540" algn="l"/>
                <a:tab pos="384175" algn="l"/>
              </a:tabLst>
            </a:pPr>
            <a:r>
              <a:rPr dirty="0" spc="-5"/>
              <a:t>‘Data preparation for data </a:t>
            </a:r>
            <a:r>
              <a:rPr dirty="0" spc="-10"/>
              <a:t>mining’, </a:t>
            </a:r>
            <a:r>
              <a:rPr dirty="0" spc="-5"/>
              <a:t>Dorian Pyle,</a:t>
            </a:r>
            <a:r>
              <a:rPr dirty="0" spc="130"/>
              <a:t> </a:t>
            </a:r>
            <a:r>
              <a:rPr dirty="0" spc="-10"/>
              <a:t>1999</a:t>
            </a:r>
          </a:p>
          <a:p>
            <a:pPr marL="382905" marR="5080" indent="-342265">
              <a:lnSpc>
                <a:spcPct val="100000"/>
              </a:lnSpc>
              <a:spcBef>
                <a:spcPts val="2160"/>
              </a:spcBef>
              <a:buClr>
                <a:srgbClr val="FF0000"/>
              </a:buClr>
              <a:buChar char="•"/>
              <a:tabLst>
                <a:tab pos="383540" algn="l"/>
                <a:tab pos="384175" algn="l"/>
              </a:tabLst>
            </a:pPr>
            <a:r>
              <a:rPr dirty="0" spc="-5"/>
              <a:t>‘Data </a:t>
            </a:r>
            <a:r>
              <a:rPr dirty="0" spc="-10"/>
              <a:t>Mining: </a:t>
            </a:r>
            <a:r>
              <a:rPr dirty="0" spc="-5"/>
              <a:t>Concepts and Techniques’, </a:t>
            </a:r>
            <a:r>
              <a:rPr dirty="0" spc="-10"/>
              <a:t>Jiawei </a:t>
            </a:r>
            <a:r>
              <a:rPr dirty="0" spc="-5"/>
              <a:t>Han and </a:t>
            </a:r>
            <a:r>
              <a:rPr dirty="0" spc="-10"/>
              <a:t>Micheline  Kamber,</a:t>
            </a:r>
            <a:r>
              <a:rPr dirty="0" spc="15"/>
              <a:t> </a:t>
            </a:r>
            <a:r>
              <a:rPr dirty="0" spc="-10"/>
              <a:t>2000</a:t>
            </a:r>
          </a:p>
          <a:p>
            <a:pPr marL="382905" marR="128270" indent="-342265">
              <a:lnSpc>
                <a:spcPct val="100000"/>
              </a:lnSpc>
              <a:spcBef>
                <a:spcPts val="2160"/>
              </a:spcBef>
              <a:buClr>
                <a:srgbClr val="FF0000"/>
              </a:buClr>
              <a:buChar char="•"/>
              <a:tabLst>
                <a:tab pos="383540" algn="l"/>
                <a:tab pos="384175" algn="l"/>
              </a:tabLst>
            </a:pPr>
            <a:r>
              <a:rPr dirty="0" spc="-5"/>
              <a:t>‘Data </a:t>
            </a:r>
            <a:r>
              <a:rPr dirty="0" spc="-10"/>
              <a:t>Mining: </a:t>
            </a:r>
            <a:r>
              <a:rPr dirty="0" spc="-5"/>
              <a:t>Practical </a:t>
            </a:r>
            <a:r>
              <a:rPr dirty="0" spc="-10"/>
              <a:t>Machine Learning </a:t>
            </a:r>
            <a:r>
              <a:rPr dirty="0" spc="-5"/>
              <a:t>Tools and Techniques  with Java </a:t>
            </a:r>
            <a:r>
              <a:rPr dirty="0" spc="-10"/>
              <a:t>Implementations’, </a:t>
            </a:r>
            <a:r>
              <a:rPr dirty="0" spc="-5"/>
              <a:t>Ian H. Witten and Eibe </a:t>
            </a:r>
            <a:r>
              <a:rPr dirty="0" spc="-10"/>
              <a:t>Frank,</a:t>
            </a:r>
            <a:r>
              <a:rPr dirty="0" spc="204"/>
              <a:t> </a:t>
            </a:r>
            <a:r>
              <a:rPr dirty="0" spc="-10"/>
              <a:t>1999</a:t>
            </a:r>
          </a:p>
          <a:p>
            <a:pPr marL="382905" marR="368300" indent="-342265">
              <a:lnSpc>
                <a:spcPct val="100000"/>
              </a:lnSpc>
              <a:spcBef>
                <a:spcPts val="2160"/>
              </a:spcBef>
              <a:buClr>
                <a:srgbClr val="FF0000"/>
              </a:buClr>
              <a:buChar char="•"/>
              <a:tabLst>
                <a:tab pos="383540" algn="l"/>
                <a:tab pos="384175" algn="l"/>
              </a:tabLst>
            </a:pPr>
            <a:r>
              <a:rPr dirty="0" spc="-5"/>
              <a:t>‘Data </a:t>
            </a:r>
            <a:r>
              <a:rPr dirty="0" spc="-10"/>
              <a:t>Mining: </a:t>
            </a:r>
            <a:r>
              <a:rPr dirty="0" spc="-5"/>
              <a:t>Practical </a:t>
            </a:r>
            <a:r>
              <a:rPr dirty="0" spc="-10"/>
              <a:t>Machine Learning </a:t>
            </a:r>
            <a:r>
              <a:rPr dirty="0" spc="-5"/>
              <a:t>Tools and Techniques  second edition’, Ian H. Witten and Eibe </a:t>
            </a:r>
            <a:r>
              <a:rPr dirty="0" spc="-10"/>
              <a:t>Frank,</a:t>
            </a:r>
            <a:r>
              <a:rPr dirty="0" spc="140"/>
              <a:t> </a:t>
            </a:r>
            <a:r>
              <a:rPr dirty="0" spc="-10"/>
              <a:t>2005</a:t>
            </a:r>
          </a:p>
          <a:p>
            <a:pPr marL="382905" marR="381635" indent="-342265">
              <a:lnSpc>
                <a:spcPct val="100000"/>
              </a:lnSpc>
              <a:spcBef>
                <a:spcPts val="2160"/>
              </a:spcBef>
              <a:buClr>
                <a:srgbClr val="FF0000"/>
              </a:buClr>
              <a:buChar char="•"/>
              <a:tabLst>
                <a:tab pos="383540" algn="l"/>
                <a:tab pos="384175" algn="l"/>
              </a:tabLst>
            </a:pPr>
            <a:r>
              <a:rPr dirty="0" spc="-5"/>
              <a:t>DM: </a:t>
            </a:r>
            <a:r>
              <a:rPr dirty="0" spc="-10"/>
              <a:t>Introduction: </a:t>
            </a:r>
            <a:r>
              <a:rPr dirty="0" spc="-5"/>
              <a:t>Machine Learning and Data Mining, Gregory  Piatetsky-Shapiro and Gary</a:t>
            </a:r>
            <a:r>
              <a:rPr dirty="0" spc="65"/>
              <a:t> </a:t>
            </a:r>
            <a:r>
              <a:rPr dirty="0" spc="-5"/>
              <a:t>Parker</a:t>
            </a:r>
          </a:p>
          <a:p>
            <a:pPr marL="383540">
              <a:lnSpc>
                <a:spcPct val="100000"/>
              </a:lnSpc>
              <a:spcBef>
                <a:spcPts val="30"/>
              </a:spcBef>
            </a:pPr>
            <a:r>
              <a:rPr dirty="0" sz="1400" spc="-5"/>
              <a:t>(</a:t>
            </a:r>
            <a:r>
              <a:rPr dirty="0" sz="1400" spc="-5">
                <a:solidFill>
                  <a:srgbClr val="FF0000"/>
                </a:solidFill>
                <a:hlinkClick r:id="rId2"/>
              </a:rPr>
              <a:t>http://www.kdnuggets.com/data_mining_course/dm1-introduction-ml-data-mining.ppt</a:t>
            </a:r>
            <a:r>
              <a:rPr dirty="0" sz="1400" spc="-5">
                <a:hlinkClick r:id="rId2"/>
              </a:rPr>
              <a:t>)</a:t>
            </a:r>
            <a:endParaRPr sz="1400"/>
          </a:p>
          <a:p>
            <a:pPr marL="27940"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38354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83540" algn="l"/>
                <a:tab pos="384810" algn="l"/>
              </a:tabLst>
            </a:pPr>
            <a:r>
              <a:rPr dirty="0" sz="2200"/>
              <a:t>ESMA </a:t>
            </a:r>
            <a:r>
              <a:rPr dirty="0" sz="2200" spc="-5"/>
              <a:t>6835 Mineria de </a:t>
            </a:r>
            <a:r>
              <a:rPr dirty="0" sz="2200"/>
              <a:t>Datos</a:t>
            </a:r>
            <a:r>
              <a:rPr dirty="0" sz="2200" spc="5"/>
              <a:t> </a:t>
            </a:r>
            <a:r>
              <a:rPr dirty="0" sz="1400" spc="-5"/>
              <a:t>(</a:t>
            </a:r>
            <a:r>
              <a:rPr dirty="0" sz="1400" spc="-5">
                <a:solidFill>
                  <a:srgbClr val="FF0000"/>
                </a:solidFill>
                <a:hlinkClick r:id="rId3"/>
              </a:rPr>
              <a:t>http://math.uprm.edu/~edgar/dm8.ppt</a:t>
            </a:r>
            <a:r>
              <a:rPr dirty="0" sz="1400" spc="-5">
                <a:hlinkClick r:id="rId3"/>
              </a:rPr>
              <a:t>)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746" y="947420"/>
            <a:ext cx="50488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333CC"/>
                </a:solidFill>
              </a:rPr>
              <a:t>Data Preparation as a step </a:t>
            </a:r>
            <a:r>
              <a:rPr dirty="0" sz="2400" spc="-5">
                <a:solidFill>
                  <a:srgbClr val="3333CC"/>
                </a:solidFill>
              </a:rPr>
              <a:t>in</a:t>
            </a:r>
            <a:r>
              <a:rPr dirty="0" sz="2400" spc="-90">
                <a:solidFill>
                  <a:srgbClr val="3333CC"/>
                </a:solidFill>
              </a:rPr>
              <a:t> </a:t>
            </a:r>
            <a:r>
              <a:rPr dirty="0" sz="2400" spc="-5">
                <a:solidFill>
                  <a:srgbClr val="3333CC"/>
                </a:solidFill>
              </a:rPr>
              <a:t>the  </a:t>
            </a:r>
            <a:r>
              <a:rPr dirty="0" sz="2400">
                <a:solidFill>
                  <a:srgbClr val="3333CC"/>
                </a:solidFill>
              </a:rPr>
              <a:t>Knowledge Discovery</a:t>
            </a:r>
            <a:r>
              <a:rPr dirty="0" sz="2400" spc="-45">
                <a:solidFill>
                  <a:srgbClr val="3333CC"/>
                </a:solidFill>
              </a:rPr>
              <a:t> </a:t>
            </a:r>
            <a:r>
              <a:rPr dirty="0" sz="2400">
                <a:solidFill>
                  <a:srgbClr val="3333CC"/>
                </a:solidFill>
              </a:rPr>
              <a:t>Process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984133" y="5454396"/>
            <a:ext cx="1001394" cy="626745"/>
          </a:xfrm>
          <a:custGeom>
            <a:avLst/>
            <a:gdLst/>
            <a:ahLst/>
            <a:cxnLst/>
            <a:rect l="l" t="t" r="r" b="b"/>
            <a:pathLst>
              <a:path w="1001394" h="626745">
                <a:moveTo>
                  <a:pt x="936633" y="39612"/>
                </a:moveTo>
                <a:lnTo>
                  <a:pt x="898999" y="40477"/>
                </a:lnTo>
                <a:lnTo>
                  <a:pt x="0" y="593597"/>
                </a:lnTo>
                <a:lnTo>
                  <a:pt x="20574" y="626363"/>
                </a:lnTo>
                <a:lnTo>
                  <a:pt x="918486" y="73472"/>
                </a:lnTo>
                <a:lnTo>
                  <a:pt x="936633" y="39612"/>
                </a:lnTo>
                <a:close/>
              </a:path>
              <a:path w="1001394" h="626745">
                <a:moveTo>
                  <a:pt x="1001268" y="0"/>
                </a:moveTo>
                <a:lnTo>
                  <a:pt x="835914" y="4571"/>
                </a:lnTo>
                <a:lnTo>
                  <a:pt x="817626" y="23621"/>
                </a:lnTo>
                <a:lnTo>
                  <a:pt x="819102" y="31087"/>
                </a:lnTo>
                <a:lnTo>
                  <a:pt x="823150" y="37052"/>
                </a:lnTo>
                <a:lnTo>
                  <a:pt x="829198" y="40874"/>
                </a:lnTo>
                <a:lnTo>
                  <a:pt x="836676" y="41909"/>
                </a:lnTo>
                <a:lnTo>
                  <a:pt x="898999" y="40477"/>
                </a:lnTo>
                <a:lnTo>
                  <a:pt x="958596" y="3809"/>
                </a:lnTo>
                <a:lnTo>
                  <a:pt x="978408" y="36575"/>
                </a:lnTo>
                <a:lnTo>
                  <a:pt x="978408" y="42390"/>
                </a:lnTo>
                <a:lnTo>
                  <a:pt x="1001268" y="0"/>
                </a:lnTo>
                <a:close/>
              </a:path>
              <a:path w="1001394" h="626745">
                <a:moveTo>
                  <a:pt x="978408" y="42390"/>
                </a:moveTo>
                <a:lnTo>
                  <a:pt x="978408" y="36575"/>
                </a:lnTo>
                <a:lnTo>
                  <a:pt x="918486" y="73472"/>
                </a:lnTo>
                <a:lnTo>
                  <a:pt x="889254" y="128015"/>
                </a:lnTo>
                <a:lnTo>
                  <a:pt x="887241" y="135171"/>
                </a:lnTo>
                <a:lnTo>
                  <a:pt x="888015" y="142398"/>
                </a:lnTo>
                <a:lnTo>
                  <a:pt x="891504" y="148911"/>
                </a:lnTo>
                <a:lnTo>
                  <a:pt x="897636" y="153923"/>
                </a:lnTo>
                <a:lnTo>
                  <a:pt x="904779" y="155936"/>
                </a:lnTo>
                <a:lnTo>
                  <a:pt x="911923" y="155162"/>
                </a:lnTo>
                <a:lnTo>
                  <a:pt x="918210" y="151673"/>
                </a:lnTo>
                <a:lnTo>
                  <a:pt x="922782" y="145541"/>
                </a:lnTo>
                <a:lnTo>
                  <a:pt x="978408" y="42390"/>
                </a:lnTo>
                <a:close/>
              </a:path>
              <a:path w="1001394" h="626745">
                <a:moveTo>
                  <a:pt x="978408" y="36575"/>
                </a:moveTo>
                <a:lnTo>
                  <a:pt x="958596" y="3809"/>
                </a:lnTo>
                <a:lnTo>
                  <a:pt x="898999" y="40477"/>
                </a:lnTo>
                <a:lnTo>
                  <a:pt x="936633" y="39612"/>
                </a:lnTo>
                <a:lnTo>
                  <a:pt x="951738" y="11429"/>
                </a:lnTo>
                <a:lnTo>
                  <a:pt x="969264" y="38861"/>
                </a:lnTo>
                <a:lnTo>
                  <a:pt x="969264" y="42206"/>
                </a:lnTo>
                <a:lnTo>
                  <a:pt x="978408" y="36575"/>
                </a:lnTo>
                <a:close/>
              </a:path>
              <a:path w="1001394" h="626745">
                <a:moveTo>
                  <a:pt x="969264" y="42206"/>
                </a:moveTo>
                <a:lnTo>
                  <a:pt x="969264" y="38861"/>
                </a:lnTo>
                <a:lnTo>
                  <a:pt x="936633" y="39612"/>
                </a:lnTo>
                <a:lnTo>
                  <a:pt x="918486" y="73472"/>
                </a:lnTo>
                <a:lnTo>
                  <a:pt x="969264" y="42206"/>
                </a:lnTo>
                <a:close/>
              </a:path>
              <a:path w="1001394" h="626745">
                <a:moveTo>
                  <a:pt x="969264" y="38861"/>
                </a:moveTo>
                <a:lnTo>
                  <a:pt x="951738" y="11429"/>
                </a:lnTo>
                <a:lnTo>
                  <a:pt x="936633" y="39612"/>
                </a:lnTo>
                <a:lnTo>
                  <a:pt x="969264" y="3886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3695" y="2025395"/>
            <a:ext cx="772160" cy="474345"/>
          </a:xfrm>
          <a:custGeom>
            <a:avLst/>
            <a:gdLst/>
            <a:ahLst/>
            <a:cxnLst/>
            <a:rect l="l" t="t" r="r" b="b"/>
            <a:pathLst>
              <a:path w="772159" h="474344">
                <a:moveTo>
                  <a:pt x="706776" y="39236"/>
                </a:moveTo>
                <a:lnTo>
                  <a:pt x="668263" y="39681"/>
                </a:lnTo>
                <a:lnTo>
                  <a:pt x="0" y="441197"/>
                </a:lnTo>
                <a:lnTo>
                  <a:pt x="19050" y="473963"/>
                </a:lnTo>
                <a:lnTo>
                  <a:pt x="688948" y="71885"/>
                </a:lnTo>
                <a:lnTo>
                  <a:pt x="706776" y="39236"/>
                </a:lnTo>
                <a:close/>
              </a:path>
              <a:path w="772159" h="474344">
                <a:moveTo>
                  <a:pt x="771906" y="0"/>
                </a:moveTo>
                <a:lnTo>
                  <a:pt x="606552" y="2285"/>
                </a:lnTo>
                <a:lnTo>
                  <a:pt x="587502" y="21335"/>
                </a:lnTo>
                <a:lnTo>
                  <a:pt x="589418" y="28813"/>
                </a:lnTo>
                <a:lnTo>
                  <a:pt x="593693" y="34861"/>
                </a:lnTo>
                <a:lnTo>
                  <a:pt x="599824" y="38909"/>
                </a:lnTo>
                <a:lnTo>
                  <a:pt x="607314" y="40385"/>
                </a:lnTo>
                <a:lnTo>
                  <a:pt x="668263" y="39681"/>
                </a:lnTo>
                <a:lnTo>
                  <a:pt x="729234" y="3047"/>
                </a:lnTo>
                <a:lnTo>
                  <a:pt x="749046" y="35813"/>
                </a:lnTo>
                <a:lnTo>
                  <a:pt x="749046" y="41365"/>
                </a:lnTo>
                <a:lnTo>
                  <a:pt x="771906" y="0"/>
                </a:lnTo>
                <a:close/>
              </a:path>
              <a:path w="772159" h="474344">
                <a:moveTo>
                  <a:pt x="749046" y="41365"/>
                </a:moveTo>
                <a:lnTo>
                  <a:pt x="749046" y="35813"/>
                </a:lnTo>
                <a:lnTo>
                  <a:pt x="688948" y="71885"/>
                </a:lnTo>
                <a:lnTo>
                  <a:pt x="659130" y="126491"/>
                </a:lnTo>
                <a:lnTo>
                  <a:pt x="656665" y="133647"/>
                </a:lnTo>
                <a:lnTo>
                  <a:pt x="657129" y="140874"/>
                </a:lnTo>
                <a:lnTo>
                  <a:pt x="660308" y="147387"/>
                </a:lnTo>
                <a:lnTo>
                  <a:pt x="665988" y="152399"/>
                </a:lnTo>
                <a:lnTo>
                  <a:pt x="673250" y="154745"/>
                </a:lnTo>
                <a:lnTo>
                  <a:pt x="680656" y="154019"/>
                </a:lnTo>
                <a:lnTo>
                  <a:pt x="687204" y="150578"/>
                </a:lnTo>
                <a:lnTo>
                  <a:pt x="691896" y="144779"/>
                </a:lnTo>
                <a:lnTo>
                  <a:pt x="749046" y="41365"/>
                </a:lnTo>
                <a:close/>
              </a:path>
              <a:path w="772159" h="474344">
                <a:moveTo>
                  <a:pt x="749046" y="35813"/>
                </a:moveTo>
                <a:lnTo>
                  <a:pt x="729234" y="3047"/>
                </a:lnTo>
                <a:lnTo>
                  <a:pt x="668263" y="39681"/>
                </a:lnTo>
                <a:lnTo>
                  <a:pt x="706776" y="39236"/>
                </a:lnTo>
                <a:lnTo>
                  <a:pt x="722376" y="10667"/>
                </a:lnTo>
                <a:lnTo>
                  <a:pt x="739140" y="38861"/>
                </a:lnTo>
                <a:lnTo>
                  <a:pt x="739140" y="41759"/>
                </a:lnTo>
                <a:lnTo>
                  <a:pt x="749046" y="35813"/>
                </a:lnTo>
                <a:close/>
              </a:path>
              <a:path w="772159" h="474344">
                <a:moveTo>
                  <a:pt x="739140" y="41759"/>
                </a:moveTo>
                <a:lnTo>
                  <a:pt x="739140" y="38861"/>
                </a:lnTo>
                <a:lnTo>
                  <a:pt x="706776" y="39236"/>
                </a:lnTo>
                <a:lnTo>
                  <a:pt x="688948" y="71885"/>
                </a:lnTo>
                <a:lnTo>
                  <a:pt x="739140" y="41759"/>
                </a:lnTo>
                <a:close/>
              </a:path>
              <a:path w="772159" h="474344">
                <a:moveTo>
                  <a:pt x="739140" y="38861"/>
                </a:moveTo>
                <a:lnTo>
                  <a:pt x="722376" y="10667"/>
                </a:lnTo>
                <a:lnTo>
                  <a:pt x="706776" y="39236"/>
                </a:lnTo>
                <a:lnTo>
                  <a:pt x="739140" y="3886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70333" y="3015995"/>
            <a:ext cx="1001394" cy="626745"/>
          </a:xfrm>
          <a:custGeom>
            <a:avLst/>
            <a:gdLst/>
            <a:ahLst/>
            <a:cxnLst/>
            <a:rect l="l" t="t" r="r" b="b"/>
            <a:pathLst>
              <a:path w="1001395" h="626745">
                <a:moveTo>
                  <a:pt x="936633" y="39612"/>
                </a:moveTo>
                <a:lnTo>
                  <a:pt x="898999" y="40477"/>
                </a:lnTo>
                <a:lnTo>
                  <a:pt x="0" y="593597"/>
                </a:lnTo>
                <a:lnTo>
                  <a:pt x="20574" y="626363"/>
                </a:lnTo>
                <a:lnTo>
                  <a:pt x="918486" y="73472"/>
                </a:lnTo>
                <a:lnTo>
                  <a:pt x="936633" y="39612"/>
                </a:lnTo>
                <a:close/>
              </a:path>
              <a:path w="1001395" h="626745">
                <a:moveTo>
                  <a:pt x="1001268" y="0"/>
                </a:moveTo>
                <a:lnTo>
                  <a:pt x="835914" y="4571"/>
                </a:lnTo>
                <a:lnTo>
                  <a:pt x="817626" y="23621"/>
                </a:lnTo>
                <a:lnTo>
                  <a:pt x="819102" y="31087"/>
                </a:lnTo>
                <a:lnTo>
                  <a:pt x="823150" y="37052"/>
                </a:lnTo>
                <a:lnTo>
                  <a:pt x="829198" y="40874"/>
                </a:lnTo>
                <a:lnTo>
                  <a:pt x="836676" y="41909"/>
                </a:lnTo>
                <a:lnTo>
                  <a:pt x="898999" y="40477"/>
                </a:lnTo>
                <a:lnTo>
                  <a:pt x="958596" y="3809"/>
                </a:lnTo>
                <a:lnTo>
                  <a:pt x="978408" y="36575"/>
                </a:lnTo>
                <a:lnTo>
                  <a:pt x="978408" y="42390"/>
                </a:lnTo>
                <a:lnTo>
                  <a:pt x="1001268" y="0"/>
                </a:lnTo>
                <a:close/>
              </a:path>
              <a:path w="1001395" h="626745">
                <a:moveTo>
                  <a:pt x="978408" y="42390"/>
                </a:moveTo>
                <a:lnTo>
                  <a:pt x="978408" y="36575"/>
                </a:lnTo>
                <a:lnTo>
                  <a:pt x="918486" y="73472"/>
                </a:lnTo>
                <a:lnTo>
                  <a:pt x="889254" y="128015"/>
                </a:lnTo>
                <a:lnTo>
                  <a:pt x="887241" y="135171"/>
                </a:lnTo>
                <a:lnTo>
                  <a:pt x="888015" y="142398"/>
                </a:lnTo>
                <a:lnTo>
                  <a:pt x="891504" y="148911"/>
                </a:lnTo>
                <a:lnTo>
                  <a:pt x="897636" y="153923"/>
                </a:lnTo>
                <a:lnTo>
                  <a:pt x="904779" y="155936"/>
                </a:lnTo>
                <a:lnTo>
                  <a:pt x="911923" y="155162"/>
                </a:lnTo>
                <a:lnTo>
                  <a:pt x="918210" y="151673"/>
                </a:lnTo>
                <a:lnTo>
                  <a:pt x="922782" y="145541"/>
                </a:lnTo>
                <a:lnTo>
                  <a:pt x="978408" y="42390"/>
                </a:lnTo>
                <a:close/>
              </a:path>
              <a:path w="1001395" h="626745">
                <a:moveTo>
                  <a:pt x="978408" y="36575"/>
                </a:moveTo>
                <a:lnTo>
                  <a:pt x="958596" y="3809"/>
                </a:lnTo>
                <a:lnTo>
                  <a:pt x="898999" y="40477"/>
                </a:lnTo>
                <a:lnTo>
                  <a:pt x="936633" y="39612"/>
                </a:lnTo>
                <a:lnTo>
                  <a:pt x="951738" y="11429"/>
                </a:lnTo>
                <a:lnTo>
                  <a:pt x="969264" y="38861"/>
                </a:lnTo>
                <a:lnTo>
                  <a:pt x="969264" y="42206"/>
                </a:lnTo>
                <a:lnTo>
                  <a:pt x="978408" y="36575"/>
                </a:lnTo>
                <a:close/>
              </a:path>
              <a:path w="1001395" h="626745">
                <a:moveTo>
                  <a:pt x="969264" y="42206"/>
                </a:moveTo>
                <a:lnTo>
                  <a:pt x="969264" y="38861"/>
                </a:lnTo>
                <a:lnTo>
                  <a:pt x="936633" y="39612"/>
                </a:lnTo>
                <a:lnTo>
                  <a:pt x="918486" y="73472"/>
                </a:lnTo>
                <a:lnTo>
                  <a:pt x="969264" y="42206"/>
                </a:lnTo>
                <a:close/>
              </a:path>
              <a:path w="1001395" h="626745">
                <a:moveTo>
                  <a:pt x="969264" y="38861"/>
                </a:moveTo>
                <a:lnTo>
                  <a:pt x="951738" y="11429"/>
                </a:lnTo>
                <a:lnTo>
                  <a:pt x="936633" y="39612"/>
                </a:lnTo>
                <a:lnTo>
                  <a:pt x="969264" y="3886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41533" y="4082796"/>
            <a:ext cx="1001394" cy="626745"/>
          </a:xfrm>
          <a:custGeom>
            <a:avLst/>
            <a:gdLst/>
            <a:ahLst/>
            <a:cxnLst/>
            <a:rect l="l" t="t" r="r" b="b"/>
            <a:pathLst>
              <a:path w="1001395" h="626745">
                <a:moveTo>
                  <a:pt x="936633" y="39612"/>
                </a:moveTo>
                <a:lnTo>
                  <a:pt x="898999" y="40477"/>
                </a:lnTo>
                <a:lnTo>
                  <a:pt x="0" y="593597"/>
                </a:lnTo>
                <a:lnTo>
                  <a:pt x="20574" y="626363"/>
                </a:lnTo>
                <a:lnTo>
                  <a:pt x="918486" y="73472"/>
                </a:lnTo>
                <a:lnTo>
                  <a:pt x="936633" y="39612"/>
                </a:lnTo>
                <a:close/>
              </a:path>
              <a:path w="1001395" h="626745">
                <a:moveTo>
                  <a:pt x="1001268" y="0"/>
                </a:moveTo>
                <a:lnTo>
                  <a:pt x="835914" y="4571"/>
                </a:lnTo>
                <a:lnTo>
                  <a:pt x="817626" y="23621"/>
                </a:lnTo>
                <a:lnTo>
                  <a:pt x="819102" y="31087"/>
                </a:lnTo>
                <a:lnTo>
                  <a:pt x="823150" y="37052"/>
                </a:lnTo>
                <a:lnTo>
                  <a:pt x="829198" y="40874"/>
                </a:lnTo>
                <a:lnTo>
                  <a:pt x="836676" y="41909"/>
                </a:lnTo>
                <a:lnTo>
                  <a:pt x="898999" y="40477"/>
                </a:lnTo>
                <a:lnTo>
                  <a:pt x="958596" y="3809"/>
                </a:lnTo>
                <a:lnTo>
                  <a:pt x="978408" y="36575"/>
                </a:lnTo>
                <a:lnTo>
                  <a:pt x="978408" y="42390"/>
                </a:lnTo>
                <a:lnTo>
                  <a:pt x="1001268" y="0"/>
                </a:lnTo>
                <a:close/>
              </a:path>
              <a:path w="1001395" h="626745">
                <a:moveTo>
                  <a:pt x="978408" y="42390"/>
                </a:moveTo>
                <a:lnTo>
                  <a:pt x="978408" y="36575"/>
                </a:lnTo>
                <a:lnTo>
                  <a:pt x="918486" y="73472"/>
                </a:lnTo>
                <a:lnTo>
                  <a:pt x="889254" y="128015"/>
                </a:lnTo>
                <a:lnTo>
                  <a:pt x="887241" y="135171"/>
                </a:lnTo>
                <a:lnTo>
                  <a:pt x="888015" y="142398"/>
                </a:lnTo>
                <a:lnTo>
                  <a:pt x="891504" y="148911"/>
                </a:lnTo>
                <a:lnTo>
                  <a:pt x="897636" y="153923"/>
                </a:lnTo>
                <a:lnTo>
                  <a:pt x="904779" y="155936"/>
                </a:lnTo>
                <a:lnTo>
                  <a:pt x="911923" y="155162"/>
                </a:lnTo>
                <a:lnTo>
                  <a:pt x="918210" y="151673"/>
                </a:lnTo>
                <a:lnTo>
                  <a:pt x="922782" y="145541"/>
                </a:lnTo>
                <a:lnTo>
                  <a:pt x="978408" y="42390"/>
                </a:lnTo>
                <a:close/>
              </a:path>
              <a:path w="1001395" h="626745">
                <a:moveTo>
                  <a:pt x="978408" y="36575"/>
                </a:moveTo>
                <a:lnTo>
                  <a:pt x="958596" y="3809"/>
                </a:lnTo>
                <a:lnTo>
                  <a:pt x="898999" y="40477"/>
                </a:lnTo>
                <a:lnTo>
                  <a:pt x="936633" y="39612"/>
                </a:lnTo>
                <a:lnTo>
                  <a:pt x="951738" y="11429"/>
                </a:lnTo>
                <a:lnTo>
                  <a:pt x="969264" y="38861"/>
                </a:lnTo>
                <a:lnTo>
                  <a:pt x="969264" y="42206"/>
                </a:lnTo>
                <a:lnTo>
                  <a:pt x="978408" y="36575"/>
                </a:lnTo>
                <a:close/>
              </a:path>
              <a:path w="1001395" h="626745">
                <a:moveTo>
                  <a:pt x="969264" y="42206"/>
                </a:moveTo>
                <a:lnTo>
                  <a:pt x="969264" y="38861"/>
                </a:lnTo>
                <a:lnTo>
                  <a:pt x="936633" y="39612"/>
                </a:lnTo>
                <a:lnTo>
                  <a:pt x="918486" y="73472"/>
                </a:lnTo>
                <a:lnTo>
                  <a:pt x="969264" y="42206"/>
                </a:lnTo>
                <a:close/>
              </a:path>
              <a:path w="1001395" h="626745">
                <a:moveTo>
                  <a:pt x="969264" y="38861"/>
                </a:moveTo>
                <a:lnTo>
                  <a:pt x="951738" y="11429"/>
                </a:lnTo>
                <a:lnTo>
                  <a:pt x="936633" y="39612"/>
                </a:lnTo>
                <a:lnTo>
                  <a:pt x="969264" y="3886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38795" y="5021071"/>
            <a:ext cx="10407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4769" marR="5080" indent="-52705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omic Sans MS"/>
                <a:cs typeface="Comic Sans MS"/>
              </a:rPr>
              <a:t>Cleaning</a:t>
            </a:r>
            <a:r>
              <a:rPr dirty="0" sz="1400" spc="-6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and  </a:t>
            </a:r>
            <a:r>
              <a:rPr dirty="0" sz="1400" spc="-5">
                <a:latin typeface="Comic Sans MS"/>
                <a:cs typeface="Comic Sans MS"/>
              </a:rPr>
              <a:t>Integration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04620" y="23301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8458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56220" y="2324100"/>
            <a:ext cx="97155" cy="622935"/>
          </a:xfrm>
          <a:custGeom>
            <a:avLst/>
            <a:gdLst/>
            <a:ahLst/>
            <a:cxnLst/>
            <a:rect l="l" t="t" r="r" b="b"/>
            <a:pathLst>
              <a:path w="97154" h="622935">
                <a:moveTo>
                  <a:pt x="96775" y="622553"/>
                </a:moveTo>
                <a:lnTo>
                  <a:pt x="96775" y="0"/>
                </a:lnTo>
                <a:lnTo>
                  <a:pt x="0" y="0"/>
                </a:lnTo>
                <a:lnTo>
                  <a:pt x="0" y="622553"/>
                </a:lnTo>
                <a:lnTo>
                  <a:pt x="6108" y="622553"/>
                </a:lnTo>
                <a:lnTo>
                  <a:pt x="6108" y="12953"/>
                </a:lnTo>
                <a:lnTo>
                  <a:pt x="12192" y="6095"/>
                </a:lnTo>
                <a:lnTo>
                  <a:pt x="12192" y="12953"/>
                </a:lnTo>
                <a:lnTo>
                  <a:pt x="84594" y="12953"/>
                </a:lnTo>
                <a:lnTo>
                  <a:pt x="84594" y="6095"/>
                </a:lnTo>
                <a:lnTo>
                  <a:pt x="90677" y="12953"/>
                </a:lnTo>
                <a:lnTo>
                  <a:pt x="90677" y="622553"/>
                </a:lnTo>
                <a:lnTo>
                  <a:pt x="96775" y="622553"/>
                </a:lnTo>
                <a:close/>
              </a:path>
              <a:path w="97154" h="622935">
                <a:moveTo>
                  <a:pt x="12192" y="12953"/>
                </a:moveTo>
                <a:lnTo>
                  <a:pt x="12192" y="6095"/>
                </a:lnTo>
                <a:lnTo>
                  <a:pt x="6108" y="12953"/>
                </a:lnTo>
                <a:lnTo>
                  <a:pt x="12192" y="12953"/>
                </a:lnTo>
                <a:close/>
              </a:path>
              <a:path w="97154" h="622935">
                <a:moveTo>
                  <a:pt x="12192" y="609599"/>
                </a:moveTo>
                <a:lnTo>
                  <a:pt x="12192" y="12953"/>
                </a:lnTo>
                <a:lnTo>
                  <a:pt x="6108" y="12953"/>
                </a:lnTo>
                <a:lnTo>
                  <a:pt x="6108" y="609599"/>
                </a:lnTo>
                <a:lnTo>
                  <a:pt x="12192" y="609599"/>
                </a:lnTo>
                <a:close/>
              </a:path>
              <a:path w="97154" h="622935">
                <a:moveTo>
                  <a:pt x="90677" y="609599"/>
                </a:moveTo>
                <a:lnTo>
                  <a:pt x="6108" y="609599"/>
                </a:lnTo>
                <a:lnTo>
                  <a:pt x="12192" y="615695"/>
                </a:lnTo>
                <a:lnTo>
                  <a:pt x="12192" y="622553"/>
                </a:lnTo>
                <a:lnTo>
                  <a:pt x="84594" y="622553"/>
                </a:lnTo>
                <a:lnTo>
                  <a:pt x="84594" y="615695"/>
                </a:lnTo>
                <a:lnTo>
                  <a:pt x="90677" y="609599"/>
                </a:lnTo>
                <a:close/>
              </a:path>
              <a:path w="97154" h="622935">
                <a:moveTo>
                  <a:pt x="12192" y="622553"/>
                </a:moveTo>
                <a:lnTo>
                  <a:pt x="12192" y="615695"/>
                </a:lnTo>
                <a:lnTo>
                  <a:pt x="6108" y="609599"/>
                </a:lnTo>
                <a:lnTo>
                  <a:pt x="6108" y="622553"/>
                </a:lnTo>
                <a:lnTo>
                  <a:pt x="12192" y="622553"/>
                </a:lnTo>
                <a:close/>
              </a:path>
              <a:path w="97154" h="622935">
                <a:moveTo>
                  <a:pt x="90677" y="12953"/>
                </a:moveTo>
                <a:lnTo>
                  <a:pt x="84594" y="6095"/>
                </a:lnTo>
                <a:lnTo>
                  <a:pt x="84594" y="12953"/>
                </a:lnTo>
                <a:lnTo>
                  <a:pt x="90677" y="12953"/>
                </a:lnTo>
                <a:close/>
              </a:path>
              <a:path w="97154" h="622935">
                <a:moveTo>
                  <a:pt x="90677" y="609599"/>
                </a:moveTo>
                <a:lnTo>
                  <a:pt x="90677" y="12953"/>
                </a:lnTo>
                <a:lnTo>
                  <a:pt x="84594" y="12953"/>
                </a:lnTo>
                <a:lnTo>
                  <a:pt x="84594" y="609599"/>
                </a:lnTo>
                <a:lnTo>
                  <a:pt x="90677" y="609599"/>
                </a:lnTo>
                <a:close/>
              </a:path>
              <a:path w="97154" h="622935">
                <a:moveTo>
                  <a:pt x="90677" y="622553"/>
                </a:moveTo>
                <a:lnTo>
                  <a:pt x="90677" y="609599"/>
                </a:lnTo>
                <a:lnTo>
                  <a:pt x="84594" y="615695"/>
                </a:lnTo>
                <a:lnTo>
                  <a:pt x="84594" y="622553"/>
                </a:lnTo>
                <a:lnTo>
                  <a:pt x="90677" y="622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89190" y="2558795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84581">
            <a:solidFill>
              <a:srgbClr val="FFC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40815" y="2552700"/>
            <a:ext cx="97155" cy="394335"/>
          </a:xfrm>
          <a:custGeom>
            <a:avLst/>
            <a:gdLst/>
            <a:ahLst/>
            <a:cxnLst/>
            <a:rect l="l" t="t" r="r" b="b"/>
            <a:pathLst>
              <a:path w="97154" h="394335">
                <a:moveTo>
                  <a:pt x="96774" y="393953"/>
                </a:moveTo>
                <a:lnTo>
                  <a:pt x="96774" y="0"/>
                </a:lnTo>
                <a:lnTo>
                  <a:pt x="0" y="0"/>
                </a:lnTo>
                <a:lnTo>
                  <a:pt x="0" y="393953"/>
                </a:lnTo>
                <a:lnTo>
                  <a:pt x="6083" y="393953"/>
                </a:lnTo>
                <a:lnTo>
                  <a:pt x="6083" y="12953"/>
                </a:lnTo>
                <a:lnTo>
                  <a:pt x="12192" y="6095"/>
                </a:lnTo>
                <a:lnTo>
                  <a:pt x="12192" y="12953"/>
                </a:lnTo>
                <a:lnTo>
                  <a:pt x="84582" y="12953"/>
                </a:lnTo>
                <a:lnTo>
                  <a:pt x="84582" y="6095"/>
                </a:lnTo>
                <a:lnTo>
                  <a:pt x="90677" y="12953"/>
                </a:lnTo>
                <a:lnTo>
                  <a:pt x="90677" y="393953"/>
                </a:lnTo>
                <a:lnTo>
                  <a:pt x="96774" y="393953"/>
                </a:lnTo>
                <a:close/>
              </a:path>
              <a:path w="97154" h="394335">
                <a:moveTo>
                  <a:pt x="12192" y="12953"/>
                </a:moveTo>
                <a:lnTo>
                  <a:pt x="12192" y="6095"/>
                </a:lnTo>
                <a:lnTo>
                  <a:pt x="6083" y="12953"/>
                </a:lnTo>
                <a:lnTo>
                  <a:pt x="12192" y="12953"/>
                </a:lnTo>
                <a:close/>
              </a:path>
              <a:path w="97154" h="394335">
                <a:moveTo>
                  <a:pt x="12192" y="380999"/>
                </a:moveTo>
                <a:lnTo>
                  <a:pt x="12192" y="12953"/>
                </a:lnTo>
                <a:lnTo>
                  <a:pt x="6083" y="12953"/>
                </a:lnTo>
                <a:lnTo>
                  <a:pt x="6083" y="380999"/>
                </a:lnTo>
                <a:lnTo>
                  <a:pt x="12192" y="380999"/>
                </a:lnTo>
                <a:close/>
              </a:path>
              <a:path w="97154" h="394335">
                <a:moveTo>
                  <a:pt x="90677" y="380999"/>
                </a:moveTo>
                <a:lnTo>
                  <a:pt x="6083" y="380999"/>
                </a:lnTo>
                <a:lnTo>
                  <a:pt x="12192" y="387095"/>
                </a:lnTo>
                <a:lnTo>
                  <a:pt x="12192" y="393953"/>
                </a:lnTo>
                <a:lnTo>
                  <a:pt x="84582" y="393953"/>
                </a:lnTo>
                <a:lnTo>
                  <a:pt x="84582" y="387095"/>
                </a:lnTo>
                <a:lnTo>
                  <a:pt x="90677" y="380999"/>
                </a:lnTo>
                <a:close/>
              </a:path>
              <a:path w="97154" h="394335">
                <a:moveTo>
                  <a:pt x="12192" y="393953"/>
                </a:moveTo>
                <a:lnTo>
                  <a:pt x="12192" y="387095"/>
                </a:lnTo>
                <a:lnTo>
                  <a:pt x="6083" y="380999"/>
                </a:lnTo>
                <a:lnTo>
                  <a:pt x="6083" y="393953"/>
                </a:lnTo>
                <a:lnTo>
                  <a:pt x="12192" y="393953"/>
                </a:lnTo>
                <a:close/>
              </a:path>
              <a:path w="97154" h="394335">
                <a:moveTo>
                  <a:pt x="90677" y="12953"/>
                </a:moveTo>
                <a:lnTo>
                  <a:pt x="84582" y="6095"/>
                </a:lnTo>
                <a:lnTo>
                  <a:pt x="84582" y="12953"/>
                </a:lnTo>
                <a:lnTo>
                  <a:pt x="90677" y="12953"/>
                </a:lnTo>
                <a:close/>
              </a:path>
              <a:path w="97154" h="394335">
                <a:moveTo>
                  <a:pt x="90677" y="380999"/>
                </a:moveTo>
                <a:lnTo>
                  <a:pt x="90677" y="12953"/>
                </a:lnTo>
                <a:lnTo>
                  <a:pt x="84582" y="12953"/>
                </a:lnTo>
                <a:lnTo>
                  <a:pt x="84582" y="380999"/>
                </a:lnTo>
                <a:lnTo>
                  <a:pt x="90677" y="380999"/>
                </a:lnTo>
                <a:close/>
              </a:path>
              <a:path w="97154" h="394335">
                <a:moveTo>
                  <a:pt x="90677" y="393953"/>
                </a:moveTo>
                <a:lnTo>
                  <a:pt x="90677" y="380999"/>
                </a:lnTo>
                <a:lnTo>
                  <a:pt x="84582" y="387095"/>
                </a:lnTo>
                <a:lnTo>
                  <a:pt x="84582" y="393953"/>
                </a:lnTo>
                <a:lnTo>
                  <a:pt x="90677" y="393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20038" y="2482595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84581">
            <a:solidFill>
              <a:srgbClr val="00E4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70877" y="2476500"/>
            <a:ext cx="97790" cy="470534"/>
          </a:xfrm>
          <a:custGeom>
            <a:avLst/>
            <a:gdLst/>
            <a:ahLst/>
            <a:cxnLst/>
            <a:rect l="l" t="t" r="r" b="b"/>
            <a:pathLst>
              <a:path w="97790" h="470535">
                <a:moveTo>
                  <a:pt x="97535" y="470153"/>
                </a:moveTo>
                <a:lnTo>
                  <a:pt x="97535" y="0"/>
                </a:lnTo>
                <a:lnTo>
                  <a:pt x="0" y="0"/>
                </a:lnTo>
                <a:lnTo>
                  <a:pt x="0" y="470153"/>
                </a:lnTo>
                <a:lnTo>
                  <a:pt x="6870" y="470153"/>
                </a:lnTo>
                <a:lnTo>
                  <a:pt x="6870" y="12953"/>
                </a:lnTo>
                <a:lnTo>
                  <a:pt x="12966" y="6095"/>
                </a:lnTo>
                <a:lnTo>
                  <a:pt x="12966" y="12953"/>
                </a:lnTo>
                <a:lnTo>
                  <a:pt x="85344" y="12953"/>
                </a:lnTo>
                <a:lnTo>
                  <a:pt x="85344" y="6095"/>
                </a:lnTo>
                <a:lnTo>
                  <a:pt x="91452" y="12953"/>
                </a:lnTo>
                <a:lnTo>
                  <a:pt x="91452" y="470153"/>
                </a:lnTo>
                <a:lnTo>
                  <a:pt x="97535" y="470153"/>
                </a:lnTo>
                <a:close/>
              </a:path>
              <a:path w="97790" h="470535">
                <a:moveTo>
                  <a:pt x="12966" y="12953"/>
                </a:moveTo>
                <a:lnTo>
                  <a:pt x="12966" y="6095"/>
                </a:lnTo>
                <a:lnTo>
                  <a:pt x="6870" y="12953"/>
                </a:lnTo>
                <a:lnTo>
                  <a:pt x="12966" y="12953"/>
                </a:lnTo>
                <a:close/>
              </a:path>
              <a:path w="97790" h="470535">
                <a:moveTo>
                  <a:pt x="12966" y="457199"/>
                </a:moveTo>
                <a:lnTo>
                  <a:pt x="12966" y="12953"/>
                </a:lnTo>
                <a:lnTo>
                  <a:pt x="6870" y="12953"/>
                </a:lnTo>
                <a:lnTo>
                  <a:pt x="6870" y="457199"/>
                </a:lnTo>
                <a:lnTo>
                  <a:pt x="12966" y="457199"/>
                </a:lnTo>
                <a:close/>
              </a:path>
              <a:path w="97790" h="470535">
                <a:moveTo>
                  <a:pt x="91452" y="457199"/>
                </a:moveTo>
                <a:lnTo>
                  <a:pt x="6870" y="457199"/>
                </a:lnTo>
                <a:lnTo>
                  <a:pt x="12966" y="463295"/>
                </a:lnTo>
                <a:lnTo>
                  <a:pt x="12966" y="470153"/>
                </a:lnTo>
                <a:lnTo>
                  <a:pt x="85344" y="470153"/>
                </a:lnTo>
                <a:lnTo>
                  <a:pt x="85344" y="463295"/>
                </a:lnTo>
                <a:lnTo>
                  <a:pt x="91452" y="457199"/>
                </a:lnTo>
                <a:close/>
              </a:path>
              <a:path w="97790" h="470535">
                <a:moveTo>
                  <a:pt x="12966" y="470153"/>
                </a:moveTo>
                <a:lnTo>
                  <a:pt x="12966" y="463295"/>
                </a:lnTo>
                <a:lnTo>
                  <a:pt x="6870" y="457199"/>
                </a:lnTo>
                <a:lnTo>
                  <a:pt x="6870" y="470153"/>
                </a:lnTo>
                <a:lnTo>
                  <a:pt x="12966" y="470153"/>
                </a:lnTo>
                <a:close/>
              </a:path>
              <a:path w="97790" h="470535">
                <a:moveTo>
                  <a:pt x="91452" y="12953"/>
                </a:moveTo>
                <a:lnTo>
                  <a:pt x="85344" y="6095"/>
                </a:lnTo>
                <a:lnTo>
                  <a:pt x="85344" y="12953"/>
                </a:lnTo>
                <a:lnTo>
                  <a:pt x="91452" y="12953"/>
                </a:lnTo>
                <a:close/>
              </a:path>
              <a:path w="97790" h="470535">
                <a:moveTo>
                  <a:pt x="91452" y="457199"/>
                </a:moveTo>
                <a:lnTo>
                  <a:pt x="91452" y="12953"/>
                </a:lnTo>
                <a:lnTo>
                  <a:pt x="85344" y="12953"/>
                </a:lnTo>
                <a:lnTo>
                  <a:pt x="85344" y="457199"/>
                </a:lnTo>
                <a:lnTo>
                  <a:pt x="91452" y="457199"/>
                </a:lnTo>
                <a:close/>
              </a:path>
              <a:path w="97790" h="470535">
                <a:moveTo>
                  <a:pt x="91452" y="470153"/>
                </a:moveTo>
                <a:lnTo>
                  <a:pt x="91452" y="457199"/>
                </a:lnTo>
                <a:lnTo>
                  <a:pt x="85344" y="463295"/>
                </a:lnTo>
                <a:lnTo>
                  <a:pt x="85344" y="470153"/>
                </a:lnTo>
                <a:lnTo>
                  <a:pt x="91452" y="470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25398" y="2705100"/>
            <a:ext cx="97534" cy="241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23227" y="2977895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76200">
            <a:solidFill>
              <a:srgbClr val="00E4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17143" y="2933700"/>
            <a:ext cx="775335" cy="89535"/>
          </a:xfrm>
          <a:custGeom>
            <a:avLst/>
            <a:gdLst/>
            <a:ahLst/>
            <a:cxnLst/>
            <a:rect l="l" t="t" r="r" b="b"/>
            <a:pathLst>
              <a:path w="775334" h="89535">
                <a:moveTo>
                  <a:pt x="774953" y="89153"/>
                </a:moveTo>
                <a:lnTo>
                  <a:pt x="774953" y="0"/>
                </a:lnTo>
                <a:lnTo>
                  <a:pt x="0" y="0"/>
                </a:lnTo>
                <a:lnTo>
                  <a:pt x="0" y="89153"/>
                </a:lnTo>
                <a:lnTo>
                  <a:pt x="6083" y="89153"/>
                </a:lnTo>
                <a:lnTo>
                  <a:pt x="6083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762000" y="12953"/>
                </a:lnTo>
                <a:lnTo>
                  <a:pt x="762000" y="6095"/>
                </a:lnTo>
                <a:lnTo>
                  <a:pt x="768083" y="12953"/>
                </a:lnTo>
                <a:lnTo>
                  <a:pt x="768083" y="89153"/>
                </a:lnTo>
                <a:lnTo>
                  <a:pt x="774953" y="89153"/>
                </a:lnTo>
                <a:close/>
              </a:path>
              <a:path w="775334" h="89535">
                <a:moveTo>
                  <a:pt x="12954" y="12953"/>
                </a:moveTo>
                <a:lnTo>
                  <a:pt x="12954" y="6095"/>
                </a:lnTo>
                <a:lnTo>
                  <a:pt x="6083" y="12953"/>
                </a:lnTo>
                <a:lnTo>
                  <a:pt x="12954" y="12953"/>
                </a:lnTo>
                <a:close/>
              </a:path>
              <a:path w="775334" h="89535">
                <a:moveTo>
                  <a:pt x="12954" y="76199"/>
                </a:moveTo>
                <a:lnTo>
                  <a:pt x="12954" y="12953"/>
                </a:lnTo>
                <a:lnTo>
                  <a:pt x="6083" y="12953"/>
                </a:lnTo>
                <a:lnTo>
                  <a:pt x="6083" y="76199"/>
                </a:lnTo>
                <a:lnTo>
                  <a:pt x="12954" y="76199"/>
                </a:lnTo>
                <a:close/>
              </a:path>
              <a:path w="775334" h="89535">
                <a:moveTo>
                  <a:pt x="768083" y="76199"/>
                </a:moveTo>
                <a:lnTo>
                  <a:pt x="6083" y="76199"/>
                </a:lnTo>
                <a:lnTo>
                  <a:pt x="12954" y="82295"/>
                </a:lnTo>
                <a:lnTo>
                  <a:pt x="12954" y="89153"/>
                </a:lnTo>
                <a:lnTo>
                  <a:pt x="762000" y="89153"/>
                </a:lnTo>
                <a:lnTo>
                  <a:pt x="762000" y="82295"/>
                </a:lnTo>
                <a:lnTo>
                  <a:pt x="768083" y="76199"/>
                </a:lnTo>
                <a:close/>
              </a:path>
              <a:path w="775334" h="89535">
                <a:moveTo>
                  <a:pt x="12954" y="89153"/>
                </a:moveTo>
                <a:lnTo>
                  <a:pt x="12954" y="82295"/>
                </a:lnTo>
                <a:lnTo>
                  <a:pt x="6083" y="76199"/>
                </a:lnTo>
                <a:lnTo>
                  <a:pt x="6083" y="89153"/>
                </a:lnTo>
                <a:lnTo>
                  <a:pt x="12954" y="89153"/>
                </a:lnTo>
                <a:close/>
              </a:path>
              <a:path w="775334" h="89535">
                <a:moveTo>
                  <a:pt x="768083" y="12953"/>
                </a:moveTo>
                <a:lnTo>
                  <a:pt x="762000" y="6095"/>
                </a:lnTo>
                <a:lnTo>
                  <a:pt x="762000" y="12953"/>
                </a:lnTo>
                <a:lnTo>
                  <a:pt x="768083" y="12953"/>
                </a:lnTo>
                <a:close/>
              </a:path>
              <a:path w="775334" h="89535">
                <a:moveTo>
                  <a:pt x="768083" y="76199"/>
                </a:moveTo>
                <a:lnTo>
                  <a:pt x="768083" y="12953"/>
                </a:lnTo>
                <a:lnTo>
                  <a:pt x="762000" y="12953"/>
                </a:lnTo>
                <a:lnTo>
                  <a:pt x="762000" y="76199"/>
                </a:lnTo>
                <a:lnTo>
                  <a:pt x="768083" y="76199"/>
                </a:lnTo>
                <a:close/>
              </a:path>
              <a:path w="775334" h="89535">
                <a:moveTo>
                  <a:pt x="768083" y="89153"/>
                </a:moveTo>
                <a:lnTo>
                  <a:pt x="768083" y="76199"/>
                </a:lnTo>
                <a:lnTo>
                  <a:pt x="762000" y="82295"/>
                </a:lnTo>
                <a:lnTo>
                  <a:pt x="762000" y="89153"/>
                </a:lnTo>
                <a:lnTo>
                  <a:pt x="768083" y="89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01713" y="2705100"/>
            <a:ext cx="182118" cy="241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904102" y="3785869"/>
            <a:ext cx="1320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omic Sans MS"/>
                <a:cs typeface="Comic Sans MS"/>
              </a:rPr>
              <a:t>Selection and  </a:t>
            </a:r>
            <a:r>
              <a:rPr dirty="0" sz="1400" spc="-5">
                <a:latin typeface="Comic Sans MS"/>
                <a:cs typeface="Comic Sans MS"/>
              </a:rPr>
              <a:t>Transformation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3566" y="2961385"/>
            <a:ext cx="1293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Data</a:t>
            </a:r>
            <a:r>
              <a:rPr dirty="0" sz="1800" spc="-8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Mining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69151" y="1765045"/>
            <a:ext cx="12077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 marR="5080" indent="-939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Comic Sans MS"/>
                <a:cs typeface="Comic Sans MS"/>
              </a:rPr>
              <a:t>Evaluation</a:t>
            </a:r>
            <a:r>
              <a:rPr dirty="0" sz="1400" spc="-5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and  Presentation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56477" y="3473196"/>
            <a:ext cx="114300" cy="2097405"/>
          </a:xfrm>
          <a:custGeom>
            <a:avLst/>
            <a:gdLst/>
            <a:ahLst/>
            <a:cxnLst/>
            <a:rect l="l" t="t" r="r" b="b"/>
            <a:pathLst>
              <a:path w="114300" h="2097404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39683" y="88094"/>
                </a:lnTo>
                <a:lnTo>
                  <a:pt x="43910" y="82010"/>
                </a:lnTo>
                <a:lnTo>
                  <a:pt x="49994" y="77783"/>
                </a:lnTo>
                <a:lnTo>
                  <a:pt x="57150" y="76200"/>
                </a:lnTo>
                <a:lnTo>
                  <a:pt x="64627" y="77783"/>
                </a:lnTo>
                <a:lnTo>
                  <a:pt x="70675" y="82010"/>
                </a:lnTo>
                <a:lnTo>
                  <a:pt x="74723" y="88094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2097404">
                <a:moveTo>
                  <a:pt x="76200" y="96012"/>
                </a:moveTo>
                <a:lnTo>
                  <a:pt x="76200" y="95250"/>
                </a:lnTo>
                <a:lnTo>
                  <a:pt x="74723" y="88094"/>
                </a:lnTo>
                <a:lnTo>
                  <a:pt x="70675" y="82010"/>
                </a:lnTo>
                <a:lnTo>
                  <a:pt x="64627" y="77783"/>
                </a:lnTo>
                <a:lnTo>
                  <a:pt x="57150" y="76200"/>
                </a:lnTo>
                <a:lnTo>
                  <a:pt x="49994" y="77783"/>
                </a:lnTo>
                <a:lnTo>
                  <a:pt x="43910" y="82010"/>
                </a:lnTo>
                <a:lnTo>
                  <a:pt x="39683" y="88094"/>
                </a:lnTo>
                <a:lnTo>
                  <a:pt x="38100" y="95250"/>
                </a:lnTo>
                <a:lnTo>
                  <a:pt x="38100" y="96012"/>
                </a:lnTo>
                <a:lnTo>
                  <a:pt x="39683" y="103167"/>
                </a:lnTo>
                <a:lnTo>
                  <a:pt x="43910" y="109251"/>
                </a:lnTo>
                <a:lnTo>
                  <a:pt x="49994" y="113478"/>
                </a:lnTo>
                <a:lnTo>
                  <a:pt x="53706" y="114300"/>
                </a:lnTo>
                <a:lnTo>
                  <a:pt x="60748" y="114300"/>
                </a:lnTo>
                <a:lnTo>
                  <a:pt x="64627" y="113478"/>
                </a:lnTo>
                <a:lnTo>
                  <a:pt x="70675" y="109251"/>
                </a:lnTo>
                <a:lnTo>
                  <a:pt x="74723" y="103167"/>
                </a:lnTo>
                <a:lnTo>
                  <a:pt x="76200" y="96012"/>
                </a:lnTo>
                <a:close/>
              </a:path>
              <a:path w="114300" h="2097404">
                <a:moveTo>
                  <a:pt x="53706" y="114300"/>
                </a:moveTo>
                <a:lnTo>
                  <a:pt x="49994" y="113478"/>
                </a:lnTo>
                <a:lnTo>
                  <a:pt x="43910" y="109251"/>
                </a:lnTo>
                <a:lnTo>
                  <a:pt x="39683" y="103167"/>
                </a:lnTo>
                <a:lnTo>
                  <a:pt x="38100" y="96012"/>
                </a:lnTo>
                <a:lnTo>
                  <a:pt x="38100" y="114300"/>
                </a:lnTo>
                <a:lnTo>
                  <a:pt x="53706" y="114300"/>
                </a:lnTo>
                <a:close/>
              </a:path>
              <a:path w="114300" h="2097404">
                <a:moveTo>
                  <a:pt x="60748" y="114300"/>
                </a:moveTo>
                <a:lnTo>
                  <a:pt x="53706" y="114300"/>
                </a:lnTo>
                <a:lnTo>
                  <a:pt x="57150" y="115062"/>
                </a:lnTo>
                <a:lnTo>
                  <a:pt x="60748" y="114300"/>
                </a:lnTo>
                <a:close/>
              </a:path>
              <a:path w="114300" h="2097404">
                <a:moveTo>
                  <a:pt x="76200" y="114300"/>
                </a:moveTo>
                <a:lnTo>
                  <a:pt x="76200" y="96012"/>
                </a:lnTo>
                <a:lnTo>
                  <a:pt x="74723" y="103167"/>
                </a:lnTo>
                <a:lnTo>
                  <a:pt x="70675" y="109251"/>
                </a:lnTo>
                <a:lnTo>
                  <a:pt x="64627" y="113478"/>
                </a:lnTo>
                <a:lnTo>
                  <a:pt x="60748" y="114300"/>
                </a:lnTo>
                <a:lnTo>
                  <a:pt x="76200" y="114300"/>
                </a:lnTo>
                <a:close/>
              </a:path>
              <a:path w="114300" h="2097404">
                <a:moveTo>
                  <a:pt x="76200" y="172211"/>
                </a:moveTo>
                <a:lnTo>
                  <a:pt x="74723" y="164734"/>
                </a:lnTo>
                <a:lnTo>
                  <a:pt x="70675" y="158686"/>
                </a:lnTo>
                <a:lnTo>
                  <a:pt x="64627" y="154638"/>
                </a:lnTo>
                <a:lnTo>
                  <a:pt x="57150" y="153162"/>
                </a:lnTo>
                <a:lnTo>
                  <a:pt x="49994" y="154638"/>
                </a:lnTo>
                <a:lnTo>
                  <a:pt x="43910" y="158686"/>
                </a:lnTo>
                <a:lnTo>
                  <a:pt x="39683" y="164734"/>
                </a:lnTo>
                <a:lnTo>
                  <a:pt x="38100" y="172211"/>
                </a:lnTo>
                <a:lnTo>
                  <a:pt x="39683" y="179367"/>
                </a:lnTo>
                <a:lnTo>
                  <a:pt x="43910" y="185451"/>
                </a:lnTo>
                <a:lnTo>
                  <a:pt x="49994" y="189678"/>
                </a:lnTo>
                <a:lnTo>
                  <a:pt x="57150" y="191262"/>
                </a:lnTo>
                <a:lnTo>
                  <a:pt x="64627" y="189678"/>
                </a:lnTo>
                <a:lnTo>
                  <a:pt x="70675" y="185451"/>
                </a:lnTo>
                <a:lnTo>
                  <a:pt x="74723" y="179367"/>
                </a:lnTo>
                <a:lnTo>
                  <a:pt x="76200" y="172211"/>
                </a:lnTo>
                <a:close/>
              </a:path>
              <a:path w="114300" h="2097404">
                <a:moveTo>
                  <a:pt x="76200" y="248412"/>
                </a:moveTo>
                <a:lnTo>
                  <a:pt x="74723" y="240934"/>
                </a:lnTo>
                <a:lnTo>
                  <a:pt x="70675" y="234886"/>
                </a:lnTo>
                <a:lnTo>
                  <a:pt x="64627" y="230838"/>
                </a:lnTo>
                <a:lnTo>
                  <a:pt x="57150" y="229362"/>
                </a:lnTo>
                <a:lnTo>
                  <a:pt x="49994" y="230838"/>
                </a:lnTo>
                <a:lnTo>
                  <a:pt x="43910" y="234886"/>
                </a:lnTo>
                <a:lnTo>
                  <a:pt x="39683" y="240934"/>
                </a:lnTo>
                <a:lnTo>
                  <a:pt x="38100" y="248412"/>
                </a:lnTo>
                <a:lnTo>
                  <a:pt x="39683" y="255567"/>
                </a:lnTo>
                <a:lnTo>
                  <a:pt x="43910" y="261651"/>
                </a:lnTo>
                <a:lnTo>
                  <a:pt x="49994" y="265878"/>
                </a:lnTo>
                <a:lnTo>
                  <a:pt x="57150" y="267462"/>
                </a:lnTo>
                <a:lnTo>
                  <a:pt x="64627" y="265878"/>
                </a:lnTo>
                <a:lnTo>
                  <a:pt x="70675" y="261651"/>
                </a:lnTo>
                <a:lnTo>
                  <a:pt x="74723" y="255567"/>
                </a:lnTo>
                <a:lnTo>
                  <a:pt x="76200" y="248412"/>
                </a:lnTo>
                <a:close/>
              </a:path>
              <a:path w="114300" h="2097404">
                <a:moveTo>
                  <a:pt x="76200" y="324612"/>
                </a:moveTo>
                <a:lnTo>
                  <a:pt x="74723" y="317134"/>
                </a:lnTo>
                <a:lnTo>
                  <a:pt x="70675" y="311086"/>
                </a:lnTo>
                <a:lnTo>
                  <a:pt x="64627" y="307038"/>
                </a:lnTo>
                <a:lnTo>
                  <a:pt x="57150" y="305562"/>
                </a:lnTo>
                <a:lnTo>
                  <a:pt x="49994" y="307038"/>
                </a:lnTo>
                <a:lnTo>
                  <a:pt x="43910" y="311086"/>
                </a:lnTo>
                <a:lnTo>
                  <a:pt x="39683" y="317134"/>
                </a:lnTo>
                <a:lnTo>
                  <a:pt x="38100" y="324612"/>
                </a:lnTo>
                <a:lnTo>
                  <a:pt x="39683" y="331767"/>
                </a:lnTo>
                <a:lnTo>
                  <a:pt x="43910" y="337851"/>
                </a:lnTo>
                <a:lnTo>
                  <a:pt x="49994" y="342078"/>
                </a:lnTo>
                <a:lnTo>
                  <a:pt x="57150" y="343662"/>
                </a:lnTo>
                <a:lnTo>
                  <a:pt x="64627" y="342078"/>
                </a:lnTo>
                <a:lnTo>
                  <a:pt x="70675" y="337851"/>
                </a:lnTo>
                <a:lnTo>
                  <a:pt x="74723" y="331767"/>
                </a:lnTo>
                <a:lnTo>
                  <a:pt x="76200" y="324612"/>
                </a:lnTo>
                <a:close/>
              </a:path>
              <a:path w="114300" h="2097404">
                <a:moveTo>
                  <a:pt x="76200" y="400812"/>
                </a:moveTo>
                <a:lnTo>
                  <a:pt x="74723" y="393334"/>
                </a:lnTo>
                <a:lnTo>
                  <a:pt x="70675" y="387286"/>
                </a:lnTo>
                <a:lnTo>
                  <a:pt x="64627" y="383238"/>
                </a:lnTo>
                <a:lnTo>
                  <a:pt x="57150" y="381762"/>
                </a:lnTo>
                <a:lnTo>
                  <a:pt x="49994" y="383238"/>
                </a:lnTo>
                <a:lnTo>
                  <a:pt x="43910" y="387286"/>
                </a:lnTo>
                <a:lnTo>
                  <a:pt x="39683" y="393334"/>
                </a:lnTo>
                <a:lnTo>
                  <a:pt x="38100" y="400812"/>
                </a:lnTo>
                <a:lnTo>
                  <a:pt x="39683" y="408289"/>
                </a:lnTo>
                <a:lnTo>
                  <a:pt x="43910" y="414337"/>
                </a:lnTo>
                <a:lnTo>
                  <a:pt x="49994" y="418385"/>
                </a:lnTo>
                <a:lnTo>
                  <a:pt x="57150" y="419862"/>
                </a:lnTo>
                <a:lnTo>
                  <a:pt x="64627" y="418385"/>
                </a:lnTo>
                <a:lnTo>
                  <a:pt x="70675" y="414337"/>
                </a:lnTo>
                <a:lnTo>
                  <a:pt x="74723" y="408289"/>
                </a:lnTo>
                <a:lnTo>
                  <a:pt x="76200" y="400812"/>
                </a:lnTo>
                <a:close/>
              </a:path>
              <a:path w="114300" h="2097404">
                <a:moveTo>
                  <a:pt x="76200" y="477012"/>
                </a:moveTo>
                <a:lnTo>
                  <a:pt x="74723" y="469534"/>
                </a:lnTo>
                <a:lnTo>
                  <a:pt x="70675" y="463486"/>
                </a:lnTo>
                <a:lnTo>
                  <a:pt x="64627" y="459438"/>
                </a:lnTo>
                <a:lnTo>
                  <a:pt x="57150" y="457962"/>
                </a:lnTo>
                <a:lnTo>
                  <a:pt x="49994" y="459438"/>
                </a:lnTo>
                <a:lnTo>
                  <a:pt x="43910" y="463486"/>
                </a:lnTo>
                <a:lnTo>
                  <a:pt x="39683" y="469534"/>
                </a:lnTo>
                <a:lnTo>
                  <a:pt x="38100" y="477012"/>
                </a:lnTo>
                <a:lnTo>
                  <a:pt x="39683" y="484489"/>
                </a:lnTo>
                <a:lnTo>
                  <a:pt x="43910" y="490537"/>
                </a:lnTo>
                <a:lnTo>
                  <a:pt x="49994" y="494585"/>
                </a:lnTo>
                <a:lnTo>
                  <a:pt x="57150" y="496062"/>
                </a:lnTo>
                <a:lnTo>
                  <a:pt x="64627" y="494585"/>
                </a:lnTo>
                <a:lnTo>
                  <a:pt x="70675" y="490537"/>
                </a:lnTo>
                <a:lnTo>
                  <a:pt x="74723" y="484489"/>
                </a:lnTo>
                <a:lnTo>
                  <a:pt x="76200" y="477012"/>
                </a:lnTo>
                <a:close/>
              </a:path>
              <a:path w="114300" h="2097404">
                <a:moveTo>
                  <a:pt x="76200" y="553212"/>
                </a:moveTo>
                <a:lnTo>
                  <a:pt x="74723" y="545734"/>
                </a:lnTo>
                <a:lnTo>
                  <a:pt x="70675" y="539686"/>
                </a:lnTo>
                <a:lnTo>
                  <a:pt x="64627" y="535638"/>
                </a:lnTo>
                <a:lnTo>
                  <a:pt x="57150" y="534162"/>
                </a:lnTo>
                <a:lnTo>
                  <a:pt x="49994" y="535638"/>
                </a:lnTo>
                <a:lnTo>
                  <a:pt x="43910" y="539686"/>
                </a:lnTo>
                <a:lnTo>
                  <a:pt x="39683" y="545734"/>
                </a:lnTo>
                <a:lnTo>
                  <a:pt x="38100" y="553212"/>
                </a:lnTo>
                <a:lnTo>
                  <a:pt x="39683" y="560689"/>
                </a:lnTo>
                <a:lnTo>
                  <a:pt x="43910" y="566737"/>
                </a:lnTo>
                <a:lnTo>
                  <a:pt x="49994" y="570785"/>
                </a:lnTo>
                <a:lnTo>
                  <a:pt x="57150" y="572262"/>
                </a:lnTo>
                <a:lnTo>
                  <a:pt x="64627" y="570785"/>
                </a:lnTo>
                <a:lnTo>
                  <a:pt x="70675" y="566737"/>
                </a:lnTo>
                <a:lnTo>
                  <a:pt x="74723" y="560689"/>
                </a:lnTo>
                <a:lnTo>
                  <a:pt x="76200" y="553212"/>
                </a:lnTo>
                <a:close/>
              </a:path>
              <a:path w="114300" h="2097404">
                <a:moveTo>
                  <a:pt x="76200" y="629412"/>
                </a:moveTo>
                <a:lnTo>
                  <a:pt x="74723" y="621934"/>
                </a:lnTo>
                <a:lnTo>
                  <a:pt x="70675" y="615886"/>
                </a:lnTo>
                <a:lnTo>
                  <a:pt x="64627" y="611838"/>
                </a:lnTo>
                <a:lnTo>
                  <a:pt x="57150" y="610362"/>
                </a:lnTo>
                <a:lnTo>
                  <a:pt x="49994" y="611838"/>
                </a:lnTo>
                <a:lnTo>
                  <a:pt x="43910" y="615886"/>
                </a:lnTo>
                <a:lnTo>
                  <a:pt x="39683" y="621934"/>
                </a:lnTo>
                <a:lnTo>
                  <a:pt x="38100" y="629412"/>
                </a:lnTo>
                <a:lnTo>
                  <a:pt x="39683" y="636889"/>
                </a:lnTo>
                <a:lnTo>
                  <a:pt x="43910" y="642937"/>
                </a:lnTo>
                <a:lnTo>
                  <a:pt x="49994" y="646985"/>
                </a:lnTo>
                <a:lnTo>
                  <a:pt x="57150" y="648462"/>
                </a:lnTo>
                <a:lnTo>
                  <a:pt x="64627" y="646985"/>
                </a:lnTo>
                <a:lnTo>
                  <a:pt x="70675" y="642937"/>
                </a:lnTo>
                <a:lnTo>
                  <a:pt x="74723" y="636889"/>
                </a:lnTo>
                <a:lnTo>
                  <a:pt x="76200" y="629412"/>
                </a:lnTo>
                <a:close/>
              </a:path>
              <a:path w="114300" h="2097404">
                <a:moveTo>
                  <a:pt x="76200" y="705612"/>
                </a:moveTo>
                <a:lnTo>
                  <a:pt x="74723" y="698134"/>
                </a:lnTo>
                <a:lnTo>
                  <a:pt x="70675" y="692086"/>
                </a:lnTo>
                <a:lnTo>
                  <a:pt x="64627" y="688038"/>
                </a:lnTo>
                <a:lnTo>
                  <a:pt x="57150" y="686562"/>
                </a:lnTo>
                <a:lnTo>
                  <a:pt x="49994" y="688038"/>
                </a:lnTo>
                <a:lnTo>
                  <a:pt x="43910" y="692086"/>
                </a:lnTo>
                <a:lnTo>
                  <a:pt x="39683" y="698134"/>
                </a:lnTo>
                <a:lnTo>
                  <a:pt x="38100" y="705612"/>
                </a:lnTo>
                <a:lnTo>
                  <a:pt x="39683" y="713089"/>
                </a:lnTo>
                <a:lnTo>
                  <a:pt x="43910" y="719137"/>
                </a:lnTo>
                <a:lnTo>
                  <a:pt x="49994" y="723185"/>
                </a:lnTo>
                <a:lnTo>
                  <a:pt x="57150" y="724662"/>
                </a:lnTo>
                <a:lnTo>
                  <a:pt x="64627" y="723185"/>
                </a:lnTo>
                <a:lnTo>
                  <a:pt x="70675" y="719137"/>
                </a:lnTo>
                <a:lnTo>
                  <a:pt x="74723" y="713089"/>
                </a:lnTo>
                <a:lnTo>
                  <a:pt x="76200" y="705612"/>
                </a:lnTo>
                <a:close/>
              </a:path>
              <a:path w="114300" h="2097404">
                <a:moveTo>
                  <a:pt x="76200" y="781812"/>
                </a:moveTo>
                <a:lnTo>
                  <a:pt x="74723" y="774334"/>
                </a:lnTo>
                <a:lnTo>
                  <a:pt x="70675" y="768286"/>
                </a:lnTo>
                <a:lnTo>
                  <a:pt x="64627" y="764238"/>
                </a:lnTo>
                <a:lnTo>
                  <a:pt x="57150" y="762762"/>
                </a:lnTo>
                <a:lnTo>
                  <a:pt x="49994" y="764238"/>
                </a:lnTo>
                <a:lnTo>
                  <a:pt x="43910" y="768286"/>
                </a:lnTo>
                <a:lnTo>
                  <a:pt x="39683" y="774334"/>
                </a:lnTo>
                <a:lnTo>
                  <a:pt x="38100" y="781812"/>
                </a:lnTo>
                <a:lnTo>
                  <a:pt x="39683" y="789289"/>
                </a:lnTo>
                <a:lnTo>
                  <a:pt x="43910" y="795337"/>
                </a:lnTo>
                <a:lnTo>
                  <a:pt x="49994" y="799385"/>
                </a:lnTo>
                <a:lnTo>
                  <a:pt x="57150" y="800862"/>
                </a:lnTo>
                <a:lnTo>
                  <a:pt x="64627" y="799385"/>
                </a:lnTo>
                <a:lnTo>
                  <a:pt x="70675" y="795337"/>
                </a:lnTo>
                <a:lnTo>
                  <a:pt x="74723" y="789289"/>
                </a:lnTo>
                <a:lnTo>
                  <a:pt x="76200" y="781812"/>
                </a:lnTo>
                <a:close/>
              </a:path>
              <a:path w="114300" h="2097404">
                <a:moveTo>
                  <a:pt x="76200" y="858012"/>
                </a:moveTo>
                <a:lnTo>
                  <a:pt x="74723" y="850534"/>
                </a:lnTo>
                <a:lnTo>
                  <a:pt x="70675" y="844486"/>
                </a:lnTo>
                <a:lnTo>
                  <a:pt x="64627" y="840438"/>
                </a:lnTo>
                <a:lnTo>
                  <a:pt x="57150" y="838962"/>
                </a:lnTo>
                <a:lnTo>
                  <a:pt x="49994" y="840438"/>
                </a:lnTo>
                <a:lnTo>
                  <a:pt x="43910" y="844486"/>
                </a:lnTo>
                <a:lnTo>
                  <a:pt x="39683" y="850534"/>
                </a:lnTo>
                <a:lnTo>
                  <a:pt x="38100" y="858012"/>
                </a:lnTo>
                <a:lnTo>
                  <a:pt x="39683" y="865489"/>
                </a:lnTo>
                <a:lnTo>
                  <a:pt x="43910" y="871537"/>
                </a:lnTo>
                <a:lnTo>
                  <a:pt x="49994" y="875585"/>
                </a:lnTo>
                <a:lnTo>
                  <a:pt x="57150" y="877062"/>
                </a:lnTo>
                <a:lnTo>
                  <a:pt x="64627" y="875585"/>
                </a:lnTo>
                <a:lnTo>
                  <a:pt x="70675" y="871537"/>
                </a:lnTo>
                <a:lnTo>
                  <a:pt x="74723" y="865489"/>
                </a:lnTo>
                <a:lnTo>
                  <a:pt x="76200" y="858012"/>
                </a:lnTo>
                <a:close/>
              </a:path>
              <a:path w="114300" h="2097404">
                <a:moveTo>
                  <a:pt x="76200" y="934212"/>
                </a:moveTo>
                <a:lnTo>
                  <a:pt x="74723" y="926734"/>
                </a:lnTo>
                <a:lnTo>
                  <a:pt x="70675" y="920686"/>
                </a:lnTo>
                <a:lnTo>
                  <a:pt x="64627" y="916638"/>
                </a:lnTo>
                <a:lnTo>
                  <a:pt x="57150" y="915162"/>
                </a:lnTo>
                <a:lnTo>
                  <a:pt x="49994" y="916638"/>
                </a:lnTo>
                <a:lnTo>
                  <a:pt x="43910" y="920686"/>
                </a:lnTo>
                <a:lnTo>
                  <a:pt x="39683" y="926734"/>
                </a:lnTo>
                <a:lnTo>
                  <a:pt x="38100" y="934212"/>
                </a:lnTo>
                <a:lnTo>
                  <a:pt x="39683" y="941689"/>
                </a:lnTo>
                <a:lnTo>
                  <a:pt x="43910" y="947737"/>
                </a:lnTo>
                <a:lnTo>
                  <a:pt x="49994" y="951785"/>
                </a:lnTo>
                <a:lnTo>
                  <a:pt x="57150" y="953262"/>
                </a:lnTo>
                <a:lnTo>
                  <a:pt x="64627" y="951785"/>
                </a:lnTo>
                <a:lnTo>
                  <a:pt x="70675" y="947737"/>
                </a:lnTo>
                <a:lnTo>
                  <a:pt x="74723" y="941689"/>
                </a:lnTo>
                <a:lnTo>
                  <a:pt x="76200" y="934212"/>
                </a:lnTo>
                <a:close/>
              </a:path>
              <a:path w="114300" h="2097404">
                <a:moveTo>
                  <a:pt x="76200" y="1010412"/>
                </a:moveTo>
                <a:lnTo>
                  <a:pt x="74723" y="1002934"/>
                </a:lnTo>
                <a:lnTo>
                  <a:pt x="70675" y="996886"/>
                </a:lnTo>
                <a:lnTo>
                  <a:pt x="64627" y="992838"/>
                </a:lnTo>
                <a:lnTo>
                  <a:pt x="57150" y="991362"/>
                </a:lnTo>
                <a:lnTo>
                  <a:pt x="49994" y="992838"/>
                </a:lnTo>
                <a:lnTo>
                  <a:pt x="43910" y="996886"/>
                </a:lnTo>
                <a:lnTo>
                  <a:pt x="39683" y="1002934"/>
                </a:lnTo>
                <a:lnTo>
                  <a:pt x="38100" y="1010412"/>
                </a:lnTo>
                <a:lnTo>
                  <a:pt x="39683" y="1017889"/>
                </a:lnTo>
                <a:lnTo>
                  <a:pt x="43910" y="1023937"/>
                </a:lnTo>
                <a:lnTo>
                  <a:pt x="49994" y="1027985"/>
                </a:lnTo>
                <a:lnTo>
                  <a:pt x="57150" y="1029462"/>
                </a:lnTo>
                <a:lnTo>
                  <a:pt x="64627" y="1027985"/>
                </a:lnTo>
                <a:lnTo>
                  <a:pt x="70675" y="1023937"/>
                </a:lnTo>
                <a:lnTo>
                  <a:pt x="74723" y="1017889"/>
                </a:lnTo>
                <a:lnTo>
                  <a:pt x="76200" y="1010412"/>
                </a:lnTo>
                <a:close/>
              </a:path>
              <a:path w="114300" h="2097404">
                <a:moveTo>
                  <a:pt x="76200" y="1086612"/>
                </a:moveTo>
                <a:lnTo>
                  <a:pt x="74723" y="1079134"/>
                </a:lnTo>
                <a:lnTo>
                  <a:pt x="70675" y="1073086"/>
                </a:lnTo>
                <a:lnTo>
                  <a:pt x="64627" y="1069038"/>
                </a:lnTo>
                <a:lnTo>
                  <a:pt x="57150" y="1067562"/>
                </a:lnTo>
                <a:lnTo>
                  <a:pt x="49994" y="1069038"/>
                </a:lnTo>
                <a:lnTo>
                  <a:pt x="43910" y="1073086"/>
                </a:lnTo>
                <a:lnTo>
                  <a:pt x="39683" y="1079134"/>
                </a:lnTo>
                <a:lnTo>
                  <a:pt x="38100" y="1086612"/>
                </a:lnTo>
                <a:lnTo>
                  <a:pt x="39683" y="1094089"/>
                </a:lnTo>
                <a:lnTo>
                  <a:pt x="43910" y="1100137"/>
                </a:lnTo>
                <a:lnTo>
                  <a:pt x="49994" y="1104185"/>
                </a:lnTo>
                <a:lnTo>
                  <a:pt x="57150" y="1105662"/>
                </a:lnTo>
                <a:lnTo>
                  <a:pt x="64627" y="1104185"/>
                </a:lnTo>
                <a:lnTo>
                  <a:pt x="70675" y="1100137"/>
                </a:lnTo>
                <a:lnTo>
                  <a:pt x="74723" y="1094089"/>
                </a:lnTo>
                <a:lnTo>
                  <a:pt x="76200" y="1086612"/>
                </a:lnTo>
                <a:close/>
              </a:path>
              <a:path w="114300" h="2097404">
                <a:moveTo>
                  <a:pt x="76200" y="1162812"/>
                </a:moveTo>
                <a:lnTo>
                  <a:pt x="74723" y="1155334"/>
                </a:lnTo>
                <a:lnTo>
                  <a:pt x="70675" y="1149286"/>
                </a:lnTo>
                <a:lnTo>
                  <a:pt x="64627" y="1145238"/>
                </a:lnTo>
                <a:lnTo>
                  <a:pt x="57150" y="1143762"/>
                </a:lnTo>
                <a:lnTo>
                  <a:pt x="49994" y="1145238"/>
                </a:lnTo>
                <a:lnTo>
                  <a:pt x="43910" y="1149286"/>
                </a:lnTo>
                <a:lnTo>
                  <a:pt x="39683" y="1155334"/>
                </a:lnTo>
                <a:lnTo>
                  <a:pt x="38100" y="1162812"/>
                </a:lnTo>
                <a:lnTo>
                  <a:pt x="39683" y="1170289"/>
                </a:lnTo>
                <a:lnTo>
                  <a:pt x="43910" y="1176337"/>
                </a:lnTo>
                <a:lnTo>
                  <a:pt x="49994" y="1180385"/>
                </a:lnTo>
                <a:lnTo>
                  <a:pt x="57150" y="1181862"/>
                </a:lnTo>
                <a:lnTo>
                  <a:pt x="64627" y="1180385"/>
                </a:lnTo>
                <a:lnTo>
                  <a:pt x="70675" y="1176337"/>
                </a:lnTo>
                <a:lnTo>
                  <a:pt x="74723" y="1170289"/>
                </a:lnTo>
                <a:lnTo>
                  <a:pt x="76200" y="1162812"/>
                </a:lnTo>
                <a:close/>
              </a:path>
              <a:path w="114300" h="2097404">
                <a:moveTo>
                  <a:pt x="76200" y="1239012"/>
                </a:moveTo>
                <a:lnTo>
                  <a:pt x="74723" y="1231534"/>
                </a:lnTo>
                <a:lnTo>
                  <a:pt x="70675" y="1225486"/>
                </a:lnTo>
                <a:lnTo>
                  <a:pt x="64627" y="1221438"/>
                </a:lnTo>
                <a:lnTo>
                  <a:pt x="57150" y="1219962"/>
                </a:lnTo>
                <a:lnTo>
                  <a:pt x="49994" y="1221438"/>
                </a:lnTo>
                <a:lnTo>
                  <a:pt x="43910" y="1225486"/>
                </a:lnTo>
                <a:lnTo>
                  <a:pt x="39683" y="1231534"/>
                </a:lnTo>
                <a:lnTo>
                  <a:pt x="38100" y="1239012"/>
                </a:lnTo>
                <a:lnTo>
                  <a:pt x="39683" y="1246489"/>
                </a:lnTo>
                <a:lnTo>
                  <a:pt x="43910" y="1252537"/>
                </a:lnTo>
                <a:lnTo>
                  <a:pt x="49994" y="1256585"/>
                </a:lnTo>
                <a:lnTo>
                  <a:pt x="57150" y="1258062"/>
                </a:lnTo>
                <a:lnTo>
                  <a:pt x="64627" y="1256585"/>
                </a:lnTo>
                <a:lnTo>
                  <a:pt x="70675" y="1252537"/>
                </a:lnTo>
                <a:lnTo>
                  <a:pt x="74723" y="1246489"/>
                </a:lnTo>
                <a:lnTo>
                  <a:pt x="76200" y="1239012"/>
                </a:lnTo>
                <a:close/>
              </a:path>
              <a:path w="114300" h="2097404">
                <a:moveTo>
                  <a:pt x="76200" y="1315212"/>
                </a:moveTo>
                <a:lnTo>
                  <a:pt x="74723" y="1307734"/>
                </a:lnTo>
                <a:lnTo>
                  <a:pt x="70675" y="1301686"/>
                </a:lnTo>
                <a:lnTo>
                  <a:pt x="64627" y="1297638"/>
                </a:lnTo>
                <a:lnTo>
                  <a:pt x="57150" y="1296162"/>
                </a:lnTo>
                <a:lnTo>
                  <a:pt x="49994" y="1297638"/>
                </a:lnTo>
                <a:lnTo>
                  <a:pt x="43910" y="1301686"/>
                </a:lnTo>
                <a:lnTo>
                  <a:pt x="39683" y="1307734"/>
                </a:lnTo>
                <a:lnTo>
                  <a:pt x="38100" y="1315212"/>
                </a:lnTo>
                <a:lnTo>
                  <a:pt x="39683" y="1322689"/>
                </a:lnTo>
                <a:lnTo>
                  <a:pt x="43910" y="1328737"/>
                </a:lnTo>
                <a:lnTo>
                  <a:pt x="49994" y="1332785"/>
                </a:lnTo>
                <a:lnTo>
                  <a:pt x="57150" y="1334262"/>
                </a:lnTo>
                <a:lnTo>
                  <a:pt x="64627" y="1332785"/>
                </a:lnTo>
                <a:lnTo>
                  <a:pt x="70675" y="1328737"/>
                </a:lnTo>
                <a:lnTo>
                  <a:pt x="74723" y="1322689"/>
                </a:lnTo>
                <a:lnTo>
                  <a:pt x="76200" y="1315212"/>
                </a:lnTo>
                <a:close/>
              </a:path>
              <a:path w="114300" h="2097404">
                <a:moveTo>
                  <a:pt x="76200" y="1391412"/>
                </a:moveTo>
                <a:lnTo>
                  <a:pt x="74723" y="1384256"/>
                </a:lnTo>
                <a:lnTo>
                  <a:pt x="70675" y="1378172"/>
                </a:lnTo>
                <a:lnTo>
                  <a:pt x="64627" y="1373945"/>
                </a:lnTo>
                <a:lnTo>
                  <a:pt x="57150" y="1372362"/>
                </a:lnTo>
                <a:lnTo>
                  <a:pt x="49994" y="1373945"/>
                </a:lnTo>
                <a:lnTo>
                  <a:pt x="43910" y="1378172"/>
                </a:lnTo>
                <a:lnTo>
                  <a:pt x="39683" y="1384256"/>
                </a:lnTo>
                <a:lnTo>
                  <a:pt x="38100" y="1391412"/>
                </a:lnTo>
                <a:lnTo>
                  <a:pt x="39683" y="1398889"/>
                </a:lnTo>
                <a:lnTo>
                  <a:pt x="43910" y="1404937"/>
                </a:lnTo>
                <a:lnTo>
                  <a:pt x="49994" y="1408985"/>
                </a:lnTo>
                <a:lnTo>
                  <a:pt x="57150" y="1410462"/>
                </a:lnTo>
                <a:lnTo>
                  <a:pt x="64627" y="1408985"/>
                </a:lnTo>
                <a:lnTo>
                  <a:pt x="70675" y="1404937"/>
                </a:lnTo>
                <a:lnTo>
                  <a:pt x="74723" y="1398889"/>
                </a:lnTo>
                <a:lnTo>
                  <a:pt x="76200" y="1391412"/>
                </a:lnTo>
                <a:close/>
              </a:path>
              <a:path w="114300" h="2097404">
                <a:moveTo>
                  <a:pt x="76200" y="1467612"/>
                </a:moveTo>
                <a:lnTo>
                  <a:pt x="74723" y="1460456"/>
                </a:lnTo>
                <a:lnTo>
                  <a:pt x="70675" y="1454372"/>
                </a:lnTo>
                <a:lnTo>
                  <a:pt x="64627" y="1450145"/>
                </a:lnTo>
                <a:lnTo>
                  <a:pt x="57150" y="1448562"/>
                </a:lnTo>
                <a:lnTo>
                  <a:pt x="49994" y="1450145"/>
                </a:lnTo>
                <a:lnTo>
                  <a:pt x="43910" y="1454372"/>
                </a:lnTo>
                <a:lnTo>
                  <a:pt x="39683" y="1460456"/>
                </a:lnTo>
                <a:lnTo>
                  <a:pt x="38100" y="1467612"/>
                </a:lnTo>
                <a:lnTo>
                  <a:pt x="39683" y="1475089"/>
                </a:lnTo>
                <a:lnTo>
                  <a:pt x="43910" y="1481137"/>
                </a:lnTo>
                <a:lnTo>
                  <a:pt x="49994" y="1485185"/>
                </a:lnTo>
                <a:lnTo>
                  <a:pt x="57150" y="1486662"/>
                </a:lnTo>
                <a:lnTo>
                  <a:pt x="64627" y="1485185"/>
                </a:lnTo>
                <a:lnTo>
                  <a:pt x="70675" y="1481137"/>
                </a:lnTo>
                <a:lnTo>
                  <a:pt x="74723" y="1475089"/>
                </a:lnTo>
                <a:lnTo>
                  <a:pt x="76200" y="1467612"/>
                </a:lnTo>
                <a:close/>
              </a:path>
              <a:path w="114300" h="2097404">
                <a:moveTo>
                  <a:pt x="76200" y="1543812"/>
                </a:moveTo>
                <a:lnTo>
                  <a:pt x="74723" y="1536656"/>
                </a:lnTo>
                <a:lnTo>
                  <a:pt x="70675" y="1530572"/>
                </a:lnTo>
                <a:lnTo>
                  <a:pt x="64627" y="1526345"/>
                </a:lnTo>
                <a:lnTo>
                  <a:pt x="57150" y="1524762"/>
                </a:lnTo>
                <a:lnTo>
                  <a:pt x="49994" y="1526345"/>
                </a:lnTo>
                <a:lnTo>
                  <a:pt x="43910" y="1530572"/>
                </a:lnTo>
                <a:lnTo>
                  <a:pt x="39683" y="1536656"/>
                </a:lnTo>
                <a:lnTo>
                  <a:pt x="38100" y="1543812"/>
                </a:lnTo>
                <a:lnTo>
                  <a:pt x="39683" y="1551289"/>
                </a:lnTo>
                <a:lnTo>
                  <a:pt x="43910" y="1557337"/>
                </a:lnTo>
                <a:lnTo>
                  <a:pt x="49994" y="1561385"/>
                </a:lnTo>
                <a:lnTo>
                  <a:pt x="57150" y="1562862"/>
                </a:lnTo>
                <a:lnTo>
                  <a:pt x="64627" y="1561385"/>
                </a:lnTo>
                <a:lnTo>
                  <a:pt x="70675" y="1557337"/>
                </a:lnTo>
                <a:lnTo>
                  <a:pt x="74723" y="1551289"/>
                </a:lnTo>
                <a:lnTo>
                  <a:pt x="76200" y="1543812"/>
                </a:lnTo>
                <a:close/>
              </a:path>
              <a:path w="114300" h="2097404">
                <a:moveTo>
                  <a:pt x="76200" y="1620774"/>
                </a:moveTo>
                <a:lnTo>
                  <a:pt x="76200" y="1620012"/>
                </a:lnTo>
                <a:lnTo>
                  <a:pt x="74723" y="1612856"/>
                </a:lnTo>
                <a:lnTo>
                  <a:pt x="70675" y="1606772"/>
                </a:lnTo>
                <a:lnTo>
                  <a:pt x="64627" y="1602545"/>
                </a:lnTo>
                <a:lnTo>
                  <a:pt x="57150" y="1600962"/>
                </a:lnTo>
                <a:lnTo>
                  <a:pt x="49994" y="1602545"/>
                </a:lnTo>
                <a:lnTo>
                  <a:pt x="43910" y="1606772"/>
                </a:lnTo>
                <a:lnTo>
                  <a:pt x="39683" y="1612856"/>
                </a:lnTo>
                <a:lnTo>
                  <a:pt x="38100" y="1620012"/>
                </a:lnTo>
                <a:lnTo>
                  <a:pt x="38100" y="1620774"/>
                </a:lnTo>
                <a:lnTo>
                  <a:pt x="39683" y="1627929"/>
                </a:lnTo>
                <a:lnTo>
                  <a:pt x="43910" y="1634013"/>
                </a:lnTo>
                <a:lnTo>
                  <a:pt x="49994" y="1638240"/>
                </a:lnTo>
                <a:lnTo>
                  <a:pt x="57150" y="1639824"/>
                </a:lnTo>
                <a:lnTo>
                  <a:pt x="64627" y="1638240"/>
                </a:lnTo>
                <a:lnTo>
                  <a:pt x="70675" y="1634013"/>
                </a:lnTo>
                <a:lnTo>
                  <a:pt x="74723" y="1627929"/>
                </a:lnTo>
                <a:lnTo>
                  <a:pt x="76200" y="1620774"/>
                </a:lnTo>
                <a:close/>
              </a:path>
              <a:path w="114300" h="2097404">
                <a:moveTo>
                  <a:pt x="76200" y="1696974"/>
                </a:moveTo>
                <a:lnTo>
                  <a:pt x="74723" y="1689496"/>
                </a:lnTo>
                <a:lnTo>
                  <a:pt x="70675" y="1683448"/>
                </a:lnTo>
                <a:lnTo>
                  <a:pt x="64627" y="1679400"/>
                </a:lnTo>
                <a:lnTo>
                  <a:pt x="57150" y="1677924"/>
                </a:lnTo>
                <a:lnTo>
                  <a:pt x="49994" y="1679400"/>
                </a:lnTo>
                <a:lnTo>
                  <a:pt x="43910" y="1683448"/>
                </a:lnTo>
                <a:lnTo>
                  <a:pt x="39683" y="1689496"/>
                </a:lnTo>
                <a:lnTo>
                  <a:pt x="38100" y="1696974"/>
                </a:lnTo>
                <a:lnTo>
                  <a:pt x="39683" y="1704129"/>
                </a:lnTo>
                <a:lnTo>
                  <a:pt x="43910" y="1710213"/>
                </a:lnTo>
                <a:lnTo>
                  <a:pt x="49994" y="1714440"/>
                </a:lnTo>
                <a:lnTo>
                  <a:pt x="57150" y="1716024"/>
                </a:lnTo>
                <a:lnTo>
                  <a:pt x="64627" y="1714440"/>
                </a:lnTo>
                <a:lnTo>
                  <a:pt x="70675" y="1710213"/>
                </a:lnTo>
                <a:lnTo>
                  <a:pt x="74723" y="1704129"/>
                </a:lnTo>
                <a:lnTo>
                  <a:pt x="76200" y="1696974"/>
                </a:lnTo>
                <a:close/>
              </a:path>
              <a:path w="114300" h="2097404">
                <a:moveTo>
                  <a:pt x="76200" y="1773174"/>
                </a:moveTo>
                <a:lnTo>
                  <a:pt x="74723" y="1765696"/>
                </a:lnTo>
                <a:lnTo>
                  <a:pt x="70675" y="1759648"/>
                </a:lnTo>
                <a:lnTo>
                  <a:pt x="64627" y="1755600"/>
                </a:lnTo>
                <a:lnTo>
                  <a:pt x="57150" y="1754124"/>
                </a:lnTo>
                <a:lnTo>
                  <a:pt x="49994" y="1755600"/>
                </a:lnTo>
                <a:lnTo>
                  <a:pt x="43910" y="1759648"/>
                </a:lnTo>
                <a:lnTo>
                  <a:pt x="39683" y="1765696"/>
                </a:lnTo>
                <a:lnTo>
                  <a:pt x="38100" y="1773174"/>
                </a:lnTo>
                <a:lnTo>
                  <a:pt x="39683" y="1780329"/>
                </a:lnTo>
                <a:lnTo>
                  <a:pt x="43910" y="1786413"/>
                </a:lnTo>
                <a:lnTo>
                  <a:pt x="49994" y="1790640"/>
                </a:lnTo>
                <a:lnTo>
                  <a:pt x="57150" y="1792224"/>
                </a:lnTo>
                <a:lnTo>
                  <a:pt x="64627" y="1790640"/>
                </a:lnTo>
                <a:lnTo>
                  <a:pt x="70675" y="1786413"/>
                </a:lnTo>
                <a:lnTo>
                  <a:pt x="74723" y="1780329"/>
                </a:lnTo>
                <a:lnTo>
                  <a:pt x="76200" y="1773174"/>
                </a:lnTo>
                <a:close/>
              </a:path>
              <a:path w="114300" h="2097404">
                <a:moveTo>
                  <a:pt x="76200" y="1849374"/>
                </a:moveTo>
                <a:lnTo>
                  <a:pt x="74723" y="1841896"/>
                </a:lnTo>
                <a:lnTo>
                  <a:pt x="70675" y="1835848"/>
                </a:lnTo>
                <a:lnTo>
                  <a:pt x="64627" y="1831800"/>
                </a:lnTo>
                <a:lnTo>
                  <a:pt x="57150" y="1830324"/>
                </a:lnTo>
                <a:lnTo>
                  <a:pt x="49994" y="1831800"/>
                </a:lnTo>
                <a:lnTo>
                  <a:pt x="43910" y="1835848"/>
                </a:lnTo>
                <a:lnTo>
                  <a:pt x="39683" y="1841896"/>
                </a:lnTo>
                <a:lnTo>
                  <a:pt x="38100" y="1849374"/>
                </a:lnTo>
                <a:lnTo>
                  <a:pt x="39683" y="1856529"/>
                </a:lnTo>
                <a:lnTo>
                  <a:pt x="43910" y="1862613"/>
                </a:lnTo>
                <a:lnTo>
                  <a:pt x="49994" y="1866840"/>
                </a:lnTo>
                <a:lnTo>
                  <a:pt x="57150" y="1868424"/>
                </a:lnTo>
                <a:lnTo>
                  <a:pt x="64627" y="1866840"/>
                </a:lnTo>
                <a:lnTo>
                  <a:pt x="70675" y="1862613"/>
                </a:lnTo>
                <a:lnTo>
                  <a:pt x="74723" y="1856529"/>
                </a:lnTo>
                <a:lnTo>
                  <a:pt x="76200" y="1849374"/>
                </a:lnTo>
                <a:close/>
              </a:path>
              <a:path w="114300" h="2097404">
                <a:moveTo>
                  <a:pt x="76200" y="1925574"/>
                </a:moveTo>
                <a:lnTo>
                  <a:pt x="74723" y="1918096"/>
                </a:lnTo>
                <a:lnTo>
                  <a:pt x="70675" y="1912048"/>
                </a:lnTo>
                <a:lnTo>
                  <a:pt x="64627" y="1908000"/>
                </a:lnTo>
                <a:lnTo>
                  <a:pt x="57150" y="1906524"/>
                </a:lnTo>
                <a:lnTo>
                  <a:pt x="49994" y="1908000"/>
                </a:lnTo>
                <a:lnTo>
                  <a:pt x="43910" y="1912048"/>
                </a:lnTo>
                <a:lnTo>
                  <a:pt x="39683" y="1918096"/>
                </a:lnTo>
                <a:lnTo>
                  <a:pt x="38100" y="1925574"/>
                </a:lnTo>
                <a:lnTo>
                  <a:pt x="39683" y="1933051"/>
                </a:lnTo>
                <a:lnTo>
                  <a:pt x="43910" y="1939099"/>
                </a:lnTo>
                <a:lnTo>
                  <a:pt x="49994" y="1943147"/>
                </a:lnTo>
                <a:lnTo>
                  <a:pt x="57150" y="1944624"/>
                </a:lnTo>
                <a:lnTo>
                  <a:pt x="64627" y="1943147"/>
                </a:lnTo>
                <a:lnTo>
                  <a:pt x="70675" y="1939099"/>
                </a:lnTo>
                <a:lnTo>
                  <a:pt x="74723" y="1933051"/>
                </a:lnTo>
                <a:lnTo>
                  <a:pt x="76200" y="1925574"/>
                </a:lnTo>
                <a:close/>
              </a:path>
              <a:path w="114300" h="2097404">
                <a:moveTo>
                  <a:pt x="76200" y="2001774"/>
                </a:moveTo>
                <a:lnTo>
                  <a:pt x="74723" y="1994296"/>
                </a:lnTo>
                <a:lnTo>
                  <a:pt x="70675" y="1988248"/>
                </a:lnTo>
                <a:lnTo>
                  <a:pt x="64627" y="1984200"/>
                </a:lnTo>
                <a:lnTo>
                  <a:pt x="57150" y="1982724"/>
                </a:lnTo>
                <a:lnTo>
                  <a:pt x="49994" y="1984200"/>
                </a:lnTo>
                <a:lnTo>
                  <a:pt x="43910" y="1988248"/>
                </a:lnTo>
                <a:lnTo>
                  <a:pt x="39683" y="1994296"/>
                </a:lnTo>
                <a:lnTo>
                  <a:pt x="38100" y="2001774"/>
                </a:lnTo>
                <a:lnTo>
                  <a:pt x="39683" y="2009251"/>
                </a:lnTo>
                <a:lnTo>
                  <a:pt x="43910" y="2015299"/>
                </a:lnTo>
                <a:lnTo>
                  <a:pt x="49994" y="2019347"/>
                </a:lnTo>
                <a:lnTo>
                  <a:pt x="57150" y="2020824"/>
                </a:lnTo>
                <a:lnTo>
                  <a:pt x="64627" y="2019347"/>
                </a:lnTo>
                <a:lnTo>
                  <a:pt x="70675" y="2015299"/>
                </a:lnTo>
                <a:lnTo>
                  <a:pt x="74723" y="2009251"/>
                </a:lnTo>
                <a:lnTo>
                  <a:pt x="76200" y="2001774"/>
                </a:lnTo>
                <a:close/>
              </a:path>
              <a:path w="114300" h="2097404">
                <a:moveTo>
                  <a:pt x="76200" y="2077974"/>
                </a:moveTo>
                <a:lnTo>
                  <a:pt x="74723" y="2070496"/>
                </a:lnTo>
                <a:lnTo>
                  <a:pt x="70675" y="2064448"/>
                </a:lnTo>
                <a:lnTo>
                  <a:pt x="64627" y="2060400"/>
                </a:lnTo>
                <a:lnTo>
                  <a:pt x="57150" y="2058924"/>
                </a:lnTo>
                <a:lnTo>
                  <a:pt x="49994" y="2060400"/>
                </a:lnTo>
                <a:lnTo>
                  <a:pt x="43910" y="2064448"/>
                </a:lnTo>
                <a:lnTo>
                  <a:pt x="39683" y="2070496"/>
                </a:lnTo>
                <a:lnTo>
                  <a:pt x="38100" y="2077974"/>
                </a:lnTo>
                <a:lnTo>
                  <a:pt x="39683" y="2085451"/>
                </a:lnTo>
                <a:lnTo>
                  <a:pt x="43910" y="2091499"/>
                </a:lnTo>
                <a:lnTo>
                  <a:pt x="49994" y="2095547"/>
                </a:lnTo>
                <a:lnTo>
                  <a:pt x="57150" y="2097024"/>
                </a:lnTo>
                <a:lnTo>
                  <a:pt x="64627" y="2095547"/>
                </a:lnTo>
                <a:lnTo>
                  <a:pt x="70675" y="2091499"/>
                </a:lnTo>
                <a:lnTo>
                  <a:pt x="74723" y="2085451"/>
                </a:lnTo>
                <a:lnTo>
                  <a:pt x="76200" y="207797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32877" y="2387345"/>
            <a:ext cx="114300" cy="3219450"/>
          </a:xfrm>
          <a:custGeom>
            <a:avLst/>
            <a:gdLst/>
            <a:ahLst/>
            <a:cxnLst/>
            <a:rect l="l" t="t" r="r" b="b"/>
            <a:pathLst>
              <a:path w="114300" h="3219450">
                <a:moveTo>
                  <a:pt x="76200" y="19812"/>
                </a:moveTo>
                <a:lnTo>
                  <a:pt x="76200" y="19050"/>
                </a:lnTo>
                <a:lnTo>
                  <a:pt x="74723" y="11894"/>
                </a:lnTo>
                <a:lnTo>
                  <a:pt x="70675" y="5810"/>
                </a:lnTo>
                <a:lnTo>
                  <a:pt x="64627" y="1583"/>
                </a:lnTo>
                <a:lnTo>
                  <a:pt x="57150" y="0"/>
                </a:lnTo>
                <a:lnTo>
                  <a:pt x="49994" y="1583"/>
                </a:lnTo>
                <a:lnTo>
                  <a:pt x="43910" y="5810"/>
                </a:lnTo>
                <a:lnTo>
                  <a:pt x="39683" y="11894"/>
                </a:lnTo>
                <a:lnTo>
                  <a:pt x="38100" y="19050"/>
                </a:lnTo>
                <a:lnTo>
                  <a:pt x="38100" y="19812"/>
                </a:lnTo>
                <a:lnTo>
                  <a:pt x="39683" y="26967"/>
                </a:lnTo>
                <a:lnTo>
                  <a:pt x="43910" y="33051"/>
                </a:lnTo>
                <a:lnTo>
                  <a:pt x="49994" y="37278"/>
                </a:lnTo>
                <a:lnTo>
                  <a:pt x="57150" y="38862"/>
                </a:lnTo>
                <a:lnTo>
                  <a:pt x="64627" y="37278"/>
                </a:lnTo>
                <a:lnTo>
                  <a:pt x="70675" y="33051"/>
                </a:lnTo>
                <a:lnTo>
                  <a:pt x="74723" y="26967"/>
                </a:lnTo>
                <a:lnTo>
                  <a:pt x="76200" y="19812"/>
                </a:lnTo>
                <a:close/>
              </a:path>
              <a:path w="114300" h="3219450">
                <a:moveTo>
                  <a:pt x="76200" y="96012"/>
                </a:moveTo>
                <a:lnTo>
                  <a:pt x="74723" y="88534"/>
                </a:lnTo>
                <a:lnTo>
                  <a:pt x="70675" y="82486"/>
                </a:lnTo>
                <a:lnTo>
                  <a:pt x="64627" y="78438"/>
                </a:lnTo>
                <a:lnTo>
                  <a:pt x="57150" y="76962"/>
                </a:lnTo>
                <a:lnTo>
                  <a:pt x="49994" y="78438"/>
                </a:lnTo>
                <a:lnTo>
                  <a:pt x="43910" y="82486"/>
                </a:lnTo>
                <a:lnTo>
                  <a:pt x="39683" y="88534"/>
                </a:lnTo>
                <a:lnTo>
                  <a:pt x="38100" y="96012"/>
                </a:lnTo>
                <a:lnTo>
                  <a:pt x="39683" y="103167"/>
                </a:lnTo>
                <a:lnTo>
                  <a:pt x="43910" y="109251"/>
                </a:lnTo>
                <a:lnTo>
                  <a:pt x="49994" y="113478"/>
                </a:lnTo>
                <a:lnTo>
                  <a:pt x="57150" y="115062"/>
                </a:lnTo>
                <a:lnTo>
                  <a:pt x="64627" y="113478"/>
                </a:lnTo>
                <a:lnTo>
                  <a:pt x="70675" y="109251"/>
                </a:lnTo>
                <a:lnTo>
                  <a:pt x="74723" y="103167"/>
                </a:lnTo>
                <a:lnTo>
                  <a:pt x="76200" y="96012"/>
                </a:lnTo>
                <a:close/>
              </a:path>
              <a:path w="114300" h="3219450">
                <a:moveTo>
                  <a:pt x="76200" y="172212"/>
                </a:moveTo>
                <a:lnTo>
                  <a:pt x="74723" y="164734"/>
                </a:lnTo>
                <a:lnTo>
                  <a:pt x="70675" y="158686"/>
                </a:lnTo>
                <a:lnTo>
                  <a:pt x="64627" y="154638"/>
                </a:lnTo>
                <a:lnTo>
                  <a:pt x="57150" y="153162"/>
                </a:lnTo>
                <a:lnTo>
                  <a:pt x="49994" y="154638"/>
                </a:lnTo>
                <a:lnTo>
                  <a:pt x="43910" y="158686"/>
                </a:lnTo>
                <a:lnTo>
                  <a:pt x="39683" y="164734"/>
                </a:lnTo>
                <a:lnTo>
                  <a:pt x="38100" y="172212"/>
                </a:lnTo>
                <a:lnTo>
                  <a:pt x="39683" y="179367"/>
                </a:lnTo>
                <a:lnTo>
                  <a:pt x="43910" y="185451"/>
                </a:lnTo>
                <a:lnTo>
                  <a:pt x="49994" y="189678"/>
                </a:lnTo>
                <a:lnTo>
                  <a:pt x="57150" y="191262"/>
                </a:lnTo>
                <a:lnTo>
                  <a:pt x="64627" y="189678"/>
                </a:lnTo>
                <a:lnTo>
                  <a:pt x="70675" y="185451"/>
                </a:lnTo>
                <a:lnTo>
                  <a:pt x="74723" y="179367"/>
                </a:lnTo>
                <a:lnTo>
                  <a:pt x="76200" y="172212"/>
                </a:lnTo>
                <a:close/>
              </a:path>
              <a:path w="114300" h="3219450">
                <a:moveTo>
                  <a:pt x="76200" y="248411"/>
                </a:moveTo>
                <a:lnTo>
                  <a:pt x="74723" y="240934"/>
                </a:lnTo>
                <a:lnTo>
                  <a:pt x="70675" y="234886"/>
                </a:lnTo>
                <a:lnTo>
                  <a:pt x="64627" y="230838"/>
                </a:lnTo>
                <a:lnTo>
                  <a:pt x="57150" y="229361"/>
                </a:lnTo>
                <a:lnTo>
                  <a:pt x="49994" y="230838"/>
                </a:lnTo>
                <a:lnTo>
                  <a:pt x="43910" y="234886"/>
                </a:lnTo>
                <a:lnTo>
                  <a:pt x="39683" y="240934"/>
                </a:lnTo>
                <a:lnTo>
                  <a:pt x="38100" y="248411"/>
                </a:lnTo>
                <a:lnTo>
                  <a:pt x="39683" y="255567"/>
                </a:lnTo>
                <a:lnTo>
                  <a:pt x="43910" y="261651"/>
                </a:lnTo>
                <a:lnTo>
                  <a:pt x="49994" y="265878"/>
                </a:lnTo>
                <a:lnTo>
                  <a:pt x="57150" y="267462"/>
                </a:lnTo>
                <a:lnTo>
                  <a:pt x="64627" y="265878"/>
                </a:lnTo>
                <a:lnTo>
                  <a:pt x="70675" y="261651"/>
                </a:lnTo>
                <a:lnTo>
                  <a:pt x="74723" y="255567"/>
                </a:lnTo>
                <a:lnTo>
                  <a:pt x="76200" y="248411"/>
                </a:lnTo>
                <a:close/>
              </a:path>
              <a:path w="114300" h="3219450">
                <a:moveTo>
                  <a:pt x="76200" y="324612"/>
                </a:moveTo>
                <a:lnTo>
                  <a:pt x="74723" y="317134"/>
                </a:lnTo>
                <a:lnTo>
                  <a:pt x="70675" y="311086"/>
                </a:lnTo>
                <a:lnTo>
                  <a:pt x="64627" y="307038"/>
                </a:lnTo>
                <a:lnTo>
                  <a:pt x="57150" y="305562"/>
                </a:lnTo>
                <a:lnTo>
                  <a:pt x="49994" y="307038"/>
                </a:lnTo>
                <a:lnTo>
                  <a:pt x="43910" y="311086"/>
                </a:lnTo>
                <a:lnTo>
                  <a:pt x="39683" y="317134"/>
                </a:lnTo>
                <a:lnTo>
                  <a:pt x="38100" y="324612"/>
                </a:lnTo>
                <a:lnTo>
                  <a:pt x="39683" y="332089"/>
                </a:lnTo>
                <a:lnTo>
                  <a:pt x="43910" y="338137"/>
                </a:lnTo>
                <a:lnTo>
                  <a:pt x="49994" y="342185"/>
                </a:lnTo>
                <a:lnTo>
                  <a:pt x="57150" y="343662"/>
                </a:lnTo>
                <a:lnTo>
                  <a:pt x="64627" y="342185"/>
                </a:lnTo>
                <a:lnTo>
                  <a:pt x="70675" y="338137"/>
                </a:lnTo>
                <a:lnTo>
                  <a:pt x="74723" y="332089"/>
                </a:lnTo>
                <a:lnTo>
                  <a:pt x="76200" y="324612"/>
                </a:lnTo>
                <a:close/>
              </a:path>
              <a:path w="114300" h="3219450">
                <a:moveTo>
                  <a:pt x="76200" y="400812"/>
                </a:moveTo>
                <a:lnTo>
                  <a:pt x="74723" y="393334"/>
                </a:lnTo>
                <a:lnTo>
                  <a:pt x="70675" y="387286"/>
                </a:lnTo>
                <a:lnTo>
                  <a:pt x="64627" y="383238"/>
                </a:lnTo>
                <a:lnTo>
                  <a:pt x="57150" y="381762"/>
                </a:lnTo>
                <a:lnTo>
                  <a:pt x="49994" y="383238"/>
                </a:lnTo>
                <a:lnTo>
                  <a:pt x="43910" y="387286"/>
                </a:lnTo>
                <a:lnTo>
                  <a:pt x="39683" y="393334"/>
                </a:lnTo>
                <a:lnTo>
                  <a:pt x="38100" y="400812"/>
                </a:lnTo>
                <a:lnTo>
                  <a:pt x="39683" y="408289"/>
                </a:lnTo>
                <a:lnTo>
                  <a:pt x="43910" y="414337"/>
                </a:lnTo>
                <a:lnTo>
                  <a:pt x="49994" y="418385"/>
                </a:lnTo>
                <a:lnTo>
                  <a:pt x="57150" y="419862"/>
                </a:lnTo>
                <a:lnTo>
                  <a:pt x="64627" y="418385"/>
                </a:lnTo>
                <a:lnTo>
                  <a:pt x="70675" y="414337"/>
                </a:lnTo>
                <a:lnTo>
                  <a:pt x="74723" y="408289"/>
                </a:lnTo>
                <a:lnTo>
                  <a:pt x="76200" y="400812"/>
                </a:lnTo>
                <a:close/>
              </a:path>
              <a:path w="114300" h="3219450">
                <a:moveTo>
                  <a:pt x="76200" y="477012"/>
                </a:moveTo>
                <a:lnTo>
                  <a:pt x="74723" y="469534"/>
                </a:lnTo>
                <a:lnTo>
                  <a:pt x="70675" y="463486"/>
                </a:lnTo>
                <a:lnTo>
                  <a:pt x="64627" y="459438"/>
                </a:lnTo>
                <a:lnTo>
                  <a:pt x="57150" y="457962"/>
                </a:lnTo>
                <a:lnTo>
                  <a:pt x="49994" y="459438"/>
                </a:lnTo>
                <a:lnTo>
                  <a:pt x="43910" y="463486"/>
                </a:lnTo>
                <a:lnTo>
                  <a:pt x="39683" y="469534"/>
                </a:lnTo>
                <a:lnTo>
                  <a:pt x="38100" y="477012"/>
                </a:lnTo>
                <a:lnTo>
                  <a:pt x="39683" y="484489"/>
                </a:lnTo>
                <a:lnTo>
                  <a:pt x="43910" y="490537"/>
                </a:lnTo>
                <a:lnTo>
                  <a:pt x="49994" y="494585"/>
                </a:lnTo>
                <a:lnTo>
                  <a:pt x="57150" y="496062"/>
                </a:lnTo>
                <a:lnTo>
                  <a:pt x="64627" y="494585"/>
                </a:lnTo>
                <a:lnTo>
                  <a:pt x="70675" y="490537"/>
                </a:lnTo>
                <a:lnTo>
                  <a:pt x="74723" y="484489"/>
                </a:lnTo>
                <a:lnTo>
                  <a:pt x="76200" y="477012"/>
                </a:lnTo>
                <a:close/>
              </a:path>
              <a:path w="114300" h="3219450">
                <a:moveTo>
                  <a:pt x="76200" y="553212"/>
                </a:moveTo>
                <a:lnTo>
                  <a:pt x="74723" y="545734"/>
                </a:lnTo>
                <a:lnTo>
                  <a:pt x="70675" y="539686"/>
                </a:lnTo>
                <a:lnTo>
                  <a:pt x="64627" y="535638"/>
                </a:lnTo>
                <a:lnTo>
                  <a:pt x="57150" y="534162"/>
                </a:lnTo>
                <a:lnTo>
                  <a:pt x="49994" y="535638"/>
                </a:lnTo>
                <a:lnTo>
                  <a:pt x="43910" y="539686"/>
                </a:lnTo>
                <a:lnTo>
                  <a:pt x="39683" y="545734"/>
                </a:lnTo>
                <a:lnTo>
                  <a:pt x="38100" y="553212"/>
                </a:lnTo>
                <a:lnTo>
                  <a:pt x="39683" y="560689"/>
                </a:lnTo>
                <a:lnTo>
                  <a:pt x="43910" y="566737"/>
                </a:lnTo>
                <a:lnTo>
                  <a:pt x="49994" y="570785"/>
                </a:lnTo>
                <a:lnTo>
                  <a:pt x="57150" y="572262"/>
                </a:lnTo>
                <a:lnTo>
                  <a:pt x="64627" y="570785"/>
                </a:lnTo>
                <a:lnTo>
                  <a:pt x="70675" y="566737"/>
                </a:lnTo>
                <a:lnTo>
                  <a:pt x="74723" y="560689"/>
                </a:lnTo>
                <a:lnTo>
                  <a:pt x="76200" y="553212"/>
                </a:lnTo>
                <a:close/>
              </a:path>
              <a:path w="114300" h="3219450">
                <a:moveTo>
                  <a:pt x="76200" y="629412"/>
                </a:moveTo>
                <a:lnTo>
                  <a:pt x="74723" y="621934"/>
                </a:lnTo>
                <a:lnTo>
                  <a:pt x="70675" y="615886"/>
                </a:lnTo>
                <a:lnTo>
                  <a:pt x="64627" y="611838"/>
                </a:lnTo>
                <a:lnTo>
                  <a:pt x="57150" y="610362"/>
                </a:lnTo>
                <a:lnTo>
                  <a:pt x="49994" y="611838"/>
                </a:lnTo>
                <a:lnTo>
                  <a:pt x="43910" y="615886"/>
                </a:lnTo>
                <a:lnTo>
                  <a:pt x="39683" y="621934"/>
                </a:lnTo>
                <a:lnTo>
                  <a:pt x="38100" y="629412"/>
                </a:lnTo>
                <a:lnTo>
                  <a:pt x="39683" y="636889"/>
                </a:lnTo>
                <a:lnTo>
                  <a:pt x="43910" y="642937"/>
                </a:lnTo>
                <a:lnTo>
                  <a:pt x="49994" y="646985"/>
                </a:lnTo>
                <a:lnTo>
                  <a:pt x="57150" y="648462"/>
                </a:lnTo>
                <a:lnTo>
                  <a:pt x="64627" y="646985"/>
                </a:lnTo>
                <a:lnTo>
                  <a:pt x="70675" y="642937"/>
                </a:lnTo>
                <a:lnTo>
                  <a:pt x="74723" y="636889"/>
                </a:lnTo>
                <a:lnTo>
                  <a:pt x="76200" y="629412"/>
                </a:lnTo>
                <a:close/>
              </a:path>
              <a:path w="114300" h="3219450">
                <a:moveTo>
                  <a:pt x="76200" y="705612"/>
                </a:moveTo>
                <a:lnTo>
                  <a:pt x="74723" y="698134"/>
                </a:lnTo>
                <a:lnTo>
                  <a:pt x="70675" y="692086"/>
                </a:lnTo>
                <a:lnTo>
                  <a:pt x="64627" y="688038"/>
                </a:lnTo>
                <a:lnTo>
                  <a:pt x="57150" y="686562"/>
                </a:lnTo>
                <a:lnTo>
                  <a:pt x="49994" y="688038"/>
                </a:lnTo>
                <a:lnTo>
                  <a:pt x="43910" y="692086"/>
                </a:lnTo>
                <a:lnTo>
                  <a:pt x="39683" y="698134"/>
                </a:lnTo>
                <a:lnTo>
                  <a:pt x="38100" y="705612"/>
                </a:lnTo>
                <a:lnTo>
                  <a:pt x="39683" y="713089"/>
                </a:lnTo>
                <a:lnTo>
                  <a:pt x="43910" y="719137"/>
                </a:lnTo>
                <a:lnTo>
                  <a:pt x="49994" y="723185"/>
                </a:lnTo>
                <a:lnTo>
                  <a:pt x="57150" y="724662"/>
                </a:lnTo>
                <a:lnTo>
                  <a:pt x="64627" y="723185"/>
                </a:lnTo>
                <a:lnTo>
                  <a:pt x="70675" y="719137"/>
                </a:lnTo>
                <a:lnTo>
                  <a:pt x="74723" y="713089"/>
                </a:lnTo>
                <a:lnTo>
                  <a:pt x="76200" y="705612"/>
                </a:lnTo>
                <a:close/>
              </a:path>
              <a:path w="114300" h="3219450">
                <a:moveTo>
                  <a:pt x="76200" y="781812"/>
                </a:moveTo>
                <a:lnTo>
                  <a:pt x="74723" y="774334"/>
                </a:lnTo>
                <a:lnTo>
                  <a:pt x="70675" y="768286"/>
                </a:lnTo>
                <a:lnTo>
                  <a:pt x="64627" y="764238"/>
                </a:lnTo>
                <a:lnTo>
                  <a:pt x="57150" y="762762"/>
                </a:lnTo>
                <a:lnTo>
                  <a:pt x="49994" y="764238"/>
                </a:lnTo>
                <a:lnTo>
                  <a:pt x="43910" y="768286"/>
                </a:lnTo>
                <a:lnTo>
                  <a:pt x="39683" y="774334"/>
                </a:lnTo>
                <a:lnTo>
                  <a:pt x="38100" y="781812"/>
                </a:lnTo>
                <a:lnTo>
                  <a:pt x="39683" y="789289"/>
                </a:lnTo>
                <a:lnTo>
                  <a:pt x="43910" y="795337"/>
                </a:lnTo>
                <a:lnTo>
                  <a:pt x="49994" y="799385"/>
                </a:lnTo>
                <a:lnTo>
                  <a:pt x="57150" y="800862"/>
                </a:lnTo>
                <a:lnTo>
                  <a:pt x="64627" y="799385"/>
                </a:lnTo>
                <a:lnTo>
                  <a:pt x="70675" y="795337"/>
                </a:lnTo>
                <a:lnTo>
                  <a:pt x="74723" y="789289"/>
                </a:lnTo>
                <a:lnTo>
                  <a:pt x="76200" y="781812"/>
                </a:lnTo>
                <a:close/>
              </a:path>
              <a:path w="114300" h="3219450">
                <a:moveTo>
                  <a:pt x="76200" y="858012"/>
                </a:moveTo>
                <a:lnTo>
                  <a:pt x="74723" y="850534"/>
                </a:lnTo>
                <a:lnTo>
                  <a:pt x="70675" y="844486"/>
                </a:lnTo>
                <a:lnTo>
                  <a:pt x="64627" y="840438"/>
                </a:lnTo>
                <a:lnTo>
                  <a:pt x="57150" y="838962"/>
                </a:lnTo>
                <a:lnTo>
                  <a:pt x="49994" y="840438"/>
                </a:lnTo>
                <a:lnTo>
                  <a:pt x="43910" y="844486"/>
                </a:lnTo>
                <a:lnTo>
                  <a:pt x="39683" y="850534"/>
                </a:lnTo>
                <a:lnTo>
                  <a:pt x="38100" y="858012"/>
                </a:lnTo>
                <a:lnTo>
                  <a:pt x="39683" y="865489"/>
                </a:lnTo>
                <a:lnTo>
                  <a:pt x="43910" y="871537"/>
                </a:lnTo>
                <a:lnTo>
                  <a:pt x="49994" y="875585"/>
                </a:lnTo>
                <a:lnTo>
                  <a:pt x="57150" y="877062"/>
                </a:lnTo>
                <a:lnTo>
                  <a:pt x="64627" y="875585"/>
                </a:lnTo>
                <a:lnTo>
                  <a:pt x="70675" y="871537"/>
                </a:lnTo>
                <a:lnTo>
                  <a:pt x="74723" y="865489"/>
                </a:lnTo>
                <a:lnTo>
                  <a:pt x="76200" y="858012"/>
                </a:lnTo>
                <a:close/>
              </a:path>
              <a:path w="114300" h="3219450">
                <a:moveTo>
                  <a:pt x="76200" y="934212"/>
                </a:moveTo>
                <a:lnTo>
                  <a:pt x="74723" y="926734"/>
                </a:lnTo>
                <a:lnTo>
                  <a:pt x="70675" y="920686"/>
                </a:lnTo>
                <a:lnTo>
                  <a:pt x="64627" y="916638"/>
                </a:lnTo>
                <a:lnTo>
                  <a:pt x="57150" y="915162"/>
                </a:lnTo>
                <a:lnTo>
                  <a:pt x="49994" y="916638"/>
                </a:lnTo>
                <a:lnTo>
                  <a:pt x="43910" y="920686"/>
                </a:lnTo>
                <a:lnTo>
                  <a:pt x="39683" y="926734"/>
                </a:lnTo>
                <a:lnTo>
                  <a:pt x="38100" y="934212"/>
                </a:lnTo>
                <a:lnTo>
                  <a:pt x="39683" y="941689"/>
                </a:lnTo>
                <a:lnTo>
                  <a:pt x="43910" y="947737"/>
                </a:lnTo>
                <a:lnTo>
                  <a:pt x="49994" y="951785"/>
                </a:lnTo>
                <a:lnTo>
                  <a:pt x="57150" y="953262"/>
                </a:lnTo>
                <a:lnTo>
                  <a:pt x="64627" y="951785"/>
                </a:lnTo>
                <a:lnTo>
                  <a:pt x="70675" y="947737"/>
                </a:lnTo>
                <a:lnTo>
                  <a:pt x="74723" y="941689"/>
                </a:lnTo>
                <a:lnTo>
                  <a:pt x="76200" y="934212"/>
                </a:lnTo>
                <a:close/>
              </a:path>
              <a:path w="114300" h="3219450">
                <a:moveTo>
                  <a:pt x="76200" y="1010412"/>
                </a:moveTo>
                <a:lnTo>
                  <a:pt x="74723" y="1002934"/>
                </a:lnTo>
                <a:lnTo>
                  <a:pt x="70675" y="996886"/>
                </a:lnTo>
                <a:lnTo>
                  <a:pt x="64627" y="992838"/>
                </a:lnTo>
                <a:lnTo>
                  <a:pt x="57150" y="991362"/>
                </a:lnTo>
                <a:lnTo>
                  <a:pt x="49994" y="992838"/>
                </a:lnTo>
                <a:lnTo>
                  <a:pt x="43910" y="996886"/>
                </a:lnTo>
                <a:lnTo>
                  <a:pt x="39683" y="1002934"/>
                </a:lnTo>
                <a:lnTo>
                  <a:pt x="38100" y="1010412"/>
                </a:lnTo>
                <a:lnTo>
                  <a:pt x="39683" y="1017889"/>
                </a:lnTo>
                <a:lnTo>
                  <a:pt x="43910" y="1023937"/>
                </a:lnTo>
                <a:lnTo>
                  <a:pt x="49994" y="1027985"/>
                </a:lnTo>
                <a:lnTo>
                  <a:pt x="57150" y="1029462"/>
                </a:lnTo>
                <a:lnTo>
                  <a:pt x="64627" y="1027985"/>
                </a:lnTo>
                <a:lnTo>
                  <a:pt x="70675" y="1023937"/>
                </a:lnTo>
                <a:lnTo>
                  <a:pt x="74723" y="1017889"/>
                </a:lnTo>
                <a:lnTo>
                  <a:pt x="76200" y="1010412"/>
                </a:lnTo>
                <a:close/>
              </a:path>
              <a:path w="114300" h="3219450">
                <a:moveTo>
                  <a:pt x="76200" y="1086612"/>
                </a:moveTo>
                <a:lnTo>
                  <a:pt x="74723" y="1079134"/>
                </a:lnTo>
                <a:lnTo>
                  <a:pt x="70675" y="1073086"/>
                </a:lnTo>
                <a:lnTo>
                  <a:pt x="64627" y="1069038"/>
                </a:lnTo>
                <a:lnTo>
                  <a:pt x="57150" y="1067562"/>
                </a:lnTo>
                <a:lnTo>
                  <a:pt x="49994" y="1069038"/>
                </a:lnTo>
                <a:lnTo>
                  <a:pt x="43910" y="1073086"/>
                </a:lnTo>
                <a:lnTo>
                  <a:pt x="39683" y="1079134"/>
                </a:lnTo>
                <a:lnTo>
                  <a:pt x="38100" y="1086612"/>
                </a:lnTo>
                <a:lnTo>
                  <a:pt x="39683" y="1094089"/>
                </a:lnTo>
                <a:lnTo>
                  <a:pt x="43910" y="1100137"/>
                </a:lnTo>
                <a:lnTo>
                  <a:pt x="49994" y="1104185"/>
                </a:lnTo>
                <a:lnTo>
                  <a:pt x="57150" y="1105662"/>
                </a:lnTo>
                <a:lnTo>
                  <a:pt x="64627" y="1104185"/>
                </a:lnTo>
                <a:lnTo>
                  <a:pt x="70675" y="1100137"/>
                </a:lnTo>
                <a:lnTo>
                  <a:pt x="74723" y="1094089"/>
                </a:lnTo>
                <a:lnTo>
                  <a:pt x="76200" y="1086612"/>
                </a:lnTo>
                <a:close/>
              </a:path>
              <a:path w="114300" h="3219450">
                <a:moveTo>
                  <a:pt x="76200" y="1162812"/>
                </a:moveTo>
                <a:lnTo>
                  <a:pt x="74723" y="1155334"/>
                </a:lnTo>
                <a:lnTo>
                  <a:pt x="70675" y="1149286"/>
                </a:lnTo>
                <a:lnTo>
                  <a:pt x="64627" y="1145238"/>
                </a:lnTo>
                <a:lnTo>
                  <a:pt x="57150" y="1143762"/>
                </a:lnTo>
                <a:lnTo>
                  <a:pt x="49994" y="1145238"/>
                </a:lnTo>
                <a:lnTo>
                  <a:pt x="43910" y="1149286"/>
                </a:lnTo>
                <a:lnTo>
                  <a:pt x="39683" y="1155334"/>
                </a:lnTo>
                <a:lnTo>
                  <a:pt x="38100" y="1162812"/>
                </a:lnTo>
                <a:lnTo>
                  <a:pt x="39683" y="1170289"/>
                </a:lnTo>
                <a:lnTo>
                  <a:pt x="43910" y="1176337"/>
                </a:lnTo>
                <a:lnTo>
                  <a:pt x="49994" y="1180385"/>
                </a:lnTo>
                <a:lnTo>
                  <a:pt x="57150" y="1181862"/>
                </a:lnTo>
                <a:lnTo>
                  <a:pt x="64627" y="1180385"/>
                </a:lnTo>
                <a:lnTo>
                  <a:pt x="70675" y="1176337"/>
                </a:lnTo>
                <a:lnTo>
                  <a:pt x="74723" y="1170289"/>
                </a:lnTo>
                <a:lnTo>
                  <a:pt x="76200" y="1162812"/>
                </a:lnTo>
                <a:close/>
              </a:path>
              <a:path w="114300" h="3219450">
                <a:moveTo>
                  <a:pt x="76200" y="1239012"/>
                </a:moveTo>
                <a:lnTo>
                  <a:pt x="74723" y="1231534"/>
                </a:lnTo>
                <a:lnTo>
                  <a:pt x="70675" y="1225486"/>
                </a:lnTo>
                <a:lnTo>
                  <a:pt x="64627" y="1221438"/>
                </a:lnTo>
                <a:lnTo>
                  <a:pt x="57150" y="1219962"/>
                </a:lnTo>
                <a:lnTo>
                  <a:pt x="49994" y="1221438"/>
                </a:lnTo>
                <a:lnTo>
                  <a:pt x="43910" y="1225486"/>
                </a:lnTo>
                <a:lnTo>
                  <a:pt x="39683" y="1231534"/>
                </a:lnTo>
                <a:lnTo>
                  <a:pt x="38100" y="1239012"/>
                </a:lnTo>
                <a:lnTo>
                  <a:pt x="39683" y="1246489"/>
                </a:lnTo>
                <a:lnTo>
                  <a:pt x="43910" y="1252537"/>
                </a:lnTo>
                <a:lnTo>
                  <a:pt x="49994" y="1256585"/>
                </a:lnTo>
                <a:lnTo>
                  <a:pt x="57150" y="1258062"/>
                </a:lnTo>
                <a:lnTo>
                  <a:pt x="64627" y="1256585"/>
                </a:lnTo>
                <a:lnTo>
                  <a:pt x="70675" y="1252537"/>
                </a:lnTo>
                <a:lnTo>
                  <a:pt x="74723" y="1246489"/>
                </a:lnTo>
                <a:lnTo>
                  <a:pt x="76200" y="1239012"/>
                </a:lnTo>
                <a:close/>
              </a:path>
              <a:path w="114300" h="3219450">
                <a:moveTo>
                  <a:pt x="76200" y="1315212"/>
                </a:moveTo>
                <a:lnTo>
                  <a:pt x="74723" y="1308056"/>
                </a:lnTo>
                <a:lnTo>
                  <a:pt x="70675" y="1301972"/>
                </a:lnTo>
                <a:lnTo>
                  <a:pt x="64627" y="1297745"/>
                </a:lnTo>
                <a:lnTo>
                  <a:pt x="57150" y="1296162"/>
                </a:lnTo>
                <a:lnTo>
                  <a:pt x="49994" y="1297745"/>
                </a:lnTo>
                <a:lnTo>
                  <a:pt x="43910" y="1301972"/>
                </a:lnTo>
                <a:lnTo>
                  <a:pt x="39683" y="1308056"/>
                </a:lnTo>
                <a:lnTo>
                  <a:pt x="38100" y="1315212"/>
                </a:lnTo>
                <a:lnTo>
                  <a:pt x="39683" y="1322689"/>
                </a:lnTo>
                <a:lnTo>
                  <a:pt x="43910" y="1328737"/>
                </a:lnTo>
                <a:lnTo>
                  <a:pt x="49994" y="1332785"/>
                </a:lnTo>
                <a:lnTo>
                  <a:pt x="57150" y="1334262"/>
                </a:lnTo>
                <a:lnTo>
                  <a:pt x="64627" y="1332785"/>
                </a:lnTo>
                <a:lnTo>
                  <a:pt x="70675" y="1328737"/>
                </a:lnTo>
                <a:lnTo>
                  <a:pt x="74723" y="1322689"/>
                </a:lnTo>
                <a:lnTo>
                  <a:pt x="76200" y="1315212"/>
                </a:lnTo>
                <a:close/>
              </a:path>
              <a:path w="114300" h="3219450">
                <a:moveTo>
                  <a:pt x="76200" y="1391412"/>
                </a:moveTo>
                <a:lnTo>
                  <a:pt x="74723" y="1384256"/>
                </a:lnTo>
                <a:lnTo>
                  <a:pt x="70675" y="1378172"/>
                </a:lnTo>
                <a:lnTo>
                  <a:pt x="64627" y="1373945"/>
                </a:lnTo>
                <a:lnTo>
                  <a:pt x="57150" y="1372362"/>
                </a:lnTo>
                <a:lnTo>
                  <a:pt x="49994" y="1373945"/>
                </a:lnTo>
                <a:lnTo>
                  <a:pt x="43910" y="1378172"/>
                </a:lnTo>
                <a:lnTo>
                  <a:pt x="39683" y="1384256"/>
                </a:lnTo>
                <a:lnTo>
                  <a:pt x="38100" y="1391412"/>
                </a:lnTo>
                <a:lnTo>
                  <a:pt x="39683" y="1398889"/>
                </a:lnTo>
                <a:lnTo>
                  <a:pt x="43910" y="1404937"/>
                </a:lnTo>
                <a:lnTo>
                  <a:pt x="49994" y="1408985"/>
                </a:lnTo>
                <a:lnTo>
                  <a:pt x="57150" y="1410462"/>
                </a:lnTo>
                <a:lnTo>
                  <a:pt x="64627" y="1408985"/>
                </a:lnTo>
                <a:lnTo>
                  <a:pt x="70675" y="1404937"/>
                </a:lnTo>
                <a:lnTo>
                  <a:pt x="74723" y="1398889"/>
                </a:lnTo>
                <a:lnTo>
                  <a:pt x="76200" y="1391412"/>
                </a:lnTo>
                <a:close/>
              </a:path>
              <a:path w="114300" h="3219450">
                <a:moveTo>
                  <a:pt x="76200" y="1467612"/>
                </a:moveTo>
                <a:lnTo>
                  <a:pt x="74723" y="1460456"/>
                </a:lnTo>
                <a:lnTo>
                  <a:pt x="70675" y="1454372"/>
                </a:lnTo>
                <a:lnTo>
                  <a:pt x="64627" y="1450145"/>
                </a:lnTo>
                <a:lnTo>
                  <a:pt x="57150" y="1448562"/>
                </a:lnTo>
                <a:lnTo>
                  <a:pt x="49994" y="1450145"/>
                </a:lnTo>
                <a:lnTo>
                  <a:pt x="43910" y="1454372"/>
                </a:lnTo>
                <a:lnTo>
                  <a:pt x="39683" y="1460456"/>
                </a:lnTo>
                <a:lnTo>
                  <a:pt x="38100" y="1467612"/>
                </a:lnTo>
                <a:lnTo>
                  <a:pt x="39683" y="1475089"/>
                </a:lnTo>
                <a:lnTo>
                  <a:pt x="43910" y="1481137"/>
                </a:lnTo>
                <a:lnTo>
                  <a:pt x="49994" y="1485185"/>
                </a:lnTo>
                <a:lnTo>
                  <a:pt x="57150" y="1486662"/>
                </a:lnTo>
                <a:lnTo>
                  <a:pt x="64627" y="1485185"/>
                </a:lnTo>
                <a:lnTo>
                  <a:pt x="70675" y="1481137"/>
                </a:lnTo>
                <a:lnTo>
                  <a:pt x="74723" y="1475089"/>
                </a:lnTo>
                <a:lnTo>
                  <a:pt x="76200" y="1467612"/>
                </a:lnTo>
                <a:close/>
              </a:path>
              <a:path w="114300" h="3219450">
                <a:moveTo>
                  <a:pt x="76200" y="1544574"/>
                </a:moveTo>
                <a:lnTo>
                  <a:pt x="76200" y="1543812"/>
                </a:lnTo>
                <a:lnTo>
                  <a:pt x="74723" y="1536656"/>
                </a:lnTo>
                <a:lnTo>
                  <a:pt x="70675" y="1530572"/>
                </a:lnTo>
                <a:lnTo>
                  <a:pt x="64627" y="1526345"/>
                </a:lnTo>
                <a:lnTo>
                  <a:pt x="57150" y="1524762"/>
                </a:lnTo>
                <a:lnTo>
                  <a:pt x="49994" y="1526345"/>
                </a:lnTo>
                <a:lnTo>
                  <a:pt x="43910" y="1530572"/>
                </a:lnTo>
                <a:lnTo>
                  <a:pt x="39683" y="1536656"/>
                </a:lnTo>
                <a:lnTo>
                  <a:pt x="38100" y="1543812"/>
                </a:lnTo>
                <a:lnTo>
                  <a:pt x="38100" y="1544574"/>
                </a:lnTo>
                <a:lnTo>
                  <a:pt x="39683" y="1551729"/>
                </a:lnTo>
                <a:lnTo>
                  <a:pt x="43910" y="1557813"/>
                </a:lnTo>
                <a:lnTo>
                  <a:pt x="49994" y="1562040"/>
                </a:lnTo>
                <a:lnTo>
                  <a:pt x="57150" y="1563624"/>
                </a:lnTo>
                <a:lnTo>
                  <a:pt x="64627" y="1562040"/>
                </a:lnTo>
                <a:lnTo>
                  <a:pt x="70675" y="1557813"/>
                </a:lnTo>
                <a:lnTo>
                  <a:pt x="74723" y="1551729"/>
                </a:lnTo>
                <a:lnTo>
                  <a:pt x="76200" y="1544574"/>
                </a:lnTo>
                <a:close/>
              </a:path>
              <a:path w="114300" h="3219450">
                <a:moveTo>
                  <a:pt x="76200" y="1620774"/>
                </a:moveTo>
                <a:lnTo>
                  <a:pt x="74723" y="1613296"/>
                </a:lnTo>
                <a:lnTo>
                  <a:pt x="70675" y="1607248"/>
                </a:lnTo>
                <a:lnTo>
                  <a:pt x="64627" y="1603200"/>
                </a:lnTo>
                <a:lnTo>
                  <a:pt x="57150" y="1601724"/>
                </a:lnTo>
                <a:lnTo>
                  <a:pt x="49994" y="1603200"/>
                </a:lnTo>
                <a:lnTo>
                  <a:pt x="43910" y="1607248"/>
                </a:lnTo>
                <a:lnTo>
                  <a:pt x="39683" y="1613296"/>
                </a:lnTo>
                <a:lnTo>
                  <a:pt x="38100" y="1620774"/>
                </a:lnTo>
                <a:lnTo>
                  <a:pt x="39683" y="1627929"/>
                </a:lnTo>
                <a:lnTo>
                  <a:pt x="43910" y="1634013"/>
                </a:lnTo>
                <a:lnTo>
                  <a:pt x="49994" y="1638240"/>
                </a:lnTo>
                <a:lnTo>
                  <a:pt x="57150" y="1639824"/>
                </a:lnTo>
                <a:lnTo>
                  <a:pt x="64627" y="1638240"/>
                </a:lnTo>
                <a:lnTo>
                  <a:pt x="70675" y="1634013"/>
                </a:lnTo>
                <a:lnTo>
                  <a:pt x="74723" y="1627929"/>
                </a:lnTo>
                <a:lnTo>
                  <a:pt x="76200" y="1620774"/>
                </a:lnTo>
                <a:close/>
              </a:path>
              <a:path w="114300" h="3219450">
                <a:moveTo>
                  <a:pt x="76200" y="1696974"/>
                </a:moveTo>
                <a:lnTo>
                  <a:pt x="74723" y="1689496"/>
                </a:lnTo>
                <a:lnTo>
                  <a:pt x="70675" y="1683448"/>
                </a:lnTo>
                <a:lnTo>
                  <a:pt x="64627" y="1679400"/>
                </a:lnTo>
                <a:lnTo>
                  <a:pt x="57150" y="1677924"/>
                </a:lnTo>
                <a:lnTo>
                  <a:pt x="49994" y="1679400"/>
                </a:lnTo>
                <a:lnTo>
                  <a:pt x="43910" y="1683448"/>
                </a:lnTo>
                <a:lnTo>
                  <a:pt x="39683" y="1689496"/>
                </a:lnTo>
                <a:lnTo>
                  <a:pt x="38100" y="1696974"/>
                </a:lnTo>
                <a:lnTo>
                  <a:pt x="39683" y="1704129"/>
                </a:lnTo>
                <a:lnTo>
                  <a:pt x="43910" y="1710213"/>
                </a:lnTo>
                <a:lnTo>
                  <a:pt x="49994" y="1714440"/>
                </a:lnTo>
                <a:lnTo>
                  <a:pt x="57150" y="1716024"/>
                </a:lnTo>
                <a:lnTo>
                  <a:pt x="64627" y="1714440"/>
                </a:lnTo>
                <a:lnTo>
                  <a:pt x="70675" y="1710213"/>
                </a:lnTo>
                <a:lnTo>
                  <a:pt x="74723" y="1704129"/>
                </a:lnTo>
                <a:lnTo>
                  <a:pt x="76200" y="1696974"/>
                </a:lnTo>
                <a:close/>
              </a:path>
              <a:path w="114300" h="3219450">
                <a:moveTo>
                  <a:pt x="76200" y="1773174"/>
                </a:moveTo>
                <a:lnTo>
                  <a:pt x="74723" y="1765696"/>
                </a:lnTo>
                <a:lnTo>
                  <a:pt x="70675" y="1759648"/>
                </a:lnTo>
                <a:lnTo>
                  <a:pt x="64627" y="1755600"/>
                </a:lnTo>
                <a:lnTo>
                  <a:pt x="57150" y="1754124"/>
                </a:lnTo>
                <a:lnTo>
                  <a:pt x="49994" y="1755600"/>
                </a:lnTo>
                <a:lnTo>
                  <a:pt x="43910" y="1759648"/>
                </a:lnTo>
                <a:lnTo>
                  <a:pt x="39683" y="1765696"/>
                </a:lnTo>
                <a:lnTo>
                  <a:pt x="38100" y="1773174"/>
                </a:lnTo>
                <a:lnTo>
                  <a:pt x="39683" y="1780329"/>
                </a:lnTo>
                <a:lnTo>
                  <a:pt x="43910" y="1786413"/>
                </a:lnTo>
                <a:lnTo>
                  <a:pt x="49994" y="1790640"/>
                </a:lnTo>
                <a:lnTo>
                  <a:pt x="57150" y="1792224"/>
                </a:lnTo>
                <a:lnTo>
                  <a:pt x="64627" y="1790640"/>
                </a:lnTo>
                <a:lnTo>
                  <a:pt x="70675" y="1786413"/>
                </a:lnTo>
                <a:lnTo>
                  <a:pt x="74723" y="1780329"/>
                </a:lnTo>
                <a:lnTo>
                  <a:pt x="76200" y="1773174"/>
                </a:lnTo>
                <a:close/>
              </a:path>
              <a:path w="114300" h="3219450">
                <a:moveTo>
                  <a:pt x="76200" y="1849374"/>
                </a:moveTo>
                <a:lnTo>
                  <a:pt x="74723" y="1841896"/>
                </a:lnTo>
                <a:lnTo>
                  <a:pt x="70675" y="1835848"/>
                </a:lnTo>
                <a:lnTo>
                  <a:pt x="64627" y="1831800"/>
                </a:lnTo>
                <a:lnTo>
                  <a:pt x="57150" y="1830324"/>
                </a:lnTo>
                <a:lnTo>
                  <a:pt x="49994" y="1831800"/>
                </a:lnTo>
                <a:lnTo>
                  <a:pt x="43910" y="1835848"/>
                </a:lnTo>
                <a:lnTo>
                  <a:pt x="39683" y="1841896"/>
                </a:lnTo>
                <a:lnTo>
                  <a:pt x="38100" y="1849374"/>
                </a:lnTo>
                <a:lnTo>
                  <a:pt x="39683" y="1856851"/>
                </a:lnTo>
                <a:lnTo>
                  <a:pt x="43910" y="1862899"/>
                </a:lnTo>
                <a:lnTo>
                  <a:pt x="49994" y="1866947"/>
                </a:lnTo>
                <a:lnTo>
                  <a:pt x="57150" y="1868424"/>
                </a:lnTo>
                <a:lnTo>
                  <a:pt x="64627" y="1866947"/>
                </a:lnTo>
                <a:lnTo>
                  <a:pt x="70675" y="1862899"/>
                </a:lnTo>
                <a:lnTo>
                  <a:pt x="74723" y="1856851"/>
                </a:lnTo>
                <a:lnTo>
                  <a:pt x="76200" y="1849374"/>
                </a:lnTo>
                <a:close/>
              </a:path>
              <a:path w="114300" h="3219450">
                <a:moveTo>
                  <a:pt x="76200" y="1925574"/>
                </a:moveTo>
                <a:lnTo>
                  <a:pt x="74723" y="1918096"/>
                </a:lnTo>
                <a:lnTo>
                  <a:pt x="70675" y="1912048"/>
                </a:lnTo>
                <a:lnTo>
                  <a:pt x="64627" y="1908000"/>
                </a:lnTo>
                <a:lnTo>
                  <a:pt x="57150" y="1906524"/>
                </a:lnTo>
                <a:lnTo>
                  <a:pt x="49994" y="1908000"/>
                </a:lnTo>
                <a:lnTo>
                  <a:pt x="43910" y="1912048"/>
                </a:lnTo>
                <a:lnTo>
                  <a:pt x="39683" y="1918096"/>
                </a:lnTo>
                <a:lnTo>
                  <a:pt x="38100" y="1925574"/>
                </a:lnTo>
                <a:lnTo>
                  <a:pt x="39683" y="1933051"/>
                </a:lnTo>
                <a:lnTo>
                  <a:pt x="43910" y="1939099"/>
                </a:lnTo>
                <a:lnTo>
                  <a:pt x="49994" y="1943147"/>
                </a:lnTo>
                <a:lnTo>
                  <a:pt x="57150" y="1944624"/>
                </a:lnTo>
                <a:lnTo>
                  <a:pt x="64627" y="1943147"/>
                </a:lnTo>
                <a:lnTo>
                  <a:pt x="70675" y="1939099"/>
                </a:lnTo>
                <a:lnTo>
                  <a:pt x="74723" y="1933051"/>
                </a:lnTo>
                <a:lnTo>
                  <a:pt x="76200" y="1925574"/>
                </a:lnTo>
                <a:close/>
              </a:path>
              <a:path w="114300" h="3219450">
                <a:moveTo>
                  <a:pt x="76200" y="2001774"/>
                </a:moveTo>
                <a:lnTo>
                  <a:pt x="74723" y="1994296"/>
                </a:lnTo>
                <a:lnTo>
                  <a:pt x="70675" y="1988248"/>
                </a:lnTo>
                <a:lnTo>
                  <a:pt x="64627" y="1984200"/>
                </a:lnTo>
                <a:lnTo>
                  <a:pt x="57150" y="1982724"/>
                </a:lnTo>
                <a:lnTo>
                  <a:pt x="49994" y="1984200"/>
                </a:lnTo>
                <a:lnTo>
                  <a:pt x="43910" y="1988248"/>
                </a:lnTo>
                <a:lnTo>
                  <a:pt x="39683" y="1994296"/>
                </a:lnTo>
                <a:lnTo>
                  <a:pt x="38100" y="2001774"/>
                </a:lnTo>
                <a:lnTo>
                  <a:pt x="39683" y="2009251"/>
                </a:lnTo>
                <a:lnTo>
                  <a:pt x="43910" y="2015299"/>
                </a:lnTo>
                <a:lnTo>
                  <a:pt x="49994" y="2019347"/>
                </a:lnTo>
                <a:lnTo>
                  <a:pt x="57150" y="2020824"/>
                </a:lnTo>
                <a:lnTo>
                  <a:pt x="64627" y="2019347"/>
                </a:lnTo>
                <a:lnTo>
                  <a:pt x="70675" y="2015299"/>
                </a:lnTo>
                <a:lnTo>
                  <a:pt x="74723" y="2009251"/>
                </a:lnTo>
                <a:lnTo>
                  <a:pt x="76200" y="2001774"/>
                </a:lnTo>
                <a:close/>
              </a:path>
              <a:path w="114300" h="3219450">
                <a:moveTo>
                  <a:pt x="76200" y="2077974"/>
                </a:moveTo>
                <a:lnTo>
                  <a:pt x="74723" y="2070496"/>
                </a:lnTo>
                <a:lnTo>
                  <a:pt x="70675" y="2064448"/>
                </a:lnTo>
                <a:lnTo>
                  <a:pt x="64627" y="2060400"/>
                </a:lnTo>
                <a:lnTo>
                  <a:pt x="57150" y="2058924"/>
                </a:lnTo>
                <a:lnTo>
                  <a:pt x="49994" y="2060400"/>
                </a:lnTo>
                <a:lnTo>
                  <a:pt x="43910" y="2064448"/>
                </a:lnTo>
                <a:lnTo>
                  <a:pt x="39683" y="2070496"/>
                </a:lnTo>
                <a:lnTo>
                  <a:pt x="38100" y="2077974"/>
                </a:lnTo>
                <a:lnTo>
                  <a:pt x="39683" y="2085451"/>
                </a:lnTo>
                <a:lnTo>
                  <a:pt x="43910" y="2091499"/>
                </a:lnTo>
                <a:lnTo>
                  <a:pt x="49994" y="2095547"/>
                </a:lnTo>
                <a:lnTo>
                  <a:pt x="57150" y="2097024"/>
                </a:lnTo>
                <a:lnTo>
                  <a:pt x="64627" y="2095547"/>
                </a:lnTo>
                <a:lnTo>
                  <a:pt x="70675" y="2091499"/>
                </a:lnTo>
                <a:lnTo>
                  <a:pt x="74723" y="2085451"/>
                </a:lnTo>
                <a:lnTo>
                  <a:pt x="76200" y="2077974"/>
                </a:lnTo>
                <a:close/>
              </a:path>
              <a:path w="114300" h="3219450">
                <a:moveTo>
                  <a:pt x="76200" y="2154174"/>
                </a:moveTo>
                <a:lnTo>
                  <a:pt x="74723" y="2146696"/>
                </a:lnTo>
                <a:lnTo>
                  <a:pt x="70675" y="2140648"/>
                </a:lnTo>
                <a:lnTo>
                  <a:pt x="64627" y="2136600"/>
                </a:lnTo>
                <a:lnTo>
                  <a:pt x="57150" y="2135124"/>
                </a:lnTo>
                <a:lnTo>
                  <a:pt x="49994" y="2136600"/>
                </a:lnTo>
                <a:lnTo>
                  <a:pt x="43910" y="2140648"/>
                </a:lnTo>
                <a:lnTo>
                  <a:pt x="39683" y="2146696"/>
                </a:lnTo>
                <a:lnTo>
                  <a:pt x="38100" y="2154174"/>
                </a:lnTo>
                <a:lnTo>
                  <a:pt x="39683" y="2161651"/>
                </a:lnTo>
                <a:lnTo>
                  <a:pt x="43910" y="2167699"/>
                </a:lnTo>
                <a:lnTo>
                  <a:pt x="49994" y="2171747"/>
                </a:lnTo>
                <a:lnTo>
                  <a:pt x="57150" y="2173224"/>
                </a:lnTo>
                <a:lnTo>
                  <a:pt x="64627" y="2171747"/>
                </a:lnTo>
                <a:lnTo>
                  <a:pt x="70675" y="2167699"/>
                </a:lnTo>
                <a:lnTo>
                  <a:pt x="74723" y="2161651"/>
                </a:lnTo>
                <a:lnTo>
                  <a:pt x="76200" y="2154174"/>
                </a:lnTo>
                <a:close/>
              </a:path>
              <a:path w="114300" h="3219450">
                <a:moveTo>
                  <a:pt x="76200" y="2230374"/>
                </a:moveTo>
                <a:lnTo>
                  <a:pt x="74723" y="2222896"/>
                </a:lnTo>
                <a:lnTo>
                  <a:pt x="70675" y="2216848"/>
                </a:lnTo>
                <a:lnTo>
                  <a:pt x="64627" y="2212800"/>
                </a:lnTo>
                <a:lnTo>
                  <a:pt x="57150" y="2211324"/>
                </a:lnTo>
                <a:lnTo>
                  <a:pt x="49994" y="2212800"/>
                </a:lnTo>
                <a:lnTo>
                  <a:pt x="43910" y="2216848"/>
                </a:lnTo>
                <a:lnTo>
                  <a:pt x="39683" y="2222896"/>
                </a:lnTo>
                <a:lnTo>
                  <a:pt x="38100" y="2230374"/>
                </a:lnTo>
                <a:lnTo>
                  <a:pt x="39683" y="2237851"/>
                </a:lnTo>
                <a:lnTo>
                  <a:pt x="43910" y="2243899"/>
                </a:lnTo>
                <a:lnTo>
                  <a:pt x="49994" y="2247947"/>
                </a:lnTo>
                <a:lnTo>
                  <a:pt x="57150" y="2249424"/>
                </a:lnTo>
                <a:lnTo>
                  <a:pt x="64627" y="2247947"/>
                </a:lnTo>
                <a:lnTo>
                  <a:pt x="70675" y="2243899"/>
                </a:lnTo>
                <a:lnTo>
                  <a:pt x="74723" y="2237851"/>
                </a:lnTo>
                <a:lnTo>
                  <a:pt x="76200" y="2230374"/>
                </a:lnTo>
                <a:close/>
              </a:path>
              <a:path w="114300" h="3219450">
                <a:moveTo>
                  <a:pt x="76200" y="2306574"/>
                </a:moveTo>
                <a:lnTo>
                  <a:pt x="74723" y="2299096"/>
                </a:lnTo>
                <a:lnTo>
                  <a:pt x="70675" y="2293048"/>
                </a:lnTo>
                <a:lnTo>
                  <a:pt x="64627" y="2289000"/>
                </a:lnTo>
                <a:lnTo>
                  <a:pt x="57150" y="2287524"/>
                </a:lnTo>
                <a:lnTo>
                  <a:pt x="49994" y="2289000"/>
                </a:lnTo>
                <a:lnTo>
                  <a:pt x="43910" y="2293048"/>
                </a:lnTo>
                <a:lnTo>
                  <a:pt x="39683" y="2299096"/>
                </a:lnTo>
                <a:lnTo>
                  <a:pt x="38100" y="2306574"/>
                </a:lnTo>
                <a:lnTo>
                  <a:pt x="39683" y="2314051"/>
                </a:lnTo>
                <a:lnTo>
                  <a:pt x="43910" y="2320099"/>
                </a:lnTo>
                <a:lnTo>
                  <a:pt x="49994" y="2324147"/>
                </a:lnTo>
                <a:lnTo>
                  <a:pt x="57150" y="2325624"/>
                </a:lnTo>
                <a:lnTo>
                  <a:pt x="64627" y="2324147"/>
                </a:lnTo>
                <a:lnTo>
                  <a:pt x="70675" y="2320099"/>
                </a:lnTo>
                <a:lnTo>
                  <a:pt x="74723" y="2314051"/>
                </a:lnTo>
                <a:lnTo>
                  <a:pt x="76200" y="2306574"/>
                </a:lnTo>
                <a:close/>
              </a:path>
              <a:path w="114300" h="3219450">
                <a:moveTo>
                  <a:pt x="76200" y="2382774"/>
                </a:moveTo>
                <a:lnTo>
                  <a:pt x="74723" y="2375296"/>
                </a:lnTo>
                <a:lnTo>
                  <a:pt x="70675" y="2369248"/>
                </a:lnTo>
                <a:lnTo>
                  <a:pt x="64627" y="2365200"/>
                </a:lnTo>
                <a:lnTo>
                  <a:pt x="57150" y="2363724"/>
                </a:lnTo>
                <a:lnTo>
                  <a:pt x="49994" y="2365200"/>
                </a:lnTo>
                <a:lnTo>
                  <a:pt x="43910" y="2369248"/>
                </a:lnTo>
                <a:lnTo>
                  <a:pt x="39683" y="2375296"/>
                </a:lnTo>
                <a:lnTo>
                  <a:pt x="38100" y="2382774"/>
                </a:lnTo>
                <a:lnTo>
                  <a:pt x="39683" y="2390251"/>
                </a:lnTo>
                <a:lnTo>
                  <a:pt x="43910" y="2396299"/>
                </a:lnTo>
                <a:lnTo>
                  <a:pt x="49994" y="2400347"/>
                </a:lnTo>
                <a:lnTo>
                  <a:pt x="57150" y="2401824"/>
                </a:lnTo>
                <a:lnTo>
                  <a:pt x="64627" y="2400347"/>
                </a:lnTo>
                <a:lnTo>
                  <a:pt x="70675" y="2396299"/>
                </a:lnTo>
                <a:lnTo>
                  <a:pt x="74723" y="2390251"/>
                </a:lnTo>
                <a:lnTo>
                  <a:pt x="76200" y="2382774"/>
                </a:lnTo>
                <a:close/>
              </a:path>
              <a:path w="114300" h="3219450">
                <a:moveTo>
                  <a:pt x="76200" y="2458974"/>
                </a:moveTo>
                <a:lnTo>
                  <a:pt x="74723" y="2451496"/>
                </a:lnTo>
                <a:lnTo>
                  <a:pt x="70675" y="2445448"/>
                </a:lnTo>
                <a:lnTo>
                  <a:pt x="64627" y="2441400"/>
                </a:lnTo>
                <a:lnTo>
                  <a:pt x="57150" y="2439924"/>
                </a:lnTo>
                <a:lnTo>
                  <a:pt x="49994" y="2441400"/>
                </a:lnTo>
                <a:lnTo>
                  <a:pt x="43910" y="2445448"/>
                </a:lnTo>
                <a:lnTo>
                  <a:pt x="39683" y="2451496"/>
                </a:lnTo>
                <a:lnTo>
                  <a:pt x="38100" y="2458974"/>
                </a:lnTo>
                <a:lnTo>
                  <a:pt x="39683" y="2466451"/>
                </a:lnTo>
                <a:lnTo>
                  <a:pt x="43910" y="2472499"/>
                </a:lnTo>
                <a:lnTo>
                  <a:pt x="49994" y="2476547"/>
                </a:lnTo>
                <a:lnTo>
                  <a:pt x="57150" y="2478024"/>
                </a:lnTo>
                <a:lnTo>
                  <a:pt x="64627" y="2476547"/>
                </a:lnTo>
                <a:lnTo>
                  <a:pt x="70675" y="2472499"/>
                </a:lnTo>
                <a:lnTo>
                  <a:pt x="74723" y="2466451"/>
                </a:lnTo>
                <a:lnTo>
                  <a:pt x="76200" y="2458974"/>
                </a:lnTo>
                <a:close/>
              </a:path>
              <a:path w="114300" h="3219450">
                <a:moveTo>
                  <a:pt x="76200" y="2535174"/>
                </a:moveTo>
                <a:lnTo>
                  <a:pt x="74723" y="2527696"/>
                </a:lnTo>
                <a:lnTo>
                  <a:pt x="70675" y="2521648"/>
                </a:lnTo>
                <a:lnTo>
                  <a:pt x="64627" y="2517600"/>
                </a:lnTo>
                <a:lnTo>
                  <a:pt x="57150" y="2516124"/>
                </a:lnTo>
                <a:lnTo>
                  <a:pt x="49994" y="2517600"/>
                </a:lnTo>
                <a:lnTo>
                  <a:pt x="43910" y="2521648"/>
                </a:lnTo>
                <a:lnTo>
                  <a:pt x="39683" y="2527696"/>
                </a:lnTo>
                <a:lnTo>
                  <a:pt x="38100" y="2535174"/>
                </a:lnTo>
                <a:lnTo>
                  <a:pt x="39683" y="2542651"/>
                </a:lnTo>
                <a:lnTo>
                  <a:pt x="43910" y="2548699"/>
                </a:lnTo>
                <a:lnTo>
                  <a:pt x="49994" y="2552747"/>
                </a:lnTo>
                <a:lnTo>
                  <a:pt x="57150" y="2554224"/>
                </a:lnTo>
                <a:lnTo>
                  <a:pt x="64627" y="2552747"/>
                </a:lnTo>
                <a:lnTo>
                  <a:pt x="70675" y="2548699"/>
                </a:lnTo>
                <a:lnTo>
                  <a:pt x="74723" y="2542651"/>
                </a:lnTo>
                <a:lnTo>
                  <a:pt x="76200" y="2535174"/>
                </a:lnTo>
                <a:close/>
              </a:path>
              <a:path w="114300" h="3219450">
                <a:moveTo>
                  <a:pt x="76200" y="2611374"/>
                </a:moveTo>
                <a:lnTo>
                  <a:pt x="74723" y="2603896"/>
                </a:lnTo>
                <a:lnTo>
                  <a:pt x="70675" y="2597848"/>
                </a:lnTo>
                <a:lnTo>
                  <a:pt x="64627" y="2593800"/>
                </a:lnTo>
                <a:lnTo>
                  <a:pt x="57150" y="2592324"/>
                </a:lnTo>
                <a:lnTo>
                  <a:pt x="49994" y="2593800"/>
                </a:lnTo>
                <a:lnTo>
                  <a:pt x="43910" y="2597848"/>
                </a:lnTo>
                <a:lnTo>
                  <a:pt x="39683" y="2603896"/>
                </a:lnTo>
                <a:lnTo>
                  <a:pt x="38100" y="2611374"/>
                </a:lnTo>
                <a:lnTo>
                  <a:pt x="39683" y="2618851"/>
                </a:lnTo>
                <a:lnTo>
                  <a:pt x="43910" y="2624899"/>
                </a:lnTo>
                <a:lnTo>
                  <a:pt x="49994" y="2628947"/>
                </a:lnTo>
                <a:lnTo>
                  <a:pt x="57150" y="2630424"/>
                </a:lnTo>
                <a:lnTo>
                  <a:pt x="64627" y="2628947"/>
                </a:lnTo>
                <a:lnTo>
                  <a:pt x="70675" y="2624899"/>
                </a:lnTo>
                <a:lnTo>
                  <a:pt x="74723" y="2618851"/>
                </a:lnTo>
                <a:lnTo>
                  <a:pt x="76200" y="2611374"/>
                </a:lnTo>
                <a:close/>
              </a:path>
              <a:path w="114300" h="3219450">
                <a:moveTo>
                  <a:pt x="76200" y="2687574"/>
                </a:moveTo>
                <a:lnTo>
                  <a:pt x="74723" y="2680096"/>
                </a:lnTo>
                <a:lnTo>
                  <a:pt x="70675" y="2674048"/>
                </a:lnTo>
                <a:lnTo>
                  <a:pt x="64627" y="2670000"/>
                </a:lnTo>
                <a:lnTo>
                  <a:pt x="57150" y="2668524"/>
                </a:lnTo>
                <a:lnTo>
                  <a:pt x="49994" y="2670000"/>
                </a:lnTo>
                <a:lnTo>
                  <a:pt x="43910" y="2674048"/>
                </a:lnTo>
                <a:lnTo>
                  <a:pt x="39683" y="2680096"/>
                </a:lnTo>
                <a:lnTo>
                  <a:pt x="38100" y="2687574"/>
                </a:lnTo>
                <a:lnTo>
                  <a:pt x="39683" y="2695051"/>
                </a:lnTo>
                <a:lnTo>
                  <a:pt x="43910" y="2701099"/>
                </a:lnTo>
                <a:lnTo>
                  <a:pt x="49994" y="2705147"/>
                </a:lnTo>
                <a:lnTo>
                  <a:pt x="57150" y="2706624"/>
                </a:lnTo>
                <a:lnTo>
                  <a:pt x="64627" y="2705147"/>
                </a:lnTo>
                <a:lnTo>
                  <a:pt x="70675" y="2701099"/>
                </a:lnTo>
                <a:lnTo>
                  <a:pt x="74723" y="2695051"/>
                </a:lnTo>
                <a:lnTo>
                  <a:pt x="76200" y="2687574"/>
                </a:lnTo>
                <a:close/>
              </a:path>
              <a:path w="114300" h="3219450">
                <a:moveTo>
                  <a:pt x="76200" y="2763774"/>
                </a:moveTo>
                <a:lnTo>
                  <a:pt x="74723" y="2756296"/>
                </a:lnTo>
                <a:lnTo>
                  <a:pt x="70675" y="2750248"/>
                </a:lnTo>
                <a:lnTo>
                  <a:pt x="64627" y="2746200"/>
                </a:lnTo>
                <a:lnTo>
                  <a:pt x="57150" y="2744724"/>
                </a:lnTo>
                <a:lnTo>
                  <a:pt x="49994" y="2746200"/>
                </a:lnTo>
                <a:lnTo>
                  <a:pt x="43910" y="2750248"/>
                </a:lnTo>
                <a:lnTo>
                  <a:pt x="39683" y="2756296"/>
                </a:lnTo>
                <a:lnTo>
                  <a:pt x="38100" y="2763774"/>
                </a:lnTo>
                <a:lnTo>
                  <a:pt x="39683" y="2771251"/>
                </a:lnTo>
                <a:lnTo>
                  <a:pt x="43910" y="2777299"/>
                </a:lnTo>
                <a:lnTo>
                  <a:pt x="49994" y="2781347"/>
                </a:lnTo>
                <a:lnTo>
                  <a:pt x="57150" y="2782824"/>
                </a:lnTo>
                <a:lnTo>
                  <a:pt x="64627" y="2781347"/>
                </a:lnTo>
                <a:lnTo>
                  <a:pt x="70675" y="2777299"/>
                </a:lnTo>
                <a:lnTo>
                  <a:pt x="74723" y="2771251"/>
                </a:lnTo>
                <a:lnTo>
                  <a:pt x="76200" y="2763774"/>
                </a:lnTo>
                <a:close/>
              </a:path>
              <a:path w="114300" h="3219450">
                <a:moveTo>
                  <a:pt x="76200" y="2839974"/>
                </a:moveTo>
                <a:lnTo>
                  <a:pt x="74723" y="2832818"/>
                </a:lnTo>
                <a:lnTo>
                  <a:pt x="70675" y="2826734"/>
                </a:lnTo>
                <a:lnTo>
                  <a:pt x="64627" y="2822507"/>
                </a:lnTo>
                <a:lnTo>
                  <a:pt x="57150" y="2820924"/>
                </a:lnTo>
                <a:lnTo>
                  <a:pt x="49994" y="2822507"/>
                </a:lnTo>
                <a:lnTo>
                  <a:pt x="43910" y="2826734"/>
                </a:lnTo>
                <a:lnTo>
                  <a:pt x="39683" y="2832818"/>
                </a:lnTo>
                <a:lnTo>
                  <a:pt x="38100" y="2839974"/>
                </a:lnTo>
                <a:lnTo>
                  <a:pt x="39683" y="2847451"/>
                </a:lnTo>
                <a:lnTo>
                  <a:pt x="43910" y="2853499"/>
                </a:lnTo>
                <a:lnTo>
                  <a:pt x="49994" y="2857547"/>
                </a:lnTo>
                <a:lnTo>
                  <a:pt x="57150" y="2859024"/>
                </a:lnTo>
                <a:lnTo>
                  <a:pt x="64627" y="2857547"/>
                </a:lnTo>
                <a:lnTo>
                  <a:pt x="70675" y="2853499"/>
                </a:lnTo>
                <a:lnTo>
                  <a:pt x="74723" y="2847451"/>
                </a:lnTo>
                <a:lnTo>
                  <a:pt x="76200" y="2839974"/>
                </a:lnTo>
                <a:close/>
              </a:path>
              <a:path w="114300" h="3219450">
                <a:moveTo>
                  <a:pt x="76200" y="2916174"/>
                </a:moveTo>
                <a:lnTo>
                  <a:pt x="74723" y="2909018"/>
                </a:lnTo>
                <a:lnTo>
                  <a:pt x="70675" y="2902934"/>
                </a:lnTo>
                <a:lnTo>
                  <a:pt x="64627" y="2898707"/>
                </a:lnTo>
                <a:lnTo>
                  <a:pt x="57150" y="2897124"/>
                </a:lnTo>
                <a:lnTo>
                  <a:pt x="49994" y="2898707"/>
                </a:lnTo>
                <a:lnTo>
                  <a:pt x="43910" y="2902934"/>
                </a:lnTo>
                <a:lnTo>
                  <a:pt x="39683" y="2909018"/>
                </a:lnTo>
                <a:lnTo>
                  <a:pt x="38100" y="2916174"/>
                </a:lnTo>
                <a:lnTo>
                  <a:pt x="39683" y="2923651"/>
                </a:lnTo>
                <a:lnTo>
                  <a:pt x="43910" y="2929699"/>
                </a:lnTo>
                <a:lnTo>
                  <a:pt x="49994" y="2933747"/>
                </a:lnTo>
                <a:lnTo>
                  <a:pt x="57150" y="2935224"/>
                </a:lnTo>
                <a:lnTo>
                  <a:pt x="64627" y="2933747"/>
                </a:lnTo>
                <a:lnTo>
                  <a:pt x="70675" y="2929699"/>
                </a:lnTo>
                <a:lnTo>
                  <a:pt x="74723" y="2923651"/>
                </a:lnTo>
                <a:lnTo>
                  <a:pt x="76200" y="2916174"/>
                </a:lnTo>
                <a:close/>
              </a:path>
              <a:path w="114300" h="3219450">
                <a:moveTo>
                  <a:pt x="76200" y="2992374"/>
                </a:moveTo>
                <a:lnTo>
                  <a:pt x="74723" y="2985218"/>
                </a:lnTo>
                <a:lnTo>
                  <a:pt x="70675" y="2979134"/>
                </a:lnTo>
                <a:lnTo>
                  <a:pt x="64627" y="2974907"/>
                </a:lnTo>
                <a:lnTo>
                  <a:pt x="57150" y="2973324"/>
                </a:lnTo>
                <a:lnTo>
                  <a:pt x="49994" y="2974907"/>
                </a:lnTo>
                <a:lnTo>
                  <a:pt x="43910" y="2979134"/>
                </a:lnTo>
                <a:lnTo>
                  <a:pt x="39683" y="2985218"/>
                </a:lnTo>
                <a:lnTo>
                  <a:pt x="38100" y="2992374"/>
                </a:lnTo>
                <a:lnTo>
                  <a:pt x="39683" y="2999851"/>
                </a:lnTo>
                <a:lnTo>
                  <a:pt x="43910" y="3005899"/>
                </a:lnTo>
                <a:lnTo>
                  <a:pt x="49994" y="3009947"/>
                </a:lnTo>
                <a:lnTo>
                  <a:pt x="57150" y="3011424"/>
                </a:lnTo>
                <a:lnTo>
                  <a:pt x="64627" y="3009947"/>
                </a:lnTo>
                <a:lnTo>
                  <a:pt x="70675" y="3005899"/>
                </a:lnTo>
                <a:lnTo>
                  <a:pt x="74723" y="2999851"/>
                </a:lnTo>
                <a:lnTo>
                  <a:pt x="76200" y="2992374"/>
                </a:lnTo>
                <a:close/>
              </a:path>
              <a:path w="114300" h="3219450">
                <a:moveTo>
                  <a:pt x="76200" y="3069336"/>
                </a:moveTo>
                <a:lnTo>
                  <a:pt x="76200" y="3068574"/>
                </a:lnTo>
                <a:lnTo>
                  <a:pt x="74723" y="3061418"/>
                </a:lnTo>
                <a:lnTo>
                  <a:pt x="70675" y="3055334"/>
                </a:lnTo>
                <a:lnTo>
                  <a:pt x="64627" y="3051107"/>
                </a:lnTo>
                <a:lnTo>
                  <a:pt x="57150" y="3049524"/>
                </a:lnTo>
                <a:lnTo>
                  <a:pt x="49994" y="3051107"/>
                </a:lnTo>
                <a:lnTo>
                  <a:pt x="43910" y="3055334"/>
                </a:lnTo>
                <a:lnTo>
                  <a:pt x="39683" y="3061418"/>
                </a:lnTo>
                <a:lnTo>
                  <a:pt x="38100" y="3068574"/>
                </a:lnTo>
                <a:lnTo>
                  <a:pt x="38100" y="3069336"/>
                </a:lnTo>
                <a:lnTo>
                  <a:pt x="39683" y="3076491"/>
                </a:lnTo>
                <a:lnTo>
                  <a:pt x="43910" y="3082575"/>
                </a:lnTo>
                <a:lnTo>
                  <a:pt x="49994" y="3086802"/>
                </a:lnTo>
                <a:lnTo>
                  <a:pt x="57150" y="3088386"/>
                </a:lnTo>
                <a:lnTo>
                  <a:pt x="64627" y="3086802"/>
                </a:lnTo>
                <a:lnTo>
                  <a:pt x="70675" y="3082575"/>
                </a:lnTo>
                <a:lnTo>
                  <a:pt x="74723" y="3076491"/>
                </a:lnTo>
                <a:lnTo>
                  <a:pt x="76200" y="3069336"/>
                </a:lnTo>
                <a:close/>
              </a:path>
              <a:path w="114300" h="3219450">
                <a:moveTo>
                  <a:pt x="114300" y="3105150"/>
                </a:moveTo>
                <a:lnTo>
                  <a:pt x="0" y="3105150"/>
                </a:lnTo>
                <a:lnTo>
                  <a:pt x="57150" y="3219450"/>
                </a:lnTo>
                <a:lnTo>
                  <a:pt x="114300" y="31051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37227" y="5549646"/>
            <a:ext cx="3371850" cy="114300"/>
          </a:xfrm>
          <a:custGeom>
            <a:avLst/>
            <a:gdLst/>
            <a:ahLst/>
            <a:cxnLst/>
            <a:rect l="l" t="t" r="r" b="b"/>
            <a:pathLst>
              <a:path w="3371850" h="114300">
                <a:moveTo>
                  <a:pt x="3371850" y="57149"/>
                </a:moveTo>
                <a:lnTo>
                  <a:pt x="3370373" y="49994"/>
                </a:lnTo>
                <a:lnTo>
                  <a:pt x="3366325" y="43910"/>
                </a:lnTo>
                <a:lnTo>
                  <a:pt x="3360277" y="39683"/>
                </a:lnTo>
                <a:lnTo>
                  <a:pt x="3352800" y="38099"/>
                </a:lnTo>
                <a:lnTo>
                  <a:pt x="3345644" y="39683"/>
                </a:lnTo>
                <a:lnTo>
                  <a:pt x="3339560" y="43910"/>
                </a:lnTo>
                <a:lnTo>
                  <a:pt x="3335333" y="49994"/>
                </a:lnTo>
                <a:lnTo>
                  <a:pt x="3333750" y="57149"/>
                </a:lnTo>
                <a:lnTo>
                  <a:pt x="3335333" y="64627"/>
                </a:lnTo>
                <a:lnTo>
                  <a:pt x="3339560" y="70675"/>
                </a:lnTo>
                <a:lnTo>
                  <a:pt x="3345644" y="74723"/>
                </a:lnTo>
                <a:lnTo>
                  <a:pt x="3352800" y="76199"/>
                </a:lnTo>
                <a:lnTo>
                  <a:pt x="3360277" y="74723"/>
                </a:lnTo>
                <a:lnTo>
                  <a:pt x="3366325" y="70675"/>
                </a:lnTo>
                <a:lnTo>
                  <a:pt x="3370373" y="64627"/>
                </a:lnTo>
                <a:lnTo>
                  <a:pt x="3371850" y="57149"/>
                </a:lnTo>
                <a:close/>
              </a:path>
              <a:path w="3371850" h="114300">
                <a:moveTo>
                  <a:pt x="3295650" y="57149"/>
                </a:moveTo>
                <a:lnTo>
                  <a:pt x="3294173" y="49994"/>
                </a:lnTo>
                <a:lnTo>
                  <a:pt x="3290125" y="43910"/>
                </a:lnTo>
                <a:lnTo>
                  <a:pt x="3284077" y="39683"/>
                </a:lnTo>
                <a:lnTo>
                  <a:pt x="3276600" y="38099"/>
                </a:lnTo>
                <a:lnTo>
                  <a:pt x="3269444" y="39683"/>
                </a:lnTo>
                <a:lnTo>
                  <a:pt x="3263360" y="43910"/>
                </a:lnTo>
                <a:lnTo>
                  <a:pt x="3259133" y="49994"/>
                </a:lnTo>
                <a:lnTo>
                  <a:pt x="3257550" y="57149"/>
                </a:lnTo>
                <a:lnTo>
                  <a:pt x="3259133" y="64627"/>
                </a:lnTo>
                <a:lnTo>
                  <a:pt x="3263360" y="70675"/>
                </a:lnTo>
                <a:lnTo>
                  <a:pt x="3269444" y="74723"/>
                </a:lnTo>
                <a:lnTo>
                  <a:pt x="3276600" y="76199"/>
                </a:lnTo>
                <a:lnTo>
                  <a:pt x="3284077" y="74723"/>
                </a:lnTo>
                <a:lnTo>
                  <a:pt x="3290125" y="70675"/>
                </a:lnTo>
                <a:lnTo>
                  <a:pt x="3294173" y="64627"/>
                </a:lnTo>
                <a:lnTo>
                  <a:pt x="3295650" y="57149"/>
                </a:lnTo>
                <a:close/>
              </a:path>
              <a:path w="3371850" h="114300">
                <a:moveTo>
                  <a:pt x="3219450" y="57149"/>
                </a:moveTo>
                <a:lnTo>
                  <a:pt x="3217973" y="49994"/>
                </a:lnTo>
                <a:lnTo>
                  <a:pt x="3213925" y="43910"/>
                </a:lnTo>
                <a:lnTo>
                  <a:pt x="3207877" y="39683"/>
                </a:lnTo>
                <a:lnTo>
                  <a:pt x="3200400" y="38099"/>
                </a:lnTo>
                <a:lnTo>
                  <a:pt x="3193244" y="39683"/>
                </a:lnTo>
                <a:lnTo>
                  <a:pt x="3187160" y="43910"/>
                </a:lnTo>
                <a:lnTo>
                  <a:pt x="3182933" y="49994"/>
                </a:lnTo>
                <a:lnTo>
                  <a:pt x="3181350" y="57149"/>
                </a:lnTo>
                <a:lnTo>
                  <a:pt x="3182933" y="64627"/>
                </a:lnTo>
                <a:lnTo>
                  <a:pt x="3187160" y="70675"/>
                </a:lnTo>
                <a:lnTo>
                  <a:pt x="3193244" y="74723"/>
                </a:lnTo>
                <a:lnTo>
                  <a:pt x="3200400" y="76199"/>
                </a:lnTo>
                <a:lnTo>
                  <a:pt x="3207877" y="74723"/>
                </a:lnTo>
                <a:lnTo>
                  <a:pt x="3213925" y="70675"/>
                </a:lnTo>
                <a:lnTo>
                  <a:pt x="3217973" y="64627"/>
                </a:lnTo>
                <a:lnTo>
                  <a:pt x="3219450" y="57149"/>
                </a:lnTo>
                <a:close/>
              </a:path>
              <a:path w="3371850" h="114300">
                <a:moveTo>
                  <a:pt x="3143250" y="57149"/>
                </a:moveTo>
                <a:lnTo>
                  <a:pt x="3141773" y="49994"/>
                </a:lnTo>
                <a:lnTo>
                  <a:pt x="3137725" y="43910"/>
                </a:lnTo>
                <a:lnTo>
                  <a:pt x="3131677" y="39683"/>
                </a:lnTo>
                <a:lnTo>
                  <a:pt x="3124200" y="38099"/>
                </a:lnTo>
                <a:lnTo>
                  <a:pt x="3116722" y="39683"/>
                </a:lnTo>
                <a:lnTo>
                  <a:pt x="3110674" y="43910"/>
                </a:lnTo>
                <a:lnTo>
                  <a:pt x="3106626" y="49994"/>
                </a:lnTo>
                <a:lnTo>
                  <a:pt x="3105150" y="57149"/>
                </a:lnTo>
                <a:lnTo>
                  <a:pt x="3106626" y="64627"/>
                </a:lnTo>
                <a:lnTo>
                  <a:pt x="3110674" y="70675"/>
                </a:lnTo>
                <a:lnTo>
                  <a:pt x="3116722" y="74723"/>
                </a:lnTo>
                <a:lnTo>
                  <a:pt x="3124200" y="76199"/>
                </a:lnTo>
                <a:lnTo>
                  <a:pt x="3131677" y="74723"/>
                </a:lnTo>
                <a:lnTo>
                  <a:pt x="3137725" y="70675"/>
                </a:lnTo>
                <a:lnTo>
                  <a:pt x="3141773" y="64627"/>
                </a:lnTo>
                <a:lnTo>
                  <a:pt x="3143250" y="57149"/>
                </a:lnTo>
                <a:close/>
              </a:path>
              <a:path w="3371850" h="114300">
                <a:moveTo>
                  <a:pt x="3067050" y="57149"/>
                </a:moveTo>
                <a:lnTo>
                  <a:pt x="3065573" y="49994"/>
                </a:lnTo>
                <a:lnTo>
                  <a:pt x="3061525" y="43910"/>
                </a:lnTo>
                <a:lnTo>
                  <a:pt x="3055477" y="39683"/>
                </a:lnTo>
                <a:lnTo>
                  <a:pt x="3048000" y="38099"/>
                </a:lnTo>
                <a:lnTo>
                  <a:pt x="3040522" y="39683"/>
                </a:lnTo>
                <a:lnTo>
                  <a:pt x="3034474" y="43910"/>
                </a:lnTo>
                <a:lnTo>
                  <a:pt x="3030426" y="49994"/>
                </a:lnTo>
                <a:lnTo>
                  <a:pt x="3028950" y="57149"/>
                </a:lnTo>
                <a:lnTo>
                  <a:pt x="3030426" y="64627"/>
                </a:lnTo>
                <a:lnTo>
                  <a:pt x="3034474" y="70675"/>
                </a:lnTo>
                <a:lnTo>
                  <a:pt x="3040522" y="74723"/>
                </a:lnTo>
                <a:lnTo>
                  <a:pt x="3048000" y="76199"/>
                </a:lnTo>
                <a:lnTo>
                  <a:pt x="3055477" y="74723"/>
                </a:lnTo>
                <a:lnTo>
                  <a:pt x="3061525" y="70675"/>
                </a:lnTo>
                <a:lnTo>
                  <a:pt x="3065573" y="64627"/>
                </a:lnTo>
                <a:lnTo>
                  <a:pt x="3067050" y="57149"/>
                </a:lnTo>
                <a:close/>
              </a:path>
              <a:path w="3371850" h="114300">
                <a:moveTo>
                  <a:pt x="2990850" y="57149"/>
                </a:moveTo>
                <a:lnTo>
                  <a:pt x="2989373" y="49994"/>
                </a:lnTo>
                <a:lnTo>
                  <a:pt x="2985325" y="43910"/>
                </a:lnTo>
                <a:lnTo>
                  <a:pt x="2979277" y="39683"/>
                </a:lnTo>
                <a:lnTo>
                  <a:pt x="2971800" y="38099"/>
                </a:lnTo>
                <a:lnTo>
                  <a:pt x="2964322" y="39683"/>
                </a:lnTo>
                <a:lnTo>
                  <a:pt x="2958274" y="43910"/>
                </a:lnTo>
                <a:lnTo>
                  <a:pt x="2954226" y="49994"/>
                </a:lnTo>
                <a:lnTo>
                  <a:pt x="2952750" y="57149"/>
                </a:lnTo>
                <a:lnTo>
                  <a:pt x="2954226" y="64627"/>
                </a:lnTo>
                <a:lnTo>
                  <a:pt x="2958274" y="70675"/>
                </a:lnTo>
                <a:lnTo>
                  <a:pt x="2964322" y="74723"/>
                </a:lnTo>
                <a:lnTo>
                  <a:pt x="2971800" y="76199"/>
                </a:lnTo>
                <a:lnTo>
                  <a:pt x="2979277" y="74723"/>
                </a:lnTo>
                <a:lnTo>
                  <a:pt x="2985325" y="70675"/>
                </a:lnTo>
                <a:lnTo>
                  <a:pt x="2989373" y="64627"/>
                </a:lnTo>
                <a:lnTo>
                  <a:pt x="2990850" y="57149"/>
                </a:lnTo>
                <a:close/>
              </a:path>
              <a:path w="3371850" h="114300">
                <a:moveTo>
                  <a:pt x="2914650" y="57149"/>
                </a:moveTo>
                <a:lnTo>
                  <a:pt x="2913173" y="49994"/>
                </a:lnTo>
                <a:lnTo>
                  <a:pt x="2909125" y="43910"/>
                </a:lnTo>
                <a:lnTo>
                  <a:pt x="2903077" y="39683"/>
                </a:lnTo>
                <a:lnTo>
                  <a:pt x="2895600" y="38099"/>
                </a:lnTo>
                <a:lnTo>
                  <a:pt x="2888122" y="39683"/>
                </a:lnTo>
                <a:lnTo>
                  <a:pt x="2882074" y="43910"/>
                </a:lnTo>
                <a:lnTo>
                  <a:pt x="2878026" y="49994"/>
                </a:lnTo>
                <a:lnTo>
                  <a:pt x="2876550" y="57149"/>
                </a:lnTo>
                <a:lnTo>
                  <a:pt x="2878026" y="64627"/>
                </a:lnTo>
                <a:lnTo>
                  <a:pt x="2882074" y="70675"/>
                </a:lnTo>
                <a:lnTo>
                  <a:pt x="2888122" y="74723"/>
                </a:lnTo>
                <a:lnTo>
                  <a:pt x="2895600" y="76199"/>
                </a:lnTo>
                <a:lnTo>
                  <a:pt x="2903077" y="74723"/>
                </a:lnTo>
                <a:lnTo>
                  <a:pt x="2909125" y="70675"/>
                </a:lnTo>
                <a:lnTo>
                  <a:pt x="2913173" y="64627"/>
                </a:lnTo>
                <a:lnTo>
                  <a:pt x="2914650" y="57149"/>
                </a:lnTo>
                <a:close/>
              </a:path>
              <a:path w="3371850" h="114300">
                <a:moveTo>
                  <a:pt x="2838450" y="57149"/>
                </a:moveTo>
                <a:lnTo>
                  <a:pt x="2836973" y="49994"/>
                </a:lnTo>
                <a:lnTo>
                  <a:pt x="2832925" y="43910"/>
                </a:lnTo>
                <a:lnTo>
                  <a:pt x="2826877" y="39683"/>
                </a:lnTo>
                <a:lnTo>
                  <a:pt x="2819400" y="38099"/>
                </a:lnTo>
                <a:lnTo>
                  <a:pt x="2811922" y="39683"/>
                </a:lnTo>
                <a:lnTo>
                  <a:pt x="2805874" y="43910"/>
                </a:lnTo>
                <a:lnTo>
                  <a:pt x="2801826" y="49994"/>
                </a:lnTo>
                <a:lnTo>
                  <a:pt x="2800350" y="57149"/>
                </a:lnTo>
                <a:lnTo>
                  <a:pt x="2801826" y="64627"/>
                </a:lnTo>
                <a:lnTo>
                  <a:pt x="2805874" y="70675"/>
                </a:lnTo>
                <a:lnTo>
                  <a:pt x="2811922" y="74723"/>
                </a:lnTo>
                <a:lnTo>
                  <a:pt x="2819400" y="76199"/>
                </a:lnTo>
                <a:lnTo>
                  <a:pt x="2826877" y="74723"/>
                </a:lnTo>
                <a:lnTo>
                  <a:pt x="2832925" y="70675"/>
                </a:lnTo>
                <a:lnTo>
                  <a:pt x="2836973" y="64627"/>
                </a:lnTo>
                <a:lnTo>
                  <a:pt x="2838450" y="57149"/>
                </a:lnTo>
                <a:close/>
              </a:path>
              <a:path w="3371850" h="114300">
                <a:moveTo>
                  <a:pt x="2762250" y="57149"/>
                </a:moveTo>
                <a:lnTo>
                  <a:pt x="2760773" y="49994"/>
                </a:lnTo>
                <a:lnTo>
                  <a:pt x="2756725" y="43910"/>
                </a:lnTo>
                <a:lnTo>
                  <a:pt x="2750677" y="39683"/>
                </a:lnTo>
                <a:lnTo>
                  <a:pt x="2743200" y="38099"/>
                </a:lnTo>
                <a:lnTo>
                  <a:pt x="2735722" y="39683"/>
                </a:lnTo>
                <a:lnTo>
                  <a:pt x="2729674" y="43910"/>
                </a:lnTo>
                <a:lnTo>
                  <a:pt x="2725626" y="49994"/>
                </a:lnTo>
                <a:lnTo>
                  <a:pt x="2724150" y="57149"/>
                </a:lnTo>
                <a:lnTo>
                  <a:pt x="2725626" y="64627"/>
                </a:lnTo>
                <a:lnTo>
                  <a:pt x="2729674" y="70675"/>
                </a:lnTo>
                <a:lnTo>
                  <a:pt x="2735722" y="74723"/>
                </a:lnTo>
                <a:lnTo>
                  <a:pt x="2743200" y="76199"/>
                </a:lnTo>
                <a:lnTo>
                  <a:pt x="2750677" y="74723"/>
                </a:lnTo>
                <a:lnTo>
                  <a:pt x="2756725" y="70675"/>
                </a:lnTo>
                <a:lnTo>
                  <a:pt x="2760773" y="64627"/>
                </a:lnTo>
                <a:lnTo>
                  <a:pt x="2762250" y="57149"/>
                </a:lnTo>
                <a:close/>
              </a:path>
              <a:path w="3371850" h="114300">
                <a:moveTo>
                  <a:pt x="2686050" y="57149"/>
                </a:moveTo>
                <a:lnTo>
                  <a:pt x="2684573" y="49994"/>
                </a:lnTo>
                <a:lnTo>
                  <a:pt x="2680525" y="43910"/>
                </a:lnTo>
                <a:lnTo>
                  <a:pt x="2674477" y="39683"/>
                </a:lnTo>
                <a:lnTo>
                  <a:pt x="2667000" y="38099"/>
                </a:lnTo>
                <a:lnTo>
                  <a:pt x="2659522" y="39683"/>
                </a:lnTo>
                <a:lnTo>
                  <a:pt x="2653474" y="43910"/>
                </a:lnTo>
                <a:lnTo>
                  <a:pt x="2649426" y="49994"/>
                </a:lnTo>
                <a:lnTo>
                  <a:pt x="2647950" y="57149"/>
                </a:lnTo>
                <a:lnTo>
                  <a:pt x="2649426" y="64627"/>
                </a:lnTo>
                <a:lnTo>
                  <a:pt x="2653474" y="70675"/>
                </a:lnTo>
                <a:lnTo>
                  <a:pt x="2659522" y="74723"/>
                </a:lnTo>
                <a:lnTo>
                  <a:pt x="2667000" y="76199"/>
                </a:lnTo>
                <a:lnTo>
                  <a:pt x="2674477" y="74723"/>
                </a:lnTo>
                <a:lnTo>
                  <a:pt x="2680525" y="70675"/>
                </a:lnTo>
                <a:lnTo>
                  <a:pt x="2684573" y="64627"/>
                </a:lnTo>
                <a:lnTo>
                  <a:pt x="2686050" y="57149"/>
                </a:lnTo>
                <a:close/>
              </a:path>
              <a:path w="3371850" h="114300">
                <a:moveTo>
                  <a:pt x="2609850" y="57149"/>
                </a:moveTo>
                <a:lnTo>
                  <a:pt x="2608373" y="49994"/>
                </a:lnTo>
                <a:lnTo>
                  <a:pt x="2604325" y="43910"/>
                </a:lnTo>
                <a:lnTo>
                  <a:pt x="2598277" y="39683"/>
                </a:lnTo>
                <a:lnTo>
                  <a:pt x="2590800" y="38099"/>
                </a:lnTo>
                <a:lnTo>
                  <a:pt x="2583322" y="39683"/>
                </a:lnTo>
                <a:lnTo>
                  <a:pt x="2577274" y="43910"/>
                </a:lnTo>
                <a:lnTo>
                  <a:pt x="2573226" y="49994"/>
                </a:lnTo>
                <a:lnTo>
                  <a:pt x="2571750" y="57149"/>
                </a:lnTo>
                <a:lnTo>
                  <a:pt x="2573226" y="64627"/>
                </a:lnTo>
                <a:lnTo>
                  <a:pt x="2577274" y="70675"/>
                </a:lnTo>
                <a:lnTo>
                  <a:pt x="2583322" y="74723"/>
                </a:lnTo>
                <a:lnTo>
                  <a:pt x="2590800" y="76199"/>
                </a:lnTo>
                <a:lnTo>
                  <a:pt x="2598277" y="74723"/>
                </a:lnTo>
                <a:lnTo>
                  <a:pt x="2604325" y="70675"/>
                </a:lnTo>
                <a:lnTo>
                  <a:pt x="2608373" y="64627"/>
                </a:lnTo>
                <a:lnTo>
                  <a:pt x="2609850" y="57149"/>
                </a:lnTo>
                <a:close/>
              </a:path>
              <a:path w="3371850" h="114300">
                <a:moveTo>
                  <a:pt x="2533650" y="57149"/>
                </a:moveTo>
                <a:lnTo>
                  <a:pt x="2532173" y="49994"/>
                </a:lnTo>
                <a:lnTo>
                  <a:pt x="2528125" y="43910"/>
                </a:lnTo>
                <a:lnTo>
                  <a:pt x="2522077" y="39683"/>
                </a:lnTo>
                <a:lnTo>
                  <a:pt x="2514600" y="38099"/>
                </a:lnTo>
                <a:lnTo>
                  <a:pt x="2507122" y="39683"/>
                </a:lnTo>
                <a:lnTo>
                  <a:pt x="2501074" y="43910"/>
                </a:lnTo>
                <a:lnTo>
                  <a:pt x="2497026" y="49994"/>
                </a:lnTo>
                <a:lnTo>
                  <a:pt x="2495550" y="57149"/>
                </a:lnTo>
                <a:lnTo>
                  <a:pt x="2497026" y="64627"/>
                </a:lnTo>
                <a:lnTo>
                  <a:pt x="2501074" y="70675"/>
                </a:lnTo>
                <a:lnTo>
                  <a:pt x="2507122" y="74723"/>
                </a:lnTo>
                <a:lnTo>
                  <a:pt x="2514600" y="76199"/>
                </a:lnTo>
                <a:lnTo>
                  <a:pt x="2522077" y="74723"/>
                </a:lnTo>
                <a:lnTo>
                  <a:pt x="2528125" y="70675"/>
                </a:lnTo>
                <a:lnTo>
                  <a:pt x="2532173" y="64627"/>
                </a:lnTo>
                <a:lnTo>
                  <a:pt x="2533650" y="57149"/>
                </a:lnTo>
                <a:close/>
              </a:path>
              <a:path w="3371850" h="114300">
                <a:moveTo>
                  <a:pt x="2457450" y="57149"/>
                </a:moveTo>
                <a:lnTo>
                  <a:pt x="2455973" y="49994"/>
                </a:lnTo>
                <a:lnTo>
                  <a:pt x="2451925" y="43910"/>
                </a:lnTo>
                <a:lnTo>
                  <a:pt x="2445877" y="39683"/>
                </a:lnTo>
                <a:lnTo>
                  <a:pt x="2438400" y="38099"/>
                </a:lnTo>
                <a:lnTo>
                  <a:pt x="2430922" y="39683"/>
                </a:lnTo>
                <a:lnTo>
                  <a:pt x="2424874" y="43910"/>
                </a:lnTo>
                <a:lnTo>
                  <a:pt x="2420826" y="49994"/>
                </a:lnTo>
                <a:lnTo>
                  <a:pt x="2419350" y="57149"/>
                </a:lnTo>
                <a:lnTo>
                  <a:pt x="2420826" y="64627"/>
                </a:lnTo>
                <a:lnTo>
                  <a:pt x="2424874" y="70675"/>
                </a:lnTo>
                <a:lnTo>
                  <a:pt x="2430922" y="74723"/>
                </a:lnTo>
                <a:lnTo>
                  <a:pt x="2438400" y="76199"/>
                </a:lnTo>
                <a:lnTo>
                  <a:pt x="2445877" y="74723"/>
                </a:lnTo>
                <a:lnTo>
                  <a:pt x="2451925" y="70675"/>
                </a:lnTo>
                <a:lnTo>
                  <a:pt x="2455973" y="64627"/>
                </a:lnTo>
                <a:lnTo>
                  <a:pt x="2457450" y="57149"/>
                </a:lnTo>
                <a:close/>
              </a:path>
              <a:path w="3371850" h="114300">
                <a:moveTo>
                  <a:pt x="2381250" y="57149"/>
                </a:moveTo>
                <a:lnTo>
                  <a:pt x="2379773" y="49994"/>
                </a:lnTo>
                <a:lnTo>
                  <a:pt x="2375725" y="43910"/>
                </a:lnTo>
                <a:lnTo>
                  <a:pt x="2369677" y="39683"/>
                </a:lnTo>
                <a:lnTo>
                  <a:pt x="2362200" y="38099"/>
                </a:lnTo>
                <a:lnTo>
                  <a:pt x="2354722" y="39683"/>
                </a:lnTo>
                <a:lnTo>
                  <a:pt x="2348674" y="43910"/>
                </a:lnTo>
                <a:lnTo>
                  <a:pt x="2344626" y="49994"/>
                </a:lnTo>
                <a:lnTo>
                  <a:pt x="2343150" y="57149"/>
                </a:lnTo>
                <a:lnTo>
                  <a:pt x="2344626" y="64627"/>
                </a:lnTo>
                <a:lnTo>
                  <a:pt x="2348674" y="70675"/>
                </a:lnTo>
                <a:lnTo>
                  <a:pt x="2354722" y="74723"/>
                </a:lnTo>
                <a:lnTo>
                  <a:pt x="2362200" y="76199"/>
                </a:lnTo>
                <a:lnTo>
                  <a:pt x="2369677" y="74723"/>
                </a:lnTo>
                <a:lnTo>
                  <a:pt x="2375725" y="70675"/>
                </a:lnTo>
                <a:lnTo>
                  <a:pt x="2379773" y="64627"/>
                </a:lnTo>
                <a:lnTo>
                  <a:pt x="2381250" y="57149"/>
                </a:lnTo>
                <a:close/>
              </a:path>
              <a:path w="3371850" h="114300">
                <a:moveTo>
                  <a:pt x="2305050" y="57149"/>
                </a:moveTo>
                <a:lnTo>
                  <a:pt x="2303573" y="49994"/>
                </a:lnTo>
                <a:lnTo>
                  <a:pt x="2299525" y="43910"/>
                </a:lnTo>
                <a:lnTo>
                  <a:pt x="2293477" y="39683"/>
                </a:lnTo>
                <a:lnTo>
                  <a:pt x="2286000" y="38099"/>
                </a:lnTo>
                <a:lnTo>
                  <a:pt x="2278522" y="39683"/>
                </a:lnTo>
                <a:lnTo>
                  <a:pt x="2272474" y="43910"/>
                </a:lnTo>
                <a:lnTo>
                  <a:pt x="2268426" y="49994"/>
                </a:lnTo>
                <a:lnTo>
                  <a:pt x="2266950" y="57149"/>
                </a:lnTo>
                <a:lnTo>
                  <a:pt x="2268426" y="64627"/>
                </a:lnTo>
                <a:lnTo>
                  <a:pt x="2272474" y="70675"/>
                </a:lnTo>
                <a:lnTo>
                  <a:pt x="2278522" y="74723"/>
                </a:lnTo>
                <a:lnTo>
                  <a:pt x="2286000" y="76199"/>
                </a:lnTo>
                <a:lnTo>
                  <a:pt x="2293477" y="74723"/>
                </a:lnTo>
                <a:lnTo>
                  <a:pt x="2299525" y="70675"/>
                </a:lnTo>
                <a:lnTo>
                  <a:pt x="2303573" y="64627"/>
                </a:lnTo>
                <a:lnTo>
                  <a:pt x="2305050" y="57149"/>
                </a:lnTo>
                <a:close/>
              </a:path>
              <a:path w="3371850" h="114300">
                <a:moveTo>
                  <a:pt x="2228850" y="57149"/>
                </a:moveTo>
                <a:lnTo>
                  <a:pt x="2227373" y="49994"/>
                </a:lnTo>
                <a:lnTo>
                  <a:pt x="2223325" y="43910"/>
                </a:lnTo>
                <a:lnTo>
                  <a:pt x="2217277" y="39683"/>
                </a:lnTo>
                <a:lnTo>
                  <a:pt x="2209800" y="38099"/>
                </a:lnTo>
                <a:lnTo>
                  <a:pt x="2202322" y="39683"/>
                </a:lnTo>
                <a:lnTo>
                  <a:pt x="2196274" y="43910"/>
                </a:lnTo>
                <a:lnTo>
                  <a:pt x="2192226" y="49994"/>
                </a:lnTo>
                <a:lnTo>
                  <a:pt x="2190750" y="57149"/>
                </a:lnTo>
                <a:lnTo>
                  <a:pt x="2192226" y="64627"/>
                </a:lnTo>
                <a:lnTo>
                  <a:pt x="2196274" y="70675"/>
                </a:lnTo>
                <a:lnTo>
                  <a:pt x="2202322" y="74723"/>
                </a:lnTo>
                <a:lnTo>
                  <a:pt x="2209800" y="76199"/>
                </a:lnTo>
                <a:lnTo>
                  <a:pt x="2217277" y="74723"/>
                </a:lnTo>
                <a:lnTo>
                  <a:pt x="2223325" y="70675"/>
                </a:lnTo>
                <a:lnTo>
                  <a:pt x="2227373" y="64627"/>
                </a:lnTo>
                <a:lnTo>
                  <a:pt x="2228850" y="57149"/>
                </a:lnTo>
                <a:close/>
              </a:path>
              <a:path w="3371850" h="114300">
                <a:moveTo>
                  <a:pt x="2152650" y="57149"/>
                </a:moveTo>
                <a:lnTo>
                  <a:pt x="2151066" y="49994"/>
                </a:lnTo>
                <a:lnTo>
                  <a:pt x="2146839" y="43910"/>
                </a:lnTo>
                <a:lnTo>
                  <a:pt x="2140755" y="39683"/>
                </a:lnTo>
                <a:lnTo>
                  <a:pt x="2133600" y="38099"/>
                </a:lnTo>
                <a:lnTo>
                  <a:pt x="2126122" y="39683"/>
                </a:lnTo>
                <a:lnTo>
                  <a:pt x="2120074" y="43910"/>
                </a:lnTo>
                <a:lnTo>
                  <a:pt x="2116026" y="49994"/>
                </a:lnTo>
                <a:lnTo>
                  <a:pt x="2114550" y="57149"/>
                </a:lnTo>
                <a:lnTo>
                  <a:pt x="2116026" y="64627"/>
                </a:lnTo>
                <a:lnTo>
                  <a:pt x="2120074" y="70675"/>
                </a:lnTo>
                <a:lnTo>
                  <a:pt x="2126122" y="74723"/>
                </a:lnTo>
                <a:lnTo>
                  <a:pt x="2133600" y="76199"/>
                </a:lnTo>
                <a:lnTo>
                  <a:pt x="2140755" y="74723"/>
                </a:lnTo>
                <a:lnTo>
                  <a:pt x="2146839" y="70675"/>
                </a:lnTo>
                <a:lnTo>
                  <a:pt x="2151066" y="64627"/>
                </a:lnTo>
                <a:lnTo>
                  <a:pt x="2152650" y="57149"/>
                </a:lnTo>
                <a:close/>
              </a:path>
              <a:path w="3371850" h="114300">
                <a:moveTo>
                  <a:pt x="2076450" y="57149"/>
                </a:moveTo>
                <a:lnTo>
                  <a:pt x="2074866" y="49994"/>
                </a:lnTo>
                <a:lnTo>
                  <a:pt x="2070639" y="43910"/>
                </a:lnTo>
                <a:lnTo>
                  <a:pt x="2064555" y="39683"/>
                </a:lnTo>
                <a:lnTo>
                  <a:pt x="2057400" y="38099"/>
                </a:lnTo>
                <a:lnTo>
                  <a:pt x="2049922" y="39683"/>
                </a:lnTo>
                <a:lnTo>
                  <a:pt x="2043874" y="43910"/>
                </a:lnTo>
                <a:lnTo>
                  <a:pt x="2039826" y="49994"/>
                </a:lnTo>
                <a:lnTo>
                  <a:pt x="2038350" y="57149"/>
                </a:lnTo>
                <a:lnTo>
                  <a:pt x="2039826" y="64627"/>
                </a:lnTo>
                <a:lnTo>
                  <a:pt x="2043874" y="70675"/>
                </a:lnTo>
                <a:lnTo>
                  <a:pt x="2049922" y="74723"/>
                </a:lnTo>
                <a:lnTo>
                  <a:pt x="2057400" y="76199"/>
                </a:lnTo>
                <a:lnTo>
                  <a:pt x="2064555" y="74723"/>
                </a:lnTo>
                <a:lnTo>
                  <a:pt x="2070639" y="70675"/>
                </a:lnTo>
                <a:lnTo>
                  <a:pt x="2074866" y="64627"/>
                </a:lnTo>
                <a:lnTo>
                  <a:pt x="2076450" y="57149"/>
                </a:lnTo>
                <a:close/>
              </a:path>
              <a:path w="3371850" h="114300">
                <a:moveTo>
                  <a:pt x="2000250" y="57149"/>
                </a:moveTo>
                <a:lnTo>
                  <a:pt x="1998666" y="49994"/>
                </a:lnTo>
                <a:lnTo>
                  <a:pt x="1994439" y="43910"/>
                </a:lnTo>
                <a:lnTo>
                  <a:pt x="1988355" y="39683"/>
                </a:lnTo>
                <a:lnTo>
                  <a:pt x="1981200" y="38099"/>
                </a:lnTo>
                <a:lnTo>
                  <a:pt x="1973722" y="39683"/>
                </a:lnTo>
                <a:lnTo>
                  <a:pt x="1967674" y="43910"/>
                </a:lnTo>
                <a:lnTo>
                  <a:pt x="1963626" y="49994"/>
                </a:lnTo>
                <a:lnTo>
                  <a:pt x="1962150" y="57149"/>
                </a:lnTo>
                <a:lnTo>
                  <a:pt x="1963626" y="64627"/>
                </a:lnTo>
                <a:lnTo>
                  <a:pt x="1967674" y="70675"/>
                </a:lnTo>
                <a:lnTo>
                  <a:pt x="1973722" y="74723"/>
                </a:lnTo>
                <a:lnTo>
                  <a:pt x="1981200" y="76199"/>
                </a:lnTo>
                <a:lnTo>
                  <a:pt x="1988355" y="74723"/>
                </a:lnTo>
                <a:lnTo>
                  <a:pt x="1994439" y="70675"/>
                </a:lnTo>
                <a:lnTo>
                  <a:pt x="1998666" y="64627"/>
                </a:lnTo>
                <a:lnTo>
                  <a:pt x="2000250" y="57149"/>
                </a:lnTo>
                <a:close/>
              </a:path>
              <a:path w="3371850" h="114300">
                <a:moveTo>
                  <a:pt x="1924050" y="57149"/>
                </a:moveTo>
                <a:lnTo>
                  <a:pt x="1922466" y="49994"/>
                </a:lnTo>
                <a:lnTo>
                  <a:pt x="1918239" y="43910"/>
                </a:lnTo>
                <a:lnTo>
                  <a:pt x="1912155" y="39683"/>
                </a:lnTo>
                <a:lnTo>
                  <a:pt x="1905000" y="38099"/>
                </a:lnTo>
                <a:lnTo>
                  <a:pt x="1904238" y="38099"/>
                </a:lnTo>
                <a:lnTo>
                  <a:pt x="1897082" y="39683"/>
                </a:lnTo>
                <a:lnTo>
                  <a:pt x="1890998" y="43910"/>
                </a:lnTo>
                <a:lnTo>
                  <a:pt x="1886771" y="49994"/>
                </a:lnTo>
                <a:lnTo>
                  <a:pt x="1885188" y="57149"/>
                </a:lnTo>
                <a:lnTo>
                  <a:pt x="1886771" y="64627"/>
                </a:lnTo>
                <a:lnTo>
                  <a:pt x="1890998" y="70675"/>
                </a:lnTo>
                <a:lnTo>
                  <a:pt x="1897082" y="74723"/>
                </a:lnTo>
                <a:lnTo>
                  <a:pt x="1904238" y="76199"/>
                </a:lnTo>
                <a:lnTo>
                  <a:pt x="1905000" y="76199"/>
                </a:lnTo>
                <a:lnTo>
                  <a:pt x="1912155" y="74723"/>
                </a:lnTo>
                <a:lnTo>
                  <a:pt x="1918239" y="70675"/>
                </a:lnTo>
                <a:lnTo>
                  <a:pt x="1922466" y="64627"/>
                </a:lnTo>
                <a:lnTo>
                  <a:pt x="1924050" y="57149"/>
                </a:lnTo>
                <a:close/>
              </a:path>
              <a:path w="3371850" h="114300">
                <a:moveTo>
                  <a:pt x="1847088" y="57149"/>
                </a:moveTo>
                <a:lnTo>
                  <a:pt x="1845611" y="49994"/>
                </a:lnTo>
                <a:lnTo>
                  <a:pt x="1841563" y="43910"/>
                </a:lnTo>
                <a:lnTo>
                  <a:pt x="1835515" y="39683"/>
                </a:lnTo>
                <a:lnTo>
                  <a:pt x="1828038" y="38099"/>
                </a:lnTo>
                <a:lnTo>
                  <a:pt x="1820882" y="39683"/>
                </a:lnTo>
                <a:lnTo>
                  <a:pt x="1814798" y="43910"/>
                </a:lnTo>
                <a:lnTo>
                  <a:pt x="1810571" y="49994"/>
                </a:lnTo>
                <a:lnTo>
                  <a:pt x="1808988" y="57149"/>
                </a:lnTo>
                <a:lnTo>
                  <a:pt x="1810571" y="64627"/>
                </a:lnTo>
                <a:lnTo>
                  <a:pt x="1814798" y="70675"/>
                </a:lnTo>
                <a:lnTo>
                  <a:pt x="1820882" y="74723"/>
                </a:lnTo>
                <a:lnTo>
                  <a:pt x="1828038" y="76199"/>
                </a:lnTo>
                <a:lnTo>
                  <a:pt x="1835515" y="74723"/>
                </a:lnTo>
                <a:lnTo>
                  <a:pt x="1841563" y="70675"/>
                </a:lnTo>
                <a:lnTo>
                  <a:pt x="1845611" y="64627"/>
                </a:lnTo>
                <a:lnTo>
                  <a:pt x="1847088" y="57149"/>
                </a:lnTo>
                <a:close/>
              </a:path>
              <a:path w="3371850" h="114300">
                <a:moveTo>
                  <a:pt x="1770888" y="57149"/>
                </a:moveTo>
                <a:lnTo>
                  <a:pt x="1769411" y="49994"/>
                </a:lnTo>
                <a:lnTo>
                  <a:pt x="1765363" y="43910"/>
                </a:lnTo>
                <a:lnTo>
                  <a:pt x="1759315" y="39683"/>
                </a:lnTo>
                <a:lnTo>
                  <a:pt x="1751838" y="38099"/>
                </a:lnTo>
                <a:lnTo>
                  <a:pt x="1744682" y="39683"/>
                </a:lnTo>
                <a:lnTo>
                  <a:pt x="1738598" y="43910"/>
                </a:lnTo>
                <a:lnTo>
                  <a:pt x="1734371" y="49994"/>
                </a:lnTo>
                <a:lnTo>
                  <a:pt x="1732788" y="57149"/>
                </a:lnTo>
                <a:lnTo>
                  <a:pt x="1734371" y="64627"/>
                </a:lnTo>
                <a:lnTo>
                  <a:pt x="1738598" y="70675"/>
                </a:lnTo>
                <a:lnTo>
                  <a:pt x="1744682" y="74723"/>
                </a:lnTo>
                <a:lnTo>
                  <a:pt x="1751838" y="76199"/>
                </a:lnTo>
                <a:lnTo>
                  <a:pt x="1759315" y="74723"/>
                </a:lnTo>
                <a:lnTo>
                  <a:pt x="1765363" y="70675"/>
                </a:lnTo>
                <a:lnTo>
                  <a:pt x="1769411" y="64627"/>
                </a:lnTo>
                <a:lnTo>
                  <a:pt x="1770888" y="57149"/>
                </a:lnTo>
                <a:close/>
              </a:path>
              <a:path w="3371850" h="114300">
                <a:moveTo>
                  <a:pt x="1694688" y="57149"/>
                </a:moveTo>
                <a:lnTo>
                  <a:pt x="1693211" y="49994"/>
                </a:lnTo>
                <a:lnTo>
                  <a:pt x="1689163" y="43910"/>
                </a:lnTo>
                <a:lnTo>
                  <a:pt x="1683115" y="39683"/>
                </a:lnTo>
                <a:lnTo>
                  <a:pt x="1675638" y="38099"/>
                </a:lnTo>
                <a:lnTo>
                  <a:pt x="1668482" y="39683"/>
                </a:lnTo>
                <a:lnTo>
                  <a:pt x="1662398" y="43910"/>
                </a:lnTo>
                <a:lnTo>
                  <a:pt x="1658171" y="49994"/>
                </a:lnTo>
                <a:lnTo>
                  <a:pt x="1656588" y="57149"/>
                </a:lnTo>
                <a:lnTo>
                  <a:pt x="1658171" y="64627"/>
                </a:lnTo>
                <a:lnTo>
                  <a:pt x="1662398" y="70675"/>
                </a:lnTo>
                <a:lnTo>
                  <a:pt x="1668482" y="74723"/>
                </a:lnTo>
                <a:lnTo>
                  <a:pt x="1675638" y="76199"/>
                </a:lnTo>
                <a:lnTo>
                  <a:pt x="1683115" y="74723"/>
                </a:lnTo>
                <a:lnTo>
                  <a:pt x="1689163" y="70675"/>
                </a:lnTo>
                <a:lnTo>
                  <a:pt x="1693211" y="64627"/>
                </a:lnTo>
                <a:lnTo>
                  <a:pt x="1694688" y="57149"/>
                </a:lnTo>
                <a:close/>
              </a:path>
              <a:path w="3371850" h="114300">
                <a:moveTo>
                  <a:pt x="1618488" y="57149"/>
                </a:moveTo>
                <a:lnTo>
                  <a:pt x="1617011" y="49994"/>
                </a:lnTo>
                <a:lnTo>
                  <a:pt x="1612963" y="43910"/>
                </a:lnTo>
                <a:lnTo>
                  <a:pt x="1606915" y="39683"/>
                </a:lnTo>
                <a:lnTo>
                  <a:pt x="1599438" y="38099"/>
                </a:lnTo>
                <a:lnTo>
                  <a:pt x="1591960" y="39683"/>
                </a:lnTo>
                <a:lnTo>
                  <a:pt x="1585912" y="43910"/>
                </a:lnTo>
                <a:lnTo>
                  <a:pt x="1581864" y="49994"/>
                </a:lnTo>
                <a:lnTo>
                  <a:pt x="1580388" y="57149"/>
                </a:lnTo>
                <a:lnTo>
                  <a:pt x="1581864" y="64627"/>
                </a:lnTo>
                <a:lnTo>
                  <a:pt x="1585912" y="70675"/>
                </a:lnTo>
                <a:lnTo>
                  <a:pt x="1591960" y="74723"/>
                </a:lnTo>
                <a:lnTo>
                  <a:pt x="1599438" y="76199"/>
                </a:lnTo>
                <a:lnTo>
                  <a:pt x="1606915" y="74723"/>
                </a:lnTo>
                <a:lnTo>
                  <a:pt x="1612963" y="70675"/>
                </a:lnTo>
                <a:lnTo>
                  <a:pt x="1617011" y="64627"/>
                </a:lnTo>
                <a:lnTo>
                  <a:pt x="1618488" y="57149"/>
                </a:lnTo>
                <a:close/>
              </a:path>
              <a:path w="3371850" h="114300">
                <a:moveTo>
                  <a:pt x="1542288" y="57149"/>
                </a:moveTo>
                <a:lnTo>
                  <a:pt x="1540811" y="49994"/>
                </a:lnTo>
                <a:lnTo>
                  <a:pt x="1536763" y="43910"/>
                </a:lnTo>
                <a:lnTo>
                  <a:pt x="1530715" y="39683"/>
                </a:lnTo>
                <a:lnTo>
                  <a:pt x="1523238" y="38099"/>
                </a:lnTo>
                <a:lnTo>
                  <a:pt x="1515760" y="39683"/>
                </a:lnTo>
                <a:lnTo>
                  <a:pt x="1509712" y="43910"/>
                </a:lnTo>
                <a:lnTo>
                  <a:pt x="1505664" y="49994"/>
                </a:lnTo>
                <a:lnTo>
                  <a:pt x="1504188" y="57149"/>
                </a:lnTo>
                <a:lnTo>
                  <a:pt x="1505664" y="64627"/>
                </a:lnTo>
                <a:lnTo>
                  <a:pt x="1509712" y="70675"/>
                </a:lnTo>
                <a:lnTo>
                  <a:pt x="1515760" y="74723"/>
                </a:lnTo>
                <a:lnTo>
                  <a:pt x="1523238" y="76199"/>
                </a:lnTo>
                <a:lnTo>
                  <a:pt x="1530715" y="74723"/>
                </a:lnTo>
                <a:lnTo>
                  <a:pt x="1536763" y="70675"/>
                </a:lnTo>
                <a:lnTo>
                  <a:pt x="1540811" y="64627"/>
                </a:lnTo>
                <a:lnTo>
                  <a:pt x="1542288" y="57149"/>
                </a:lnTo>
                <a:close/>
              </a:path>
              <a:path w="3371850" h="114300">
                <a:moveTo>
                  <a:pt x="1466088" y="57149"/>
                </a:moveTo>
                <a:lnTo>
                  <a:pt x="1464611" y="49994"/>
                </a:lnTo>
                <a:lnTo>
                  <a:pt x="1460563" y="43910"/>
                </a:lnTo>
                <a:lnTo>
                  <a:pt x="1454515" y="39683"/>
                </a:lnTo>
                <a:lnTo>
                  <a:pt x="1447038" y="38099"/>
                </a:lnTo>
                <a:lnTo>
                  <a:pt x="1439560" y="39683"/>
                </a:lnTo>
                <a:lnTo>
                  <a:pt x="1433512" y="43910"/>
                </a:lnTo>
                <a:lnTo>
                  <a:pt x="1429464" y="49994"/>
                </a:lnTo>
                <a:lnTo>
                  <a:pt x="1427988" y="57149"/>
                </a:lnTo>
                <a:lnTo>
                  <a:pt x="1429464" y="64627"/>
                </a:lnTo>
                <a:lnTo>
                  <a:pt x="1433512" y="70675"/>
                </a:lnTo>
                <a:lnTo>
                  <a:pt x="1439560" y="74723"/>
                </a:lnTo>
                <a:lnTo>
                  <a:pt x="1447038" y="76199"/>
                </a:lnTo>
                <a:lnTo>
                  <a:pt x="1454515" y="74723"/>
                </a:lnTo>
                <a:lnTo>
                  <a:pt x="1460563" y="70675"/>
                </a:lnTo>
                <a:lnTo>
                  <a:pt x="1464611" y="64627"/>
                </a:lnTo>
                <a:lnTo>
                  <a:pt x="1466088" y="57149"/>
                </a:lnTo>
                <a:close/>
              </a:path>
              <a:path w="3371850" h="114300">
                <a:moveTo>
                  <a:pt x="1389888" y="57149"/>
                </a:moveTo>
                <a:lnTo>
                  <a:pt x="1388411" y="49994"/>
                </a:lnTo>
                <a:lnTo>
                  <a:pt x="1384363" y="43910"/>
                </a:lnTo>
                <a:lnTo>
                  <a:pt x="1378315" y="39683"/>
                </a:lnTo>
                <a:lnTo>
                  <a:pt x="1370838" y="38099"/>
                </a:lnTo>
                <a:lnTo>
                  <a:pt x="1363360" y="39683"/>
                </a:lnTo>
                <a:lnTo>
                  <a:pt x="1357312" y="43910"/>
                </a:lnTo>
                <a:lnTo>
                  <a:pt x="1353264" y="49994"/>
                </a:lnTo>
                <a:lnTo>
                  <a:pt x="1351788" y="57149"/>
                </a:lnTo>
                <a:lnTo>
                  <a:pt x="1353264" y="64627"/>
                </a:lnTo>
                <a:lnTo>
                  <a:pt x="1357312" y="70675"/>
                </a:lnTo>
                <a:lnTo>
                  <a:pt x="1363360" y="74723"/>
                </a:lnTo>
                <a:lnTo>
                  <a:pt x="1370838" y="76199"/>
                </a:lnTo>
                <a:lnTo>
                  <a:pt x="1378315" y="74723"/>
                </a:lnTo>
                <a:lnTo>
                  <a:pt x="1384363" y="70675"/>
                </a:lnTo>
                <a:lnTo>
                  <a:pt x="1388411" y="64627"/>
                </a:lnTo>
                <a:lnTo>
                  <a:pt x="1389888" y="57149"/>
                </a:lnTo>
                <a:close/>
              </a:path>
              <a:path w="3371850" h="114300">
                <a:moveTo>
                  <a:pt x="1313688" y="57149"/>
                </a:moveTo>
                <a:lnTo>
                  <a:pt x="1312211" y="49994"/>
                </a:lnTo>
                <a:lnTo>
                  <a:pt x="1308163" y="43910"/>
                </a:lnTo>
                <a:lnTo>
                  <a:pt x="1302115" y="39683"/>
                </a:lnTo>
                <a:lnTo>
                  <a:pt x="1294638" y="38099"/>
                </a:lnTo>
                <a:lnTo>
                  <a:pt x="1287160" y="39683"/>
                </a:lnTo>
                <a:lnTo>
                  <a:pt x="1281112" y="43910"/>
                </a:lnTo>
                <a:lnTo>
                  <a:pt x="1277064" y="49994"/>
                </a:lnTo>
                <a:lnTo>
                  <a:pt x="1275588" y="57149"/>
                </a:lnTo>
                <a:lnTo>
                  <a:pt x="1277064" y="64627"/>
                </a:lnTo>
                <a:lnTo>
                  <a:pt x="1281112" y="70675"/>
                </a:lnTo>
                <a:lnTo>
                  <a:pt x="1287160" y="74723"/>
                </a:lnTo>
                <a:lnTo>
                  <a:pt x="1294638" y="76199"/>
                </a:lnTo>
                <a:lnTo>
                  <a:pt x="1302115" y="74723"/>
                </a:lnTo>
                <a:lnTo>
                  <a:pt x="1308163" y="70675"/>
                </a:lnTo>
                <a:lnTo>
                  <a:pt x="1312211" y="64627"/>
                </a:lnTo>
                <a:lnTo>
                  <a:pt x="1313688" y="57149"/>
                </a:lnTo>
                <a:close/>
              </a:path>
              <a:path w="3371850" h="114300">
                <a:moveTo>
                  <a:pt x="1237488" y="57149"/>
                </a:moveTo>
                <a:lnTo>
                  <a:pt x="1236011" y="49994"/>
                </a:lnTo>
                <a:lnTo>
                  <a:pt x="1231963" y="43910"/>
                </a:lnTo>
                <a:lnTo>
                  <a:pt x="1225915" y="39683"/>
                </a:lnTo>
                <a:lnTo>
                  <a:pt x="1218438" y="38099"/>
                </a:lnTo>
                <a:lnTo>
                  <a:pt x="1210960" y="39683"/>
                </a:lnTo>
                <a:lnTo>
                  <a:pt x="1204912" y="43910"/>
                </a:lnTo>
                <a:lnTo>
                  <a:pt x="1200864" y="49994"/>
                </a:lnTo>
                <a:lnTo>
                  <a:pt x="1199388" y="57149"/>
                </a:lnTo>
                <a:lnTo>
                  <a:pt x="1200864" y="64627"/>
                </a:lnTo>
                <a:lnTo>
                  <a:pt x="1204912" y="70675"/>
                </a:lnTo>
                <a:lnTo>
                  <a:pt x="1210960" y="74723"/>
                </a:lnTo>
                <a:lnTo>
                  <a:pt x="1218438" y="76199"/>
                </a:lnTo>
                <a:lnTo>
                  <a:pt x="1225915" y="74723"/>
                </a:lnTo>
                <a:lnTo>
                  <a:pt x="1231963" y="70675"/>
                </a:lnTo>
                <a:lnTo>
                  <a:pt x="1236011" y="64627"/>
                </a:lnTo>
                <a:lnTo>
                  <a:pt x="1237488" y="57149"/>
                </a:lnTo>
                <a:close/>
              </a:path>
              <a:path w="3371850" h="114300">
                <a:moveTo>
                  <a:pt x="1161288" y="57149"/>
                </a:moveTo>
                <a:lnTo>
                  <a:pt x="1159811" y="49994"/>
                </a:lnTo>
                <a:lnTo>
                  <a:pt x="1155763" y="43910"/>
                </a:lnTo>
                <a:lnTo>
                  <a:pt x="1149715" y="39683"/>
                </a:lnTo>
                <a:lnTo>
                  <a:pt x="1142238" y="38099"/>
                </a:lnTo>
                <a:lnTo>
                  <a:pt x="1134760" y="39683"/>
                </a:lnTo>
                <a:lnTo>
                  <a:pt x="1128712" y="43910"/>
                </a:lnTo>
                <a:lnTo>
                  <a:pt x="1124664" y="49994"/>
                </a:lnTo>
                <a:lnTo>
                  <a:pt x="1123188" y="57149"/>
                </a:lnTo>
                <a:lnTo>
                  <a:pt x="1124664" y="64627"/>
                </a:lnTo>
                <a:lnTo>
                  <a:pt x="1128712" y="70675"/>
                </a:lnTo>
                <a:lnTo>
                  <a:pt x="1134760" y="74723"/>
                </a:lnTo>
                <a:lnTo>
                  <a:pt x="1142238" y="76199"/>
                </a:lnTo>
                <a:lnTo>
                  <a:pt x="1149715" y="74723"/>
                </a:lnTo>
                <a:lnTo>
                  <a:pt x="1155763" y="70675"/>
                </a:lnTo>
                <a:lnTo>
                  <a:pt x="1159811" y="64627"/>
                </a:lnTo>
                <a:lnTo>
                  <a:pt x="1161288" y="57149"/>
                </a:lnTo>
                <a:close/>
              </a:path>
              <a:path w="3371850" h="114300">
                <a:moveTo>
                  <a:pt x="1085088" y="57149"/>
                </a:moveTo>
                <a:lnTo>
                  <a:pt x="1083611" y="49994"/>
                </a:lnTo>
                <a:lnTo>
                  <a:pt x="1079563" y="43910"/>
                </a:lnTo>
                <a:lnTo>
                  <a:pt x="1073515" y="39683"/>
                </a:lnTo>
                <a:lnTo>
                  <a:pt x="1066038" y="38099"/>
                </a:lnTo>
                <a:lnTo>
                  <a:pt x="1058560" y="39683"/>
                </a:lnTo>
                <a:lnTo>
                  <a:pt x="1052512" y="43910"/>
                </a:lnTo>
                <a:lnTo>
                  <a:pt x="1048464" y="49994"/>
                </a:lnTo>
                <a:lnTo>
                  <a:pt x="1046988" y="57149"/>
                </a:lnTo>
                <a:lnTo>
                  <a:pt x="1048464" y="64627"/>
                </a:lnTo>
                <a:lnTo>
                  <a:pt x="1052512" y="70675"/>
                </a:lnTo>
                <a:lnTo>
                  <a:pt x="1058560" y="74723"/>
                </a:lnTo>
                <a:lnTo>
                  <a:pt x="1066038" y="76199"/>
                </a:lnTo>
                <a:lnTo>
                  <a:pt x="1073515" y="74723"/>
                </a:lnTo>
                <a:lnTo>
                  <a:pt x="1079563" y="70675"/>
                </a:lnTo>
                <a:lnTo>
                  <a:pt x="1083611" y="64627"/>
                </a:lnTo>
                <a:lnTo>
                  <a:pt x="1085088" y="57149"/>
                </a:lnTo>
                <a:close/>
              </a:path>
              <a:path w="3371850" h="114300">
                <a:moveTo>
                  <a:pt x="1008888" y="57149"/>
                </a:moveTo>
                <a:lnTo>
                  <a:pt x="1007411" y="49994"/>
                </a:lnTo>
                <a:lnTo>
                  <a:pt x="1003363" y="43910"/>
                </a:lnTo>
                <a:lnTo>
                  <a:pt x="997315" y="39683"/>
                </a:lnTo>
                <a:lnTo>
                  <a:pt x="989838" y="38099"/>
                </a:lnTo>
                <a:lnTo>
                  <a:pt x="982360" y="39683"/>
                </a:lnTo>
                <a:lnTo>
                  <a:pt x="976312" y="43910"/>
                </a:lnTo>
                <a:lnTo>
                  <a:pt x="972264" y="49994"/>
                </a:lnTo>
                <a:lnTo>
                  <a:pt x="970788" y="57149"/>
                </a:lnTo>
                <a:lnTo>
                  <a:pt x="972264" y="64627"/>
                </a:lnTo>
                <a:lnTo>
                  <a:pt x="976312" y="70675"/>
                </a:lnTo>
                <a:lnTo>
                  <a:pt x="982360" y="74723"/>
                </a:lnTo>
                <a:lnTo>
                  <a:pt x="989838" y="76199"/>
                </a:lnTo>
                <a:lnTo>
                  <a:pt x="997315" y="74723"/>
                </a:lnTo>
                <a:lnTo>
                  <a:pt x="1003363" y="70675"/>
                </a:lnTo>
                <a:lnTo>
                  <a:pt x="1007411" y="64627"/>
                </a:lnTo>
                <a:lnTo>
                  <a:pt x="1008888" y="57149"/>
                </a:lnTo>
                <a:close/>
              </a:path>
              <a:path w="3371850" h="114300">
                <a:moveTo>
                  <a:pt x="932688" y="57149"/>
                </a:moveTo>
                <a:lnTo>
                  <a:pt x="931211" y="49994"/>
                </a:lnTo>
                <a:lnTo>
                  <a:pt x="927163" y="43910"/>
                </a:lnTo>
                <a:lnTo>
                  <a:pt x="921115" y="39683"/>
                </a:lnTo>
                <a:lnTo>
                  <a:pt x="913638" y="38099"/>
                </a:lnTo>
                <a:lnTo>
                  <a:pt x="906160" y="39683"/>
                </a:lnTo>
                <a:lnTo>
                  <a:pt x="900112" y="43910"/>
                </a:lnTo>
                <a:lnTo>
                  <a:pt x="896064" y="49994"/>
                </a:lnTo>
                <a:lnTo>
                  <a:pt x="894588" y="57149"/>
                </a:lnTo>
                <a:lnTo>
                  <a:pt x="896064" y="64627"/>
                </a:lnTo>
                <a:lnTo>
                  <a:pt x="900112" y="70675"/>
                </a:lnTo>
                <a:lnTo>
                  <a:pt x="906160" y="74723"/>
                </a:lnTo>
                <a:lnTo>
                  <a:pt x="913638" y="76199"/>
                </a:lnTo>
                <a:lnTo>
                  <a:pt x="921115" y="74723"/>
                </a:lnTo>
                <a:lnTo>
                  <a:pt x="927163" y="70675"/>
                </a:lnTo>
                <a:lnTo>
                  <a:pt x="931211" y="64627"/>
                </a:lnTo>
                <a:lnTo>
                  <a:pt x="932688" y="57149"/>
                </a:lnTo>
                <a:close/>
              </a:path>
              <a:path w="3371850" h="114300">
                <a:moveTo>
                  <a:pt x="856488" y="57149"/>
                </a:moveTo>
                <a:lnTo>
                  <a:pt x="855011" y="49994"/>
                </a:lnTo>
                <a:lnTo>
                  <a:pt x="850963" y="43910"/>
                </a:lnTo>
                <a:lnTo>
                  <a:pt x="844915" y="39683"/>
                </a:lnTo>
                <a:lnTo>
                  <a:pt x="837438" y="38099"/>
                </a:lnTo>
                <a:lnTo>
                  <a:pt x="829960" y="39683"/>
                </a:lnTo>
                <a:lnTo>
                  <a:pt x="823912" y="43910"/>
                </a:lnTo>
                <a:lnTo>
                  <a:pt x="819864" y="49994"/>
                </a:lnTo>
                <a:lnTo>
                  <a:pt x="818388" y="57149"/>
                </a:lnTo>
                <a:lnTo>
                  <a:pt x="819864" y="64627"/>
                </a:lnTo>
                <a:lnTo>
                  <a:pt x="823912" y="70675"/>
                </a:lnTo>
                <a:lnTo>
                  <a:pt x="829960" y="74723"/>
                </a:lnTo>
                <a:lnTo>
                  <a:pt x="837438" y="76199"/>
                </a:lnTo>
                <a:lnTo>
                  <a:pt x="844915" y="74723"/>
                </a:lnTo>
                <a:lnTo>
                  <a:pt x="850963" y="70675"/>
                </a:lnTo>
                <a:lnTo>
                  <a:pt x="855011" y="64627"/>
                </a:lnTo>
                <a:lnTo>
                  <a:pt x="856488" y="57149"/>
                </a:lnTo>
                <a:close/>
              </a:path>
              <a:path w="3371850" h="114300">
                <a:moveTo>
                  <a:pt x="780288" y="57149"/>
                </a:moveTo>
                <a:lnTo>
                  <a:pt x="778811" y="49994"/>
                </a:lnTo>
                <a:lnTo>
                  <a:pt x="774763" y="43910"/>
                </a:lnTo>
                <a:lnTo>
                  <a:pt x="768715" y="39683"/>
                </a:lnTo>
                <a:lnTo>
                  <a:pt x="761238" y="38099"/>
                </a:lnTo>
                <a:lnTo>
                  <a:pt x="753760" y="39683"/>
                </a:lnTo>
                <a:lnTo>
                  <a:pt x="747712" y="43910"/>
                </a:lnTo>
                <a:lnTo>
                  <a:pt x="743664" y="49994"/>
                </a:lnTo>
                <a:lnTo>
                  <a:pt x="742188" y="57149"/>
                </a:lnTo>
                <a:lnTo>
                  <a:pt x="743664" y="64627"/>
                </a:lnTo>
                <a:lnTo>
                  <a:pt x="747712" y="70675"/>
                </a:lnTo>
                <a:lnTo>
                  <a:pt x="753760" y="74723"/>
                </a:lnTo>
                <a:lnTo>
                  <a:pt x="761238" y="76199"/>
                </a:lnTo>
                <a:lnTo>
                  <a:pt x="768715" y="74723"/>
                </a:lnTo>
                <a:lnTo>
                  <a:pt x="774763" y="70675"/>
                </a:lnTo>
                <a:lnTo>
                  <a:pt x="778811" y="64627"/>
                </a:lnTo>
                <a:lnTo>
                  <a:pt x="780288" y="57149"/>
                </a:lnTo>
                <a:close/>
              </a:path>
              <a:path w="3371850" h="114300">
                <a:moveTo>
                  <a:pt x="704088" y="57149"/>
                </a:moveTo>
                <a:lnTo>
                  <a:pt x="702611" y="49994"/>
                </a:lnTo>
                <a:lnTo>
                  <a:pt x="698563" y="43910"/>
                </a:lnTo>
                <a:lnTo>
                  <a:pt x="692515" y="39683"/>
                </a:lnTo>
                <a:lnTo>
                  <a:pt x="685038" y="38099"/>
                </a:lnTo>
                <a:lnTo>
                  <a:pt x="677560" y="39683"/>
                </a:lnTo>
                <a:lnTo>
                  <a:pt x="671512" y="43910"/>
                </a:lnTo>
                <a:lnTo>
                  <a:pt x="667464" y="49994"/>
                </a:lnTo>
                <a:lnTo>
                  <a:pt x="665988" y="57149"/>
                </a:lnTo>
                <a:lnTo>
                  <a:pt x="667464" y="64627"/>
                </a:lnTo>
                <a:lnTo>
                  <a:pt x="671512" y="70675"/>
                </a:lnTo>
                <a:lnTo>
                  <a:pt x="677560" y="74723"/>
                </a:lnTo>
                <a:lnTo>
                  <a:pt x="685038" y="76199"/>
                </a:lnTo>
                <a:lnTo>
                  <a:pt x="692515" y="74723"/>
                </a:lnTo>
                <a:lnTo>
                  <a:pt x="698563" y="70675"/>
                </a:lnTo>
                <a:lnTo>
                  <a:pt x="702611" y="64627"/>
                </a:lnTo>
                <a:lnTo>
                  <a:pt x="704088" y="57149"/>
                </a:lnTo>
                <a:close/>
              </a:path>
              <a:path w="3371850" h="114300">
                <a:moveTo>
                  <a:pt x="627888" y="57149"/>
                </a:moveTo>
                <a:lnTo>
                  <a:pt x="626304" y="49994"/>
                </a:lnTo>
                <a:lnTo>
                  <a:pt x="622077" y="43910"/>
                </a:lnTo>
                <a:lnTo>
                  <a:pt x="615993" y="39683"/>
                </a:lnTo>
                <a:lnTo>
                  <a:pt x="608838" y="38099"/>
                </a:lnTo>
                <a:lnTo>
                  <a:pt x="601360" y="39683"/>
                </a:lnTo>
                <a:lnTo>
                  <a:pt x="595312" y="43910"/>
                </a:lnTo>
                <a:lnTo>
                  <a:pt x="591264" y="49994"/>
                </a:lnTo>
                <a:lnTo>
                  <a:pt x="589788" y="57149"/>
                </a:lnTo>
                <a:lnTo>
                  <a:pt x="591264" y="64627"/>
                </a:lnTo>
                <a:lnTo>
                  <a:pt x="595312" y="70675"/>
                </a:lnTo>
                <a:lnTo>
                  <a:pt x="601360" y="74723"/>
                </a:lnTo>
                <a:lnTo>
                  <a:pt x="608838" y="76199"/>
                </a:lnTo>
                <a:lnTo>
                  <a:pt x="615993" y="74723"/>
                </a:lnTo>
                <a:lnTo>
                  <a:pt x="622077" y="70675"/>
                </a:lnTo>
                <a:lnTo>
                  <a:pt x="626304" y="64627"/>
                </a:lnTo>
                <a:lnTo>
                  <a:pt x="627888" y="57149"/>
                </a:lnTo>
                <a:close/>
              </a:path>
              <a:path w="3371850" h="114300">
                <a:moveTo>
                  <a:pt x="551688" y="57149"/>
                </a:moveTo>
                <a:lnTo>
                  <a:pt x="550104" y="49994"/>
                </a:lnTo>
                <a:lnTo>
                  <a:pt x="545877" y="43910"/>
                </a:lnTo>
                <a:lnTo>
                  <a:pt x="539793" y="39683"/>
                </a:lnTo>
                <a:lnTo>
                  <a:pt x="532638" y="38099"/>
                </a:lnTo>
                <a:lnTo>
                  <a:pt x="525160" y="39683"/>
                </a:lnTo>
                <a:lnTo>
                  <a:pt x="519112" y="43910"/>
                </a:lnTo>
                <a:lnTo>
                  <a:pt x="515064" y="49994"/>
                </a:lnTo>
                <a:lnTo>
                  <a:pt x="513588" y="57149"/>
                </a:lnTo>
                <a:lnTo>
                  <a:pt x="515064" y="64627"/>
                </a:lnTo>
                <a:lnTo>
                  <a:pt x="519112" y="70675"/>
                </a:lnTo>
                <a:lnTo>
                  <a:pt x="525160" y="74723"/>
                </a:lnTo>
                <a:lnTo>
                  <a:pt x="532638" y="76199"/>
                </a:lnTo>
                <a:lnTo>
                  <a:pt x="539793" y="74723"/>
                </a:lnTo>
                <a:lnTo>
                  <a:pt x="545877" y="70675"/>
                </a:lnTo>
                <a:lnTo>
                  <a:pt x="550104" y="64627"/>
                </a:lnTo>
                <a:lnTo>
                  <a:pt x="551688" y="57149"/>
                </a:lnTo>
                <a:close/>
              </a:path>
              <a:path w="3371850" h="114300">
                <a:moveTo>
                  <a:pt x="475488" y="57149"/>
                </a:moveTo>
                <a:lnTo>
                  <a:pt x="473904" y="49994"/>
                </a:lnTo>
                <a:lnTo>
                  <a:pt x="469677" y="43910"/>
                </a:lnTo>
                <a:lnTo>
                  <a:pt x="463593" y="39683"/>
                </a:lnTo>
                <a:lnTo>
                  <a:pt x="456438" y="38099"/>
                </a:lnTo>
                <a:lnTo>
                  <a:pt x="448960" y="39683"/>
                </a:lnTo>
                <a:lnTo>
                  <a:pt x="442912" y="43910"/>
                </a:lnTo>
                <a:lnTo>
                  <a:pt x="438864" y="49994"/>
                </a:lnTo>
                <a:lnTo>
                  <a:pt x="437388" y="57149"/>
                </a:lnTo>
                <a:lnTo>
                  <a:pt x="438864" y="64627"/>
                </a:lnTo>
                <a:lnTo>
                  <a:pt x="442912" y="70675"/>
                </a:lnTo>
                <a:lnTo>
                  <a:pt x="448960" y="74723"/>
                </a:lnTo>
                <a:lnTo>
                  <a:pt x="456438" y="76199"/>
                </a:lnTo>
                <a:lnTo>
                  <a:pt x="463593" y="74723"/>
                </a:lnTo>
                <a:lnTo>
                  <a:pt x="469677" y="70675"/>
                </a:lnTo>
                <a:lnTo>
                  <a:pt x="473904" y="64627"/>
                </a:lnTo>
                <a:lnTo>
                  <a:pt x="475488" y="57149"/>
                </a:lnTo>
                <a:close/>
              </a:path>
              <a:path w="3371850" h="114300">
                <a:moveTo>
                  <a:pt x="399288" y="57149"/>
                </a:moveTo>
                <a:lnTo>
                  <a:pt x="397704" y="49994"/>
                </a:lnTo>
                <a:lnTo>
                  <a:pt x="393477" y="43910"/>
                </a:lnTo>
                <a:lnTo>
                  <a:pt x="387393" y="39683"/>
                </a:lnTo>
                <a:lnTo>
                  <a:pt x="380238" y="38099"/>
                </a:lnTo>
                <a:lnTo>
                  <a:pt x="379475" y="38099"/>
                </a:lnTo>
                <a:lnTo>
                  <a:pt x="372320" y="39683"/>
                </a:lnTo>
                <a:lnTo>
                  <a:pt x="366236" y="43910"/>
                </a:lnTo>
                <a:lnTo>
                  <a:pt x="362009" y="49994"/>
                </a:lnTo>
                <a:lnTo>
                  <a:pt x="360425" y="57149"/>
                </a:lnTo>
                <a:lnTo>
                  <a:pt x="362009" y="64627"/>
                </a:lnTo>
                <a:lnTo>
                  <a:pt x="366236" y="70675"/>
                </a:lnTo>
                <a:lnTo>
                  <a:pt x="372320" y="74723"/>
                </a:lnTo>
                <a:lnTo>
                  <a:pt x="379475" y="76199"/>
                </a:lnTo>
                <a:lnTo>
                  <a:pt x="380238" y="76199"/>
                </a:lnTo>
                <a:lnTo>
                  <a:pt x="387393" y="74723"/>
                </a:lnTo>
                <a:lnTo>
                  <a:pt x="393477" y="70675"/>
                </a:lnTo>
                <a:lnTo>
                  <a:pt x="397704" y="64627"/>
                </a:lnTo>
                <a:lnTo>
                  <a:pt x="399288" y="57149"/>
                </a:lnTo>
                <a:close/>
              </a:path>
              <a:path w="3371850" h="114300">
                <a:moveTo>
                  <a:pt x="322325" y="57149"/>
                </a:moveTo>
                <a:lnTo>
                  <a:pt x="320849" y="49994"/>
                </a:lnTo>
                <a:lnTo>
                  <a:pt x="316801" y="43910"/>
                </a:lnTo>
                <a:lnTo>
                  <a:pt x="310753" y="39683"/>
                </a:lnTo>
                <a:lnTo>
                  <a:pt x="303275" y="38099"/>
                </a:lnTo>
                <a:lnTo>
                  <a:pt x="296120" y="39683"/>
                </a:lnTo>
                <a:lnTo>
                  <a:pt x="290036" y="43910"/>
                </a:lnTo>
                <a:lnTo>
                  <a:pt x="285809" y="49994"/>
                </a:lnTo>
                <a:lnTo>
                  <a:pt x="284225" y="57149"/>
                </a:lnTo>
                <a:lnTo>
                  <a:pt x="285809" y="64627"/>
                </a:lnTo>
                <a:lnTo>
                  <a:pt x="290036" y="70675"/>
                </a:lnTo>
                <a:lnTo>
                  <a:pt x="296120" y="74723"/>
                </a:lnTo>
                <a:lnTo>
                  <a:pt x="303275" y="76199"/>
                </a:lnTo>
                <a:lnTo>
                  <a:pt x="310753" y="74723"/>
                </a:lnTo>
                <a:lnTo>
                  <a:pt x="316801" y="70675"/>
                </a:lnTo>
                <a:lnTo>
                  <a:pt x="320849" y="64627"/>
                </a:lnTo>
                <a:lnTo>
                  <a:pt x="322325" y="57149"/>
                </a:lnTo>
                <a:close/>
              </a:path>
              <a:path w="3371850" h="114300">
                <a:moveTo>
                  <a:pt x="246125" y="57149"/>
                </a:moveTo>
                <a:lnTo>
                  <a:pt x="244649" y="49994"/>
                </a:lnTo>
                <a:lnTo>
                  <a:pt x="240601" y="43910"/>
                </a:lnTo>
                <a:lnTo>
                  <a:pt x="234553" y="39683"/>
                </a:lnTo>
                <a:lnTo>
                  <a:pt x="227075" y="38099"/>
                </a:lnTo>
                <a:lnTo>
                  <a:pt x="219920" y="39683"/>
                </a:lnTo>
                <a:lnTo>
                  <a:pt x="213836" y="43910"/>
                </a:lnTo>
                <a:lnTo>
                  <a:pt x="209609" y="49994"/>
                </a:lnTo>
                <a:lnTo>
                  <a:pt x="208025" y="57149"/>
                </a:lnTo>
                <a:lnTo>
                  <a:pt x="209609" y="64627"/>
                </a:lnTo>
                <a:lnTo>
                  <a:pt x="213836" y="70675"/>
                </a:lnTo>
                <a:lnTo>
                  <a:pt x="219920" y="74723"/>
                </a:lnTo>
                <a:lnTo>
                  <a:pt x="227075" y="76199"/>
                </a:lnTo>
                <a:lnTo>
                  <a:pt x="234553" y="74723"/>
                </a:lnTo>
                <a:lnTo>
                  <a:pt x="240601" y="70675"/>
                </a:lnTo>
                <a:lnTo>
                  <a:pt x="244649" y="64627"/>
                </a:lnTo>
                <a:lnTo>
                  <a:pt x="246125" y="57149"/>
                </a:lnTo>
                <a:close/>
              </a:path>
              <a:path w="3371850" h="114300">
                <a:moveTo>
                  <a:pt x="169925" y="57149"/>
                </a:moveTo>
                <a:lnTo>
                  <a:pt x="168449" y="49994"/>
                </a:lnTo>
                <a:lnTo>
                  <a:pt x="164401" y="43910"/>
                </a:lnTo>
                <a:lnTo>
                  <a:pt x="158353" y="39683"/>
                </a:lnTo>
                <a:lnTo>
                  <a:pt x="150875" y="38099"/>
                </a:lnTo>
                <a:lnTo>
                  <a:pt x="143720" y="39683"/>
                </a:lnTo>
                <a:lnTo>
                  <a:pt x="137636" y="43910"/>
                </a:lnTo>
                <a:lnTo>
                  <a:pt x="133409" y="49994"/>
                </a:lnTo>
                <a:lnTo>
                  <a:pt x="131825" y="57149"/>
                </a:lnTo>
                <a:lnTo>
                  <a:pt x="133409" y="64627"/>
                </a:lnTo>
                <a:lnTo>
                  <a:pt x="137636" y="70675"/>
                </a:lnTo>
                <a:lnTo>
                  <a:pt x="143720" y="74723"/>
                </a:lnTo>
                <a:lnTo>
                  <a:pt x="150875" y="76199"/>
                </a:lnTo>
                <a:lnTo>
                  <a:pt x="158353" y="74723"/>
                </a:lnTo>
                <a:lnTo>
                  <a:pt x="164401" y="70675"/>
                </a:lnTo>
                <a:lnTo>
                  <a:pt x="168449" y="64627"/>
                </a:lnTo>
                <a:lnTo>
                  <a:pt x="169925" y="57149"/>
                </a:lnTo>
                <a:close/>
              </a:path>
              <a:path w="3371850" h="114300">
                <a:moveTo>
                  <a:pt x="114300" y="114299"/>
                </a:moveTo>
                <a:lnTo>
                  <a:pt x="114300" y="0"/>
                </a:lnTo>
                <a:lnTo>
                  <a:pt x="0" y="57149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80089" y="4692396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76200" y="914400"/>
                </a:moveTo>
                <a:lnTo>
                  <a:pt x="74723" y="907244"/>
                </a:lnTo>
                <a:lnTo>
                  <a:pt x="70675" y="901160"/>
                </a:lnTo>
                <a:lnTo>
                  <a:pt x="64627" y="896933"/>
                </a:lnTo>
                <a:lnTo>
                  <a:pt x="57150" y="895350"/>
                </a:lnTo>
                <a:lnTo>
                  <a:pt x="49994" y="896933"/>
                </a:lnTo>
                <a:lnTo>
                  <a:pt x="43910" y="901160"/>
                </a:lnTo>
                <a:lnTo>
                  <a:pt x="39683" y="907244"/>
                </a:lnTo>
                <a:lnTo>
                  <a:pt x="38100" y="914400"/>
                </a:lnTo>
                <a:lnTo>
                  <a:pt x="39683" y="921877"/>
                </a:lnTo>
                <a:lnTo>
                  <a:pt x="43910" y="927925"/>
                </a:lnTo>
                <a:lnTo>
                  <a:pt x="49994" y="931973"/>
                </a:lnTo>
                <a:lnTo>
                  <a:pt x="57150" y="933450"/>
                </a:lnTo>
                <a:lnTo>
                  <a:pt x="64627" y="931973"/>
                </a:lnTo>
                <a:lnTo>
                  <a:pt x="70675" y="927925"/>
                </a:lnTo>
                <a:lnTo>
                  <a:pt x="74723" y="921877"/>
                </a:lnTo>
                <a:lnTo>
                  <a:pt x="76200" y="914400"/>
                </a:lnTo>
                <a:close/>
              </a:path>
              <a:path w="114300" h="933450">
                <a:moveTo>
                  <a:pt x="76200" y="838200"/>
                </a:moveTo>
                <a:lnTo>
                  <a:pt x="74723" y="831044"/>
                </a:lnTo>
                <a:lnTo>
                  <a:pt x="70675" y="824960"/>
                </a:lnTo>
                <a:lnTo>
                  <a:pt x="64627" y="820733"/>
                </a:lnTo>
                <a:lnTo>
                  <a:pt x="57150" y="819150"/>
                </a:lnTo>
                <a:lnTo>
                  <a:pt x="49994" y="820733"/>
                </a:lnTo>
                <a:lnTo>
                  <a:pt x="43910" y="824960"/>
                </a:lnTo>
                <a:lnTo>
                  <a:pt x="39683" y="831044"/>
                </a:lnTo>
                <a:lnTo>
                  <a:pt x="38099" y="838200"/>
                </a:lnTo>
                <a:lnTo>
                  <a:pt x="39683" y="845677"/>
                </a:lnTo>
                <a:lnTo>
                  <a:pt x="43910" y="851725"/>
                </a:lnTo>
                <a:lnTo>
                  <a:pt x="49994" y="855773"/>
                </a:lnTo>
                <a:lnTo>
                  <a:pt x="57150" y="857250"/>
                </a:lnTo>
                <a:lnTo>
                  <a:pt x="64627" y="855773"/>
                </a:lnTo>
                <a:lnTo>
                  <a:pt x="70675" y="851725"/>
                </a:lnTo>
                <a:lnTo>
                  <a:pt x="74723" y="845677"/>
                </a:lnTo>
                <a:lnTo>
                  <a:pt x="76200" y="838200"/>
                </a:lnTo>
                <a:close/>
              </a:path>
              <a:path w="114300" h="933450">
                <a:moveTo>
                  <a:pt x="76199" y="762000"/>
                </a:moveTo>
                <a:lnTo>
                  <a:pt x="74723" y="754844"/>
                </a:lnTo>
                <a:lnTo>
                  <a:pt x="70675" y="748760"/>
                </a:lnTo>
                <a:lnTo>
                  <a:pt x="64627" y="744533"/>
                </a:lnTo>
                <a:lnTo>
                  <a:pt x="57149" y="742950"/>
                </a:lnTo>
                <a:lnTo>
                  <a:pt x="49994" y="744533"/>
                </a:lnTo>
                <a:lnTo>
                  <a:pt x="43910" y="748760"/>
                </a:lnTo>
                <a:lnTo>
                  <a:pt x="39683" y="754844"/>
                </a:lnTo>
                <a:lnTo>
                  <a:pt x="38099" y="762000"/>
                </a:lnTo>
                <a:lnTo>
                  <a:pt x="39683" y="769477"/>
                </a:lnTo>
                <a:lnTo>
                  <a:pt x="43910" y="775525"/>
                </a:lnTo>
                <a:lnTo>
                  <a:pt x="49994" y="779573"/>
                </a:lnTo>
                <a:lnTo>
                  <a:pt x="57149" y="781050"/>
                </a:lnTo>
                <a:lnTo>
                  <a:pt x="64627" y="779573"/>
                </a:lnTo>
                <a:lnTo>
                  <a:pt x="70675" y="775525"/>
                </a:lnTo>
                <a:lnTo>
                  <a:pt x="74723" y="769477"/>
                </a:lnTo>
                <a:lnTo>
                  <a:pt x="76199" y="762000"/>
                </a:lnTo>
                <a:close/>
              </a:path>
              <a:path w="114300" h="933450">
                <a:moveTo>
                  <a:pt x="76199" y="685800"/>
                </a:moveTo>
                <a:lnTo>
                  <a:pt x="74723" y="678322"/>
                </a:lnTo>
                <a:lnTo>
                  <a:pt x="70675" y="672274"/>
                </a:lnTo>
                <a:lnTo>
                  <a:pt x="64627" y="668226"/>
                </a:lnTo>
                <a:lnTo>
                  <a:pt x="57149" y="666750"/>
                </a:lnTo>
                <a:lnTo>
                  <a:pt x="49994" y="668226"/>
                </a:lnTo>
                <a:lnTo>
                  <a:pt x="43910" y="672274"/>
                </a:lnTo>
                <a:lnTo>
                  <a:pt x="39683" y="678322"/>
                </a:lnTo>
                <a:lnTo>
                  <a:pt x="38099" y="685800"/>
                </a:lnTo>
                <a:lnTo>
                  <a:pt x="39683" y="693277"/>
                </a:lnTo>
                <a:lnTo>
                  <a:pt x="43910" y="699325"/>
                </a:lnTo>
                <a:lnTo>
                  <a:pt x="49994" y="703373"/>
                </a:lnTo>
                <a:lnTo>
                  <a:pt x="57149" y="704850"/>
                </a:lnTo>
                <a:lnTo>
                  <a:pt x="64627" y="703373"/>
                </a:lnTo>
                <a:lnTo>
                  <a:pt x="70675" y="699325"/>
                </a:lnTo>
                <a:lnTo>
                  <a:pt x="74723" y="693277"/>
                </a:lnTo>
                <a:lnTo>
                  <a:pt x="76199" y="685800"/>
                </a:lnTo>
                <a:close/>
              </a:path>
              <a:path w="114300" h="933450">
                <a:moveTo>
                  <a:pt x="76199" y="609600"/>
                </a:moveTo>
                <a:lnTo>
                  <a:pt x="74723" y="602122"/>
                </a:lnTo>
                <a:lnTo>
                  <a:pt x="70675" y="596074"/>
                </a:lnTo>
                <a:lnTo>
                  <a:pt x="64627" y="592026"/>
                </a:lnTo>
                <a:lnTo>
                  <a:pt x="57149" y="590550"/>
                </a:lnTo>
                <a:lnTo>
                  <a:pt x="49994" y="592026"/>
                </a:lnTo>
                <a:lnTo>
                  <a:pt x="43910" y="596074"/>
                </a:lnTo>
                <a:lnTo>
                  <a:pt x="39683" y="602122"/>
                </a:lnTo>
                <a:lnTo>
                  <a:pt x="38099" y="609600"/>
                </a:lnTo>
                <a:lnTo>
                  <a:pt x="39683" y="617077"/>
                </a:lnTo>
                <a:lnTo>
                  <a:pt x="43910" y="623125"/>
                </a:lnTo>
                <a:lnTo>
                  <a:pt x="49994" y="627173"/>
                </a:lnTo>
                <a:lnTo>
                  <a:pt x="57149" y="628650"/>
                </a:lnTo>
                <a:lnTo>
                  <a:pt x="64627" y="627173"/>
                </a:lnTo>
                <a:lnTo>
                  <a:pt x="70675" y="623125"/>
                </a:lnTo>
                <a:lnTo>
                  <a:pt x="74723" y="617077"/>
                </a:lnTo>
                <a:lnTo>
                  <a:pt x="76199" y="609600"/>
                </a:lnTo>
                <a:close/>
              </a:path>
              <a:path w="114300" h="933450">
                <a:moveTo>
                  <a:pt x="76199" y="533400"/>
                </a:moveTo>
                <a:lnTo>
                  <a:pt x="74723" y="525922"/>
                </a:lnTo>
                <a:lnTo>
                  <a:pt x="70675" y="519874"/>
                </a:lnTo>
                <a:lnTo>
                  <a:pt x="64627" y="515826"/>
                </a:lnTo>
                <a:lnTo>
                  <a:pt x="57149" y="514350"/>
                </a:lnTo>
                <a:lnTo>
                  <a:pt x="49994" y="515826"/>
                </a:lnTo>
                <a:lnTo>
                  <a:pt x="43910" y="519874"/>
                </a:lnTo>
                <a:lnTo>
                  <a:pt x="39683" y="525922"/>
                </a:lnTo>
                <a:lnTo>
                  <a:pt x="38099" y="533400"/>
                </a:lnTo>
                <a:lnTo>
                  <a:pt x="39683" y="540877"/>
                </a:lnTo>
                <a:lnTo>
                  <a:pt x="43910" y="546925"/>
                </a:lnTo>
                <a:lnTo>
                  <a:pt x="49994" y="550973"/>
                </a:lnTo>
                <a:lnTo>
                  <a:pt x="57149" y="552450"/>
                </a:lnTo>
                <a:lnTo>
                  <a:pt x="64627" y="550973"/>
                </a:lnTo>
                <a:lnTo>
                  <a:pt x="70675" y="546925"/>
                </a:lnTo>
                <a:lnTo>
                  <a:pt x="74723" y="540877"/>
                </a:lnTo>
                <a:lnTo>
                  <a:pt x="76199" y="533400"/>
                </a:lnTo>
                <a:close/>
              </a:path>
              <a:path w="114300" h="933450">
                <a:moveTo>
                  <a:pt x="76199" y="457200"/>
                </a:moveTo>
                <a:lnTo>
                  <a:pt x="74723" y="449722"/>
                </a:lnTo>
                <a:lnTo>
                  <a:pt x="70675" y="443674"/>
                </a:lnTo>
                <a:lnTo>
                  <a:pt x="64627" y="439626"/>
                </a:lnTo>
                <a:lnTo>
                  <a:pt x="57149" y="438150"/>
                </a:lnTo>
                <a:lnTo>
                  <a:pt x="49994" y="439626"/>
                </a:lnTo>
                <a:lnTo>
                  <a:pt x="43910" y="443674"/>
                </a:lnTo>
                <a:lnTo>
                  <a:pt x="39683" y="449722"/>
                </a:lnTo>
                <a:lnTo>
                  <a:pt x="38099" y="457200"/>
                </a:lnTo>
                <a:lnTo>
                  <a:pt x="39683" y="464677"/>
                </a:lnTo>
                <a:lnTo>
                  <a:pt x="43910" y="470725"/>
                </a:lnTo>
                <a:lnTo>
                  <a:pt x="49994" y="474773"/>
                </a:lnTo>
                <a:lnTo>
                  <a:pt x="57149" y="476250"/>
                </a:lnTo>
                <a:lnTo>
                  <a:pt x="64627" y="474773"/>
                </a:lnTo>
                <a:lnTo>
                  <a:pt x="70675" y="470725"/>
                </a:lnTo>
                <a:lnTo>
                  <a:pt x="74723" y="464677"/>
                </a:lnTo>
                <a:lnTo>
                  <a:pt x="76199" y="457200"/>
                </a:lnTo>
                <a:close/>
              </a:path>
              <a:path w="114300" h="933450">
                <a:moveTo>
                  <a:pt x="76199" y="381000"/>
                </a:moveTo>
                <a:lnTo>
                  <a:pt x="74723" y="373522"/>
                </a:lnTo>
                <a:lnTo>
                  <a:pt x="70675" y="367474"/>
                </a:lnTo>
                <a:lnTo>
                  <a:pt x="64627" y="363426"/>
                </a:lnTo>
                <a:lnTo>
                  <a:pt x="57149" y="361950"/>
                </a:lnTo>
                <a:lnTo>
                  <a:pt x="49994" y="363426"/>
                </a:lnTo>
                <a:lnTo>
                  <a:pt x="43910" y="367474"/>
                </a:lnTo>
                <a:lnTo>
                  <a:pt x="39683" y="373522"/>
                </a:lnTo>
                <a:lnTo>
                  <a:pt x="38099" y="381000"/>
                </a:lnTo>
                <a:lnTo>
                  <a:pt x="39683" y="388477"/>
                </a:lnTo>
                <a:lnTo>
                  <a:pt x="43910" y="394525"/>
                </a:lnTo>
                <a:lnTo>
                  <a:pt x="49994" y="398573"/>
                </a:lnTo>
                <a:lnTo>
                  <a:pt x="57149" y="400050"/>
                </a:lnTo>
                <a:lnTo>
                  <a:pt x="64627" y="398573"/>
                </a:lnTo>
                <a:lnTo>
                  <a:pt x="70675" y="394525"/>
                </a:lnTo>
                <a:lnTo>
                  <a:pt x="74723" y="388477"/>
                </a:lnTo>
                <a:lnTo>
                  <a:pt x="76199" y="381000"/>
                </a:lnTo>
                <a:close/>
              </a:path>
              <a:path w="114300" h="933450">
                <a:moveTo>
                  <a:pt x="76199" y="304800"/>
                </a:moveTo>
                <a:lnTo>
                  <a:pt x="74723" y="297322"/>
                </a:lnTo>
                <a:lnTo>
                  <a:pt x="70675" y="291274"/>
                </a:lnTo>
                <a:lnTo>
                  <a:pt x="64627" y="287226"/>
                </a:lnTo>
                <a:lnTo>
                  <a:pt x="57149" y="285750"/>
                </a:lnTo>
                <a:lnTo>
                  <a:pt x="49994" y="287226"/>
                </a:lnTo>
                <a:lnTo>
                  <a:pt x="43910" y="291274"/>
                </a:lnTo>
                <a:lnTo>
                  <a:pt x="39683" y="297322"/>
                </a:lnTo>
                <a:lnTo>
                  <a:pt x="38099" y="304800"/>
                </a:lnTo>
                <a:lnTo>
                  <a:pt x="39683" y="312277"/>
                </a:lnTo>
                <a:lnTo>
                  <a:pt x="43910" y="318325"/>
                </a:lnTo>
                <a:lnTo>
                  <a:pt x="49994" y="322373"/>
                </a:lnTo>
                <a:lnTo>
                  <a:pt x="57149" y="323850"/>
                </a:lnTo>
                <a:lnTo>
                  <a:pt x="64627" y="322373"/>
                </a:lnTo>
                <a:lnTo>
                  <a:pt x="70675" y="318325"/>
                </a:lnTo>
                <a:lnTo>
                  <a:pt x="74723" y="312277"/>
                </a:lnTo>
                <a:lnTo>
                  <a:pt x="76199" y="304800"/>
                </a:lnTo>
                <a:close/>
              </a:path>
              <a:path w="114300" h="933450">
                <a:moveTo>
                  <a:pt x="76199" y="228600"/>
                </a:moveTo>
                <a:lnTo>
                  <a:pt x="74723" y="221122"/>
                </a:lnTo>
                <a:lnTo>
                  <a:pt x="70675" y="215074"/>
                </a:lnTo>
                <a:lnTo>
                  <a:pt x="64627" y="211026"/>
                </a:lnTo>
                <a:lnTo>
                  <a:pt x="57149" y="209550"/>
                </a:lnTo>
                <a:lnTo>
                  <a:pt x="49994" y="211026"/>
                </a:lnTo>
                <a:lnTo>
                  <a:pt x="43910" y="215074"/>
                </a:lnTo>
                <a:lnTo>
                  <a:pt x="39683" y="221122"/>
                </a:lnTo>
                <a:lnTo>
                  <a:pt x="38099" y="228600"/>
                </a:lnTo>
                <a:lnTo>
                  <a:pt x="39683" y="236077"/>
                </a:lnTo>
                <a:lnTo>
                  <a:pt x="43910" y="242125"/>
                </a:lnTo>
                <a:lnTo>
                  <a:pt x="49994" y="246173"/>
                </a:lnTo>
                <a:lnTo>
                  <a:pt x="57149" y="247650"/>
                </a:lnTo>
                <a:lnTo>
                  <a:pt x="64627" y="246173"/>
                </a:lnTo>
                <a:lnTo>
                  <a:pt x="70675" y="242125"/>
                </a:lnTo>
                <a:lnTo>
                  <a:pt x="74723" y="236077"/>
                </a:lnTo>
                <a:lnTo>
                  <a:pt x="76199" y="228600"/>
                </a:lnTo>
                <a:close/>
              </a:path>
              <a:path w="114300" h="933450">
                <a:moveTo>
                  <a:pt x="76199" y="152400"/>
                </a:moveTo>
                <a:lnTo>
                  <a:pt x="74723" y="144922"/>
                </a:lnTo>
                <a:lnTo>
                  <a:pt x="70675" y="138874"/>
                </a:lnTo>
                <a:lnTo>
                  <a:pt x="64627" y="134826"/>
                </a:lnTo>
                <a:lnTo>
                  <a:pt x="57149" y="133350"/>
                </a:lnTo>
                <a:lnTo>
                  <a:pt x="49994" y="134826"/>
                </a:lnTo>
                <a:lnTo>
                  <a:pt x="43910" y="138874"/>
                </a:lnTo>
                <a:lnTo>
                  <a:pt x="39683" y="144922"/>
                </a:lnTo>
                <a:lnTo>
                  <a:pt x="38099" y="152400"/>
                </a:lnTo>
                <a:lnTo>
                  <a:pt x="39683" y="159877"/>
                </a:lnTo>
                <a:lnTo>
                  <a:pt x="43910" y="165925"/>
                </a:lnTo>
                <a:lnTo>
                  <a:pt x="49994" y="169973"/>
                </a:lnTo>
                <a:lnTo>
                  <a:pt x="57149" y="171450"/>
                </a:lnTo>
                <a:lnTo>
                  <a:pt x="64627" y="169973"/>
                </a:lnTo>
                <a:lnTo>
                  <a:pt x="70675" y="165925"/>
                </a:lnTo>
                <a:lnTo>
                  <a:pt x="74723" y="159877"/>
                </a:lnTo>
                <a:lnTo>
                  <a:pt x="76199" y="152400"/>
                </a:lnTo>
                <a:close/>
              </a:path>
              <a:path w="114300" h="933450">
                <a:moveTo>
                  <a:pt x="114299" y="114300"/>
                </a:moveTo>
                <a:lnTo>
                  <a:pt x="57149" y="0"/>
                </a:lnTo>
                <a:lnTo>
                  <a:pt x="0" y="114300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32877" y="5587746"/>
            <a:ext cx="114300" cy="857250"/>
          </a:xfrm>
          <a:custGeom>
            <a:avLst/>
            <a:gdLst/>
            <a:ahLst/>
            <a:cxnLst/>
            <a:rect l="l" t="t" r="r" b="b"/>
            <a:pathLst>
              <a:path w="114300" h="857250">
                <a:moveTo>
                  <a:pt x="76200" y="19812"/>
                </a:moveTo>
                <a:lnTo>
                  <a:pt x="76200" y="19050"/>
                </a:lnTo>
                <a:lnTo>
                  <a:pt x="74723" y="11894"/>
                </a:lnTo>
                <a:lnTo>
                  <a:pt x="70675" y="5810"/>
                </a:lnTo>
                <a:lnTo>
                  <a:pt x="64627" y="1583"/>
                </a:lnTo>
                <a:lnTo>
                  <a:pt x="57150" y="0"/>
                </a:lnTo>
                <a:lnTo>
                  <a:pt x="49994" y="1583"/>
                </a:lnTo>
                <a:lnTo>
                  <a:pt x="43910" y="5810"/>
                </a:lnTo>
                <a:lnTo>
                  <a:pt x="39683" y="11894"/>
                </a:lnTo>
                <a:lnTo>
                  <a:pt x="38100" y="19050"/>
                </a:lnTo>
                <a:lnTo>
                  <a:pt x="38100" y="19812"/>
                </a:lnTo>
                <a:lnTo>
                  <a:pt x="39683" y="26967"/>
                </a:lnTo>
                <a:lnTo>
                  <a:pt x="43910" y="33051"/>
                </a:lnTo>
                <a:lnTo>
                  <a:pt x="49994" y="37278"/>
                </a:lnTo>
                <a:lnTo>
                  <a:pt x="57150" y="38862"/>
                </a:lnTo>
                <a:lnTo>
                  <a:pt x="64627" y="37278"/>
                </a:lnTo>
                <a:lnTo>
                  <a:pt x="70675" y="33051"/>
                </a:lnTo>
                <a:lnTo>
                  <a:pt x="74723" y="26967"/>
                </a:lnTo>
                <a:lnTo>
                  <a:pt x="76200" y="19812"/>
                </a:lnTo>
                <a:close/>
              </a:path>
              <a:path w="114300" h="857250">
                <a:moveTo>
                  <a:pt x="76200" y="96012"/>
                </a:moveTo>
                <a:lnTo>
                  <a:pt x="74723" y="88534"/>
                </a:lnTo>
                <a:lnTo>
                  <a:pt x="70675" y="82486"/>
                </a:lnTo>
                <a:lnTo>
                  <a:pt x="64627" y="78438"/>
                </a:lnTo>
                <a:lnTo>
                  <a:pt x="57150" y="76962"/>
                </a:lnTo>
                <a:lnTo>
                  <a:pt x="49994" y="78438"/>
                </a:lnTo>
                <a:lnTo>
                  <a:pt x="43910" y="82486"/>
                </a:lnTo>
                <a:lnTo>
                  <a:pt x="39683" y="88534"/>
                </a:lnTo>
                <a:lnTo>
                  <a:pt x="38100" y="96012"/>
                </a:lnTo>
                <a:lnTo>
                  <a:pt x="39683" y="103167"/>
                </a:lnTo>
                <a:lnTo>
                  <a:pt x="43910" y="109251"/>
                </a:lnTo>
                <a:lnTo>
                  <a:pt x="49994" y="113478"/>
                </a:lnTo>
                <a:lnTo>
                  <a:pt x="57150" y="115062"/>
                </a:lnTo>
                <a:lnTo>
                  <a:pt x="64627" y="113478"/>
                </a:lnTo>
                <a:lnTo>
                  <a:pt x="70675" y="109251"/>
                </a:lnTo>
                <a:lnTo>
                  <a:pt x="74723" y="103167"/>
                </a:lnTo>
                <a:lnTo>
                  <a:pt x="76200" y="96012"/>
                </a:lnTo>
                <a:close/>
              </a:path>
              <a:path w="114300" h="857250">
                <a:moveTo>
                  <a:pt x="76200" y="172212"/>
                </a:moveTo>
                <a:lnTo>
                  <a:pt x="74723" y="164734"/>
                </a:lnTo>
                <a:lnTo>
                  <a:pt x="70675" y="158686"/>
                </a:lnTo>
                <a:lnTo>
                  <a:pt x="64627" y="154638"/>
                </a:lnTo>
                <a:lnTo>
                  <a:pt x="57150" y="153162"/>
                </a:lnTo>
                <a:lnTo>
                  <a:pt x="49994" y="154638"/>
                </a:lnTo>
                <a:lnTo>
                  <a:pt x="43910" y="158686"/>
                </a:lnTo>
                <a:lnTo>
                  <a:pt x="39683" y="164734"/>
                </a:lnTo>
                <a:lnTo>
                  <a:pt x="38100" y="172212"/>
                </a:lnTo>
                <a:lnTo>
                  <a:pt x="39683" y="179367"/>
                </a:lnTo>
                <a:lnTo>
                  <a:pt x="43910" y="185451"/>
                </a:lnTo>
                <a:lnTo>
                  <a:pt x="49994" y="189678"/>
                </a:lnTo>
                <a:lnTo>
                  <a:pt x="57150" y="191262"/>
                </a:lnTo>
                <a:lnTo>
                  <a:pt x="64627" y="189678"/>
                </a:lnTo>
                <a:lnTo>
                  <a:pt x="70675" y="185451"/>
                </a:lnTo>
                <a:lnTo>
                  <a:pt x="74723" y="179367"/>
                </a:lnTo>
                <a:lnTo>
                  <a:pt x="76200" y="172212"/>
                </a:lnTo>
                <a:close/>
              </a:path>
              <a:path w="114300" h="857250">
                <a:moveTo>
                  <a:pt x="76200" y="248411"/>
                </a:moveTo>
                <a:lnTo>
                  <a:pt x="74723" y="240934"/>
                </a:lnTo>
                <a:lnTo>
                  <a:pt x="70675" y="234886"/>
                </a:lnTo>
                <a:lnTo>
                  <a:pt x="64627" y="230838"/>
                </a:lnTo>
                <a:lnTo>
                  <a:pt x="57150" y="229361"/>
                </a:lnTo>
                <a:lnTo>
                  <a:pt x="49994" y="230838"/>
                </a:lnTo>
                <a:lnTo>
                  <a:pt x="43910" y="234886"/>
                </a:lnTo>
                <a:lnTo>
                  <a:pt x="39683" y="240934"/>
                </a:lnTo>
                <a:lnTo>
                  <a:pt x="38100" y="248411"/>
                </a:lnTo>
                <a:lnTo>
                  <a:pt x="39683" y="255567"/>
                </a:lnTo>
                <a:lnTo>
                  <a:pt x="43910" y="261651"/>
                </a:lnTo>
                <a:lnTo>
                  <a:pt x="49994" y="265878"/>
                </a:lnTo>
                <a:lnTo>
                  <a:pt x="57150" y="267462"/>
                </a:lnTo>
                <a:lnTo>
                  <a:pt x="64627" y="265878"/>
                </a:lnTo>
                <a:lnTo>
                  <a:pt x="70675" y="261651"/>
                </a:lnTo>
                <a:lnTo>
                  <a:pt x="74723" y="255567"/>
                </a:lnTo>
                <a:lnTo>
                  <a:pt x="76200" y="248411"/>
                </a:lnTo>
                <a:close/>
              </a:path>
              <a:path w="114300" h="857250">
                <a:moveTo>
                  <a:pt x="76200" y="324612"/>
                </a:moveTo>
                <a:lnTo>
                  <a:pt x="74723" y="317134"/>
                </a:lnTo>
                <a:lnTo>
                  <a:pt x="70675" y="311086"/>
                </a:lnTo>
                <a:lnTo>
                  <a:pt x="64627" y="307038"/>
                </a:lnTo>
                <a:lnTo>
                  <a:pt x="57150" y="305562"/>
                </a:lnTo>
                <a:lnTo>
                  <a:pt x="49994" y="307038"/>
                </a:lnTo>
                <a:lnTo>
                  <a:pt x="43910" y="311086"/>
                </a:lnTo>
                <a:lnTo>
                  <a:pt x="39683" y="317134"/>
                </a:lnTo>
                <a:lnTo>
                  <a:pt x="38100" y="324612"/>
                </a:lnTo>
                <a:lnTo>
                  <a:pt x="39683" y="332089"/>
                </a:lnTo>
                <a:lnTo>
                  <a:pt x="43910" y="338137"/>
                </a:lnTo>
                <a:lnTo>
                  <a:pt x="49994" y="342185"/>
                </a:lnTo>
                <a:lnTo>
                  <a:pt x="57150" y="343662"/>
                </a:lnTo>
                <a:lnTo>
                  <a:pt x="64627" y="342185"/>
                </a:lnTo>
                <a:lnTo>
                  <a:pt x="70675" y="338137"/>
                </a:lnTo>
                <a:lnTo>
                  <a:pt x="74723" y="332089"/>
                </a:lnTo>
                <a:lnTo>
                  <a:pt x="76200" y="324612"/>
                </a:lnTo>
                <a:close/>
              </a:path>
              <a:path w="114300" h="857250">
                <a:moveTo>
                  <a:pt x="76200" y="400812"/>
                </a:moveTo>
                <a:lnTo>
                  <a:pt x="74723" y="393334"/>
                </a:lnTo>
                <a:lnTo>
                  <a:pt x="70675" y="387286"/>
                </a:lnTo>
                <a:lnTo>
                  <a:pt x="64627" y="383238"/>
                </a:lnTo>
                <a:lnTo>
                  <a:pt x="57150" y="381762"/>
                </a:lnTo>
                <a:lnTo>
                  <a:pt x="49994" y="383238"/>
                </a:lnTo>
                <a:lnTo>
                  <a:pt x="43910" y="387286"/>
                </a:lnTo>
                <a:lnTo>
                  <a:pt x="39683" y="393334"/>
                </a:lnTo>
                <a:lnTo>
                  <a:pt x="38100" y="400812"/>
                </a:lnTo>
                <a:lnTo>
                  <a:pt x="39683" y="408289"/>
                </a:lnTo>
                <a:lnTo>
                  <a:pt x="43910" y="414337"/>
                </a:lnTo>
                <a:lnTo>
                  <a:pt x="49994" y="418385"/>
                </a:lnTo>
                <a:lnTo>
                  <a:pt x="57150" y="419862"/>
                </a:lnTo>
                <a:lnTo>
                  <a:pt x="64627" y="418385"/>
                </a:lnTo>
                <a:lnTo>
                  <a:pt x="70675" y="414337"/>
                </a:lnTo>
                <a:lnTo>
                  <a:pt x="74723" y="408289"/>
                </a:lnTo>
                <a:lnTo>
                  <a:pt x="76200" y="400812"/>
                </a:lnTo>
                <a:close/>
              </a:path>
              <a:path w="114300" h="857250">
                <a:moveTo>
                  <a:pt x="76200" y="477012"/>
                </a:moveTo>
                <a:lnTo>
                  <a:pt x="74723" y="469534"/>
                </a:lnTo>
                <a:lnTo>
                  <a:pt x="70675" y="463486"/>
                </a:lnTo>
                <a:lnTo>
                  <a:pt x="64627" y="459438"/>
                </a:lnTo>
                <a:lnTo>
                  <a:pt x="57150" y="457962"/>
                </a:lnTo>
                <a:lnTo>
                  <a:pt x="49994" y="459438"/>
                </a:lnTo>
                <a:lnTo>
                  <a:pt x="43910" y="463486"/>
                </a:lnTo>
                <a:lnTo>
                  <a:pt x="39683" y="469534"/>
                </a:lnTo>
                <a:lnTo>
                  <a:pt x="38100" y="477012"/>
                </a:lnTo>
                <a:lnTo>
                  <a:pt x="39683" y="484489"/>
                </a:lnTo>
                <a:lnTo>
                  <a:pt x="43910" y="490537"/>
                </a:lnTo>
                <a:lnTo>
                  <a:pt x="49994" y="494585"/>
                </a:lnTo>
                <a:lnTo>
                  <a:pt x="57150" y="496062"/>
                </a:lnTo>
                <a:lnTo>
                  <a:pt x="64627" y="494585"/>
                </a:lnTo>
                <a:lnTo>
                  <a:pt x="70675" y="490537"/>
                </a:lnTo>
                <a:lnTo>
                  <a:pt x="74723" y="484489"/>
                </a:lnTo>
                <a:lnTo>
                  <a:pt x="76200" y="477012"/>
                </a:lnTo>
                <a:close/>
              </a:path>
              <a:path w="114300" h="857250">
                <a:moveTo>
                  <a:pt x="76200" y="553212"/>
                </a:moveTo>
                <a:lnTo>
                  <a:pt x="74723" y="545734"/>
                </a:lnTo>
                <a:lnTo>
                  <a:pt x="70675" y="539686"/>
                </a:lnTo>
                <a:lnTo>
                  <a:pt x="64627" y="535638"/>
                </a:lnTo>
                <a:lnTo>
                  <a:pt x="57150" y="534162"/>
                </a:lnTo>
                <a:lnTo>
                  <a:pt x="49994" y="535638"/>
                </a:lnTo>
                <a:lnTo>
                  <a:pt x="43910" y="539686"/>
                </a:lnTo>
                <a:lnTo>
                  <a:pt x="39683" y="545734"/>
                </a:lnTo>
                <a:lnTo>
                  <a:pt x="38100" y="553212"/>
                </a:lnTo>
                <a:lnTo>
                  <a:pt x="39683" y="560689"/>
                </a:lnTo>
                <a:lnTo>
                  <a:pt x="43910" y="566737"/>
                </a:lnTo>
                <a:lnTo>
                  <a:pt x="49994" y="570785"/>
                </a:lnTo>
                <a:lnTo>
                  <a:pt x="57150" y="572262"/>
                </a:lnTo>
                <a:lnTo>
                  <a:pt x="64627" y="570785"/>
                </a:lnTo>
                <a:lnTo>
                  <a:pt x="70675" y="566737"/>
                </a:lnTo>
                <a:lnTo>
                  <a:pt x="74723" y="560689"/>
                </a:lnTo>
                <a:lnTo>
                  <a:pt x="76200" y="553212"/>
                </a:lnTo>
                <a:close/>
              </a:path>
              <a:path w="114300" h="857250">
                <a:moveTo>
                  <a:pt x="76200" y="629412"/>
                </a:moveTo>
                <a:lnTo>
                  <a:pt x="74723" y="621934"/>
                </a:lnTo>
                <a:lnTo>
                  <a:pt x="70675" y="615886"/>
                </a:lnTo>
                <a:lnTo>
                  <a:pt x="64627" y="611838"/>
                </a:lnTo>
                <a:lnTo>
                  <a:pt x="57150" y="610362"/>
                </a:lnTo>
                <a:lnTo>
                  <a:pt x="49994" y="611838"/>
                </a:lnTo>
                <a:lnTo>
                  <a:pt x="43910" y="615886"/>
                </a:lnTo>
                <a:lnTo>
                  <a:pt x="39683" y="621934"/>
                </a:lnTo>
                <a:lnTo>
                  <a:pt x="38100" y="629412"/>
                </a:lnTo>
                <a:lnTo>
                  <a:pt x="39683" y="636889"/>
                </a:lnTo>
                <a:lnTo>
                  <a:pt x="43910" y="642937"/>
                </a:lnTo>
                <a:lnTo>
                  <a:pt x="49994" y="646985"/>
                </a:lnTo>
                <a:lnTo>
                  <a:pt x="57150" y="648462"/>
                </a:lnTo>
                <a:lnTo>
                  <a:pt x="64627" y="646985"/>
                </a:lnTo>
                <a:lnTo>
                  <a:pt x="70675" y="642937"/>
                </a:lnTo>
                <a:lnTo>
                  <a:pt x="74723" y="636889"/>
                </a:lnTo>
                <a:lnTo>
                  <a:pt x="76200" y="629412"/>
                </a:lnTo>
                <a:close/>
              </a:path>
              <a:path w="114300" h="857250">
                <a:moveTo>
                  <a:pt x="76200" y="705612"/>
                </a:moveTo>
                <a:lnTo>
                  <a:pt x="74723" y="698134"/>
                </a:lnTo>
                <a:lnTo>
                  <a:pt x="70675" y="692086"/>
                </a:lnTo>
                <a:lnTo>
                  <a:pt x="64627" y="688038"/>
                </a:lnTo>
                <a:lnTo>
                  <a:pt x="57150" y="686562"/>
                </a:lnTo>
                <a:lnTo>
                  <a:pt x="49994" y="688038"/>
                </a:lnTo>
                <a:lnTo>
                  <a:pt x="43910" y="692086"/>
                </a:lnTo>
                <a:lnTo>
                  <a:pt x="39683" y="698134"/>
                </a:lnTo>
                <a:lnTo>
                  <a:pt x="38100" y="705612"/>
                </a:lnTo>
                <a:lnTo>
                  <a:pt x="39683" y="713089"/>
                </a:lnTo>
                <a:lnTo>
                  <a:pt x="43910" y="719137"/>
                </a:lnTo>
                <a:lnTo>
                  <a:pt x="49994" y="723185"/>
                </a:lnTo>
                <a:lnTo>
                  <a:pt x="57150" y="724662"/>
                </a:lnTo>
                <a:lnTo>
                  <a:pt x="64627" y="723185"/>
                </a:lnTo>
                <a:lnTo>
                  <a:pt x="70675" y="719137"/>
                </a:lnTo>
                <a:lnTo>
                  <a:pt x="74723" y="713089"/>
                </a:lnTo>
                <a:lnTo>
                  <a:pt x="76200" y="705612"/>
                </a:lnTo>
                <a:close/>
              </a:path>
              <a:path w="114300" h="857250">
                <a:moveTo>
                  <a:pt x="114300" y="742950"/>
                </a:moveTo>
                <a:lnTo>
                  <a:pt x="0" y="742950"/>
                </a:lnTo>
                <a:lnTo>
                  <a:pt x="57150" y="857250"/>
                </a:lnTo>
                <a:lnTo>
                  <a:pt x="114300" y="7429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60826" y="6387846"/>
            <a:ext cx="5048250" cy="114300"/>
          </a:xfrm>
          <a:custGeom>
            <a:avLst/>
            <a:gdLst/>
            <a:ahLst/>
            <a:cxnLst/>
            <a:rect l="l" t="t" r="r" b="b"/>
            <a:pathLst>
              <a:path w="5048250" h="114300">
                <a:moveTo>
                  <a:pt x="5048250" y="57149"/>
                </a:moveTo>
                <a:lnTo>
                  <a:pt x="5046773" y="49994"/>
                </a:lnTo>
                <a:lnTo>
                  <a:pt x="5042725" y="43910"/>
                </a:lnTo>
                <a:lnTo>
                  <a:pt x="5036677" y="39683"/>
                </a:lnTo>
                <a:lnTo>
                  <a:pt x="5029200" y="38099"/>
                </a:lnTo>
                <a:lnTo>
                  <a:pt x="5022044" y="39683"/>
                </a:lnTo>
                <a:lnTo>
                  <a:pt x="5015960" y="43910"/>
                </a:lnTo>
                <a:lnTo>
                  <a:pt x="5011733" y="49994"/>
                </a:lnTo>
                <a:lnTo>
                  <a:pt x="5010150" y="57149"/>
                </a:lnTo>
                <a:lnTo>
                  <a:pt x="5011733" y="64627"/>
                </a:lnTo>
                <a:lnTo>
                  <a:pt x="5015960" y="70675"/>
                </a:lnTo>
                <a:lnTo>
                  <a:pt x="5022044" y="74723"/>
                </a:lnTo>
                <a:lnTo>
                  <a:pt x="5029200" y="76199"/>
                </a:lnTo>
                <a:lnTo>
                  <a:pt x="5036677" y="74723"/>
                </a:lnTo>
                <a:lnTo>
                  <a:pt x="5042725" y="70675"/>
                </a:lnTo>
                <a:lnTo>
                  <a:pt x="5046773" y="64627"/>
                </a:lnTo>
                <a:lnTo>
                  <a:pt x="5048250" y="57149"/>
                </a:lnTo>
                <a:close/>
              </a:path>
              <a:path w="5048250" h="114300">
                <a:moveTo>
                  <a:pt x="4972050" y="57149"/>
                </a:moveTo>
                <a:lnTo>
                  <a:pt x="4970573" y="49994"/>
                </a:lnTo>
                <a:lnTo>
                  <a:pt x="4966525" y="43910"/>
                </a:lnTo>
                <a:lnTo>
                  <a:pt x="4960477" y="39683"/>
                </a:lnTo>
                <a:lnTo>
                  <a:pt x="4953000" y="38099"/>
                </a:lnTo>
                <a:lnTo>
                  <a:pt x="4945844" y="39683"/>
                </a:lnTo>
                <a:lnTo>
                  <a:pt x="4939760" y="43910"/>
                </a:lnTo>
                <a:lnTo>
                  <a:pt x="4935533" y="49994"/>
                </a:lnTo>
                <a:lnTo>
                  <a:pt x="4933950" y="57149"/>
                </a:lnTo>
                <a:lnTo>
                  <a:pt x="4935533" y="64627"/>
                </a:lnTo>
                <a:lnTo>
                  <a:pt x="4939760" y="70675"/>
                </a:lnTo>
                <a:lnTo>
                  <a:pt x="4945844" y="74723"/>
                </a:lnTo>
                <a:lnTo>
                  <a:pt x="4953000" y="76199"/>
                </a:lnTo>
                <a:lnTo>
                  <a:pt x="4960477" y="74723"/>
                </a:lnTo>
                <a:lnTo>
                  <a:pt x="4966525" y="70675"/>
                </a:lnTo>
                <a:lnTo>
                  <a:pt x="4970573" y="64627"/>
                </a:lnTo>
                <a:lnTo>
                  <a:pt x="4972050" y="57149"/>
                </a:lnTo>
                <a:close/>
              </a:path>
              <a:path w="5048250" h="114300">
                <a:moveTo>
                  <a:pt x="4895850" y="57149"/>
                </a:moveTo>
                <a:lnTo>
                  <a:pt x="4894373" y="49994"/>
                </a:lnTo>
                <a:lnTo>
                  <a:pt x="4890325" y="43910"/>
                </a:lnTo>
                <a:lnTo>
                  <a:pt x="4884277" y="39683"/>
                </a:lnTo>
                <a:lnTo>
                  <a:pt x="4876800" y="38099"/>
                </a:lnTo>
                <a:lnTo>
                  <a:pt x="4869644" y="39683"/>
                </a:lnTo>
                <a:lnTo>
                  <a:pt x="4863560" y="43910"/>
                </a:lnTo>
                <a:lnTo>
                  <a:pt x="4859333" y="49994"/>
                </a:lnTo>
                <a:lnTo>
                  <a:pt x="4857750" y="57149"/>
                </a:lnTo>
                <a:lnTo>
                  <a:pt x="4859333" y="64627"/>
                </a:lnTo>
                <a:lnTo>
                  <a:pt x="4863560" y="70675"/>
                </a:lnTo>
                <a:lnTo>
                  <a:pt x="4869644" y="74723"/>
                </a:lnTo>
                <a:lnTo>
                  <a:pt x="4876800" y="76199"/>
                </a:lnTo>
                <a:lnTo>
                  <a:pt x="4884277" y="74723"/>
                </a:lnTo>
                <a:lnTo>
                  <a:pt x="4890325" y="70675"/>
                </a:lnTo>
                <a:lnTo>
                  <a:pt x="4894373" y="64627"/>
                </a:lnTo>
                <a:lnTo>
                  <a:pt x="4895850" y="57149"/>
                </a:lnTo>
                <a:close/>
              </a:path>
              <a:path w="5048250" h="114300">
                <a:moveTo>
                  <a:pt x="4819650" y="57149"/>
                </a:moveTo>
                <a:lnTo>
                  <a:pt x="4818173" y="49994"/>
                </a:lnTo>
                <a:lnTo>
                  <a:pt x="4814125" y="43910"/>
                </a:lnTo>
                <a:lnTo>
                  <a:pt x="4808077" y="39683"/>
                </a:lnTo>
                <a:lnTo>
                  <a:pt x="4800600" y="38099"/>
                </a:lnTo>
                <a:lnTo>
                  <a:pt x="4793122" y="39683"/>
                </a:lnTo>
                <a:lnTo>
                  <a:pt x="4787074" y="43910"/>
                </a:lnTo>
                <a:lnTo>
                  <a:pt x="4783026" y="49994"/>
                </a:lnTo>
                <a:lnTo>
                  <a:pt x="4781550" y="57149"/>
                </a:lnTo>
                <a:lnTo>
                  <a:pt x="4783026" y="64627"/>
                </a:lnTo>
                <a:lnTo>
                  <a:pt x="4787074" y="70675"/>
                </a:lnTo>
                <a:lnTo>
                  <a:pt x="4793122" y="74723"/>
                </a:lnTo>
                <a:lnTo>
                  <a:pt x="4800600" y="76199"/>
                </a:lnTo>
                <a:lnTo>
                  <a:pt x="4808077" y="74723"/>
                </a:lnTo>
                <a:lnTo>
                  <a:pt x="4814125" y="70675"/>
                </a:lnTo>
                <a:lnTo>
                  <a:pt x="4818173" y="64627"/>
                </a:lnTo>
                <a:lnTo>
                  <a:pt x="4819650" y="57149"/>
                </a:lnTo>
                <a:close/>
              </a:path>
              <a:path w="5048250" h="114300">
                <a:moveTo>
                  <a:pt x="4743450" y="57149"/>
                </a:moveTo>
                <a:lnTo>
                  <a:pt x="4741973" y="49994"/>
                </a:lnTo>
                <a:lnTo>
                  <a:pt x="4737925" y="43910"/>
                </a:lnTo>
                <a:lnTo>
                  <a:pt x="4731877" y="39683"/>
                </a:lnTo>
                <a:lnTo>
                  <a:pt x="4724400" y="38099"/>
                </a:lnTo>
                <a:lnTo>
                  <a:pt x="4716922" y="39683"/>
                </a:lnTo>
                <a:lnTo>
                  <a:pt x="4710874" y="43910"/>
                </a:lnTo>
                <a:lnTo>
                  <a:pt x="4706826" y="49994"/>
                </a:lnTo>
                <a:lnTo>
                  <a:pt x="4705350" y="57149"/>
                </a:lnTo>
                <a:lnTo>
                  <a:pt x="4706826" y="64627"/>
                </a:lnTo>
                <a:lnTo>
                  <a:pt x="4710874" y="70675"/>
                </a:lnTo>
                <a:lnTo>
                  <a:pt x="4716922" y="74723"/>
                </a:lnTo>
                <a:lnTo>
                  <a:pt x="4724400" y="76199"/>
                </a:lnTo>
                <a:lnTo>
                  <a:pt x="4731877" y="74723"/>
                </a:lnTo>
                <a:lnTo>
                  <a:pt x="4737925" y="70675"/>
                </a:lnTo>
                <a:lnTo>
                  <a:pt x="4741973" y="64627"/>
                </a:lnTo>
                <a:lnTo>
                  <a:pt x="4743450" y="57149"/>
                </a:lnTo>
                <a:close/>
              </a:path>
              <a:path w="5048250" h="114300">
                <a:moveTo>
                  <a:pt x="4667250" y="57149"/>
                </a:moveTo>
                <a:lnTo>
                  <a:pt x="4665773" y="49994"/>
                </a:lnTo>
                <a:lnTo>
                  <a:pt x="4661725" y="43910"/>
                </a:lnTo>
                <a:lnTo>
                  <a:pt x="4655677" y="39683"/>
                </a:lnTo>
                <a:lnTo>
                  <a:pt x="4648200" y="38099"/>
                </a:lnTo>
                <a:lnTo>
                  <a:pt x="4640722" y="39683"/>
                </a:lnTo>
                <a:lnTo>
                  <a:pt x="4634674" y="43910"/>
                </a:lnTo>
                <a:lnTo>
                  <a:pt x="4630626" y="49994"/>
                </a:lnTo>
                <a:lnTo>
                  <a:pt x="4629150" y="57149"/>
                </a:lnTo>
                <a:lnTo>
                  <a:pt x="4630626" y="64627"/>
                </a:lnTo>
                <a:lnTo>
                  <a:pt x="4634674" y="70675"/>
                </a:lnTo>
                <a:lnTo>
                  <a:pt x="4640722" y="74723"/>
                </a:lnTo>
                <a:lnTo>
                  <a:pt x="4648200" y="76199"/>
                </a:lnTo>
                <a:lnTo>
                  <a:pt x="4655677" y="74723"/>
                </a:lnTo>
                <a:lnTo>
                  <a:pt x="4661725" y="70675"/>
                </a:lnTo>
                <a:lnTo>
                  <a:pt x="4665773" y="64627"/>
                </a:lnTo>
                <a:lnTo>
                  <a:pt x="4667250" y="57149"/>
                </a:lnTo>
                <a:close/>
              </a:path>
              <a:path w="5048250" h="114300">
                <a:moveTo>
                  <a:pt x="4591050" y="57149"/>
                </a:moveTo>
                <a:lnTo>
                  <a:pt x="4589573" y="49994"/>
                </a:lnTo>
                <a:lnTo>
                  <a:pt x="4585525" y="43910"/>
                </a:lnTo>
                <a:lnTo>
                  <a:pt x="4579477" y="39683"/>
                </a:lnTo>
                <a:lnTo>
                  <a:pt x="4572000" y="38099"/>
                </a:lnTo>
                <a:lnTo>
                  <a:pt x="4564522" y="39683"/>
                </a:lnTo>
                <a:lnTo>
                  <a:pt x="4558474" y="43910"/>
                </a:lnTo>
                <a:lnTo>
                  <a:pt x="4554426" y="49994"/>
                </a:lnTo>
                <a:lnTo>
                  <a:pt x="4552950" y="57149"/>
                </a:lnTo>
                <a:lnTo>
                  <a:pt x="4554426" y="64627"/>
                </a:lnTo>
                <a:lnTo>
                  <a:pt x="4558474" y="70675"/>
                </a:lnTo>
                <a:lnTo>
                  <a:pt x="4564522" y="74723"/>
                </a:lnTo>
                <a:lnTo>
                  <a:pt x="4572000" y="76199"/>
                </a:lnTo>
                <a:lnTo>
                  <a:pt x="4579477" y="74723"/>
                </a:lnTo>
                <a:lnTo>
                  <a:pt x="4585525" y="70675"/>
                </a:lnTo>
                <a:lnTo>
                  <a:pt x="4589573" y="64627"/>
                </a:lnTo>
                <a:lnTo>
                  <a:pt x="4591050" y="57149"/>
                </a:lnTo>
                <a:close/>
              </a:path>
              <a:path w="5048250" h="114300">
                <a:moveTo>
                  <a:pt x="4514850" y="57149"/>
                </a:moveTo>
                <a:lnTo>
                  <a:pt x="4513373" y="49994"/>
                </a:lnTo>
                <a:lnTo>
                  <a:pt x="4509325" y="43910"/>
                </a:lnTo>
                <a:lnTo>
                  <a:pt x="4503277" y="39683"/>
                </a:lnTo>
                <a:lnTo>
                  <a:pt x="4495800" y="38099"/>
                </a:lnTo>
                <a:lnTo>
                  <a:pt x="4488322" y="39683"/>
                </a:lnTo>
                <a:lnTo>
                  <a:pt x="4482274" y="43910"/>
                </a:lnTo>
                <a:lnTo>
                  <a:pt x="4478226" y="49994"/>
                </a:lnTo>
                <a:lnTo>
                  <a:pt x="4476750" y="57149"/>
                </a:lnTo>
                <a:lnTo>
                  <a:pt x="4478226" y="64627"/>
                </a:lnTo>
                <a:lnTo>
                  <a:pt x="4482274" y="70675"/>
                </a:lnTo>
                <a:lnTo>
                  <a:pt x="4488322" y="74723"/>
                </a:lnTo>
                <a:lnTo>
                  <a:pt x="4495800" y="76199"/>
                </a:lnTo>
                <a:lnTo>
                  <a:pt x="4503277" y="74723"/>
                </a:lnTo>
                <a:lnTo>
                  <a:pt x="4509325" y="70675"/>
                </a:lnTo>
                <a:lnTo>
                  <a:pt x="4513373" y="64627"/>
                </a:lnTo>
                <a:lnTo>
                  <a:pt x="4514850" y="57149"/>
                </a:lnTo>
                <a:close/>
              </a:path>
              <a:path w="5048250" h="114300">
                <a:moveTo>
                  <a:pt x="4438650" y="57149"/>
                </a:moveTo>
                <a:lnTo>
                  <a:pt x="4437173" y="49994"/>
                </a:lnTo>
                <a:lnTo>
                  <a:pt x="4433125" y="43910"/>
                </a:lnTo>
                <a:lnTo>
                  <a:pt x="4427077" y="39683"/>
                </a:lnTo>
                <a:lnTo>
                  <a:pt x="4419600" y="38099"/>
                </a:lnTo>
                <a:lnTo>
                  <a:pt x="4412122" y="39683"/>
                </a:lnTo>
                <a:lnTo>
                  <a:pt x="4406074" y="43910"/>
                </a:lnTo>
                <a:lnTo>
                  <a:pt x="4402026" y="49994"/>
                </a:lnTo>
                <a:lnTo>
                  <a:pt x="4400550" y="57149"/>
                </a:lnTo>
                <a:lnTo>
                  <a:pt x="4402026" y="64627"/>
                </a:lnTo>
                <a:lnTo>
                  <a:pt x="4406074" y="70675"/>
                </a:lnTo>
                <a:lnTo>
                  <a:pt x="4412122" y="74723"/>
                </a:lnTo>
                <a:lnTo>
                  <a:pt x="4419600" y="76199"/>
                </a:lnTo>
                <a:lnTo>
                  <a:pt x="4427077" y="74723"/>
                </a:lnTo>
                <a:lnTo>
                  <a:pt x="4433125" y="70675"/>
                </a:lnTo>
                <a:lnTo>
                  <a:pt x="4437173" y="64627"/>
                </a:lnTo>
                <a:lnTo>
                  <a:pt x="4438650" y="57149"/>
                </a:lnTo>
                <a:close/>
              </a:path>
              <a:path w="5048250" h="114300">
                <a:moveTo>
                  <a:pt x="4362450" y="57149"/>
                </a:moveTo>
                <a:lnTo>
                  <a:pt x="4360973" y="49994"/>
                </a:lnTo>
                <a:lnTo>
                  <a:pt x="4356925" y="43910"/>
                </a:lnTo>
                <a:lnTo>
                  <a:pt x="4350877" y="39683"/>
                </a:lnTo>
                <a:lnTo>
                  <a:pt x="4343400" y="38099"/>
                </a:lnTo>
                <a:lnTo>
                  <a:pt x="4335922" y="39683"/>
                </a:lnTo>
                <a:lnTo>
                  <a:pt x="4329874" y="43910"/>
                </a:lnTo>
                <a:lnTo>
                  <a:pt x="4325826" y="49994"/>
                </a:lnTo>
                <a:lnTo>
                  <a:pt x="4324350" y="57149"/>
                </a:lnTo>
                <a:lnTo>
                  <a:pt x="4325826" y="64627"/>
                </a:lnTo>
                <a:lnTo>
                  <a:pt x="4329874" y="70675"/>
                </a:lnTo>
                <a:lnTo>
                  <a:pt x="4335922" y="74723"/>
                </a:lnTo>
                <a:lnTo>
                  <a:pt x="4343400" y="76199"/>
                </a:lnTo>
                <a:lnTo>
                  <a:pt x="4350877" y="74723"/>
                </a:lnTo>
                <a:lnTo>
                  <a:pt x="4356925" y="70675"/>
                </a:lnTo>
                <a:lnTo>
                  <a:pt x="4360973" y="64627"/>
                </a:lnTo>
                <a:lnTo>
                  <a:pt x="4362450" y="57149"/>
                </a:lnTo>
                <a:close/>
              </a:path>
              <a:path w="5048250" h="114300">
                <a:moveTo>
                  <a:pt x="4286250" y="57149"/>
                </a:moveTo>
                <a:lnTo>
                  <a:pt x="4284773" y="49994"/>
                </a:lnTo>
                <a:lnTo>
                  <a:pt x="4280725" y="43910"/>
                </a:lnTo>
                <a:lnTo>
                  <a:pt x="4274677" y="39683"/>
                </a:lnTo>
                <a:lnTo>
                  <a:pt x="4267200" y="38099"/>
                </a:lnTo>
                <a:lnTo>
                  <a:pt x="4259722" y="39683"/>
                </a:lnTo>
                <a:lnTo>
                  <a:pt x="4253674" y="43910"/>
                </a:lnTo>
                <a:lnTo>
                  <a:pt x="4249626" y="49994"/>
                </a:lnTo>
                <a:lnTo>
                  <a:pt x="4248150" y="57149"/>
                </a:lnTo>
                <a:lnTo>
                  <a:pt x="4249626" y="64627"/>
                </a:lnTo>
                <a:lnTo>
                  <a:pt x="4253674" y="70675"/>
                </a:lnTo>
                <a:lnTo>
                  <a:pt x="4259722" y="74723"/>
                </a:lnTo>
                <a:lnTo>
                  <a:pt x="4267200" y="76199"/>
                </a:lnTo>
                <a:lnTo>
                  <a:pt x="4274677" y="74723"/>
                </a:lnTo>
                <a:lnTo>
                  <a:pt x="4280725" y="70675"/>
                </a:lnTo>
                <a:lnTo>
                  <a:pt x="4284773" y="64627"/>
                </a:lnTo>
                <a:lnTo>
                  <a:pt x="4286250" y="57149"/>
                </a:lnTo>
                <a:close/>
              </a:path>
              <a:path w="5048250" h="114300">
                <a:moveTo>
                  <a:pt x="4210050" y="57149"/>
                </a:moveTo>
                <a:lnTo>
                  <a:pt x="4208573" y="49994"/>
                </a:lnTo>
                <a:lnTo>
                  <a:pt x="4204525" y="43910"/>
                </a:lnTo>
                <a:lnTo>
                  <a:pt x="4198477" y="39683"/>
                </a:lnTo>
                <a:lnTo>
                  <a:pt x="4191000" y="38099"/>
                </a:lnTo>
                <a:lnTo>
                  <a:pt x="4183522" y="39683"/>
                </a:lnTo>
                <a:lnTo>
                  <a:pt x="4177474" y="43910"/>
                </a:lnTo>
                <a:lnTo>
                  <a:pt x="4173426" y="49994"/>
                </a:lnTo>
                <a:lnTo>
                  <a:pt x="4171950" y="57149"/>
                </a:lnTo>
                <a:lnTo>
                  <a:pt x="4173426" y="64627"/>
                </a:lnTo>
                <a:lnTo>
                  <a:pt x="4177474" y="70675"/>
                </a:lnTo>
                <a:lnTo>
                  <a:pt x="4183522" y="74723"/>
                </a:lnTo>
                <a:lnTo>
                  <a:pt x="4191000" y="76199"/>
                </a:lnTo>
                <a:lnTo>
                  <a:pt x="4198477" y="74723"/>
                </a:lnTo>
                <a:lnTo>
                  <a:pt x="4204525" y="70675"/>
                </a:lnTo>
                <a:lnTo>
                  <a:pt x="4208573" y="64627"/>
                </a:lnTo>
                <a:lnTo>
                  <a:pt x="4210050" y="57149"/>
                </a:lnTo>
                <a:close/>
              </a:path>
              <a:path w="5048250" h="114300">
                <a:moveTo>
                  <a:pt x="4133850" y="57149"/>
                </a:moveTo>
                <a:lnTo>
                  <a:pt x="4132373" y="49994"/>
                </a:lnTo>
                <a:lnTo>
                  <a:pt x="4128325" y="43910"/>
                </a:lnTo>
                <a:lnTo>
                  <a:pt x="4122277" y="39683"/>
                </a:lnTo>
                <a:lnTo>
                  <a:pt x="4114800" y="38099"/>
                </a:lnTo>
                <a:lnTo>
                  <a:pt x="4107322" y="39683"/>
                </a:lnTo>
                <a:lnTo>
                  <a:pt x="4101274" y="43910"/>
                </a:lnTo>
                <a:lnTo>
                  <a:pt x="4097226" y="49994"/>
                </a:lnTo>
                <a:lnTo>
                  <a:pt x="4095750" y="57149"/>
                </a:lnTo>
                <a:lnTo>
                  <a:pt x="4097226" y="64627"/>
                </a:lnTo>
                <a:lnTo>
                  <a:pt x="4101274" y="70675"/>
                </a:lnTo>
                <a:lnTo>
                  <a:pt x="4107322" y="74723"/>
                </a:lnTo>
                <a:lnTo>
                  <a:pt x="4114800" y="76199"/>
                </a:lnTo>
                <a:lnTo>
                  <a:pt x="4122277" y="74723"/>
                </a:lnTo>
                <a:lnTo>
                  <a:pt x="4128325" y="70675"/>
                </a:lnTo>
                <a:lnTo>
                  <a:pt x="4132373" y="64627"/>
                </a:lnTo>
                <a:lnTo>
                  <a:pt x="4133850" y="57149"/>
                </a:lnTo>
                <a:close/>
              </a:path>
              <a:path w="5048250" h="114300">
                <a:moveTo>
                  <a:pt x="4057650" y="57149"/>
                </a:moveTo>
                <a:lnTo>
                  <a:pt x="4056173" y="49994"/>
                </a:lnTo>
                <a:lnTo>
                  <a:pt x="4052125" y="43910"/>
                </a:lnTo>
                <a:lnTo>
                  <a:pt x="4046077" y="39683"/>
                </a:lnTo>
                <a:lnTo>
                  <a:pt x="4038600" y="38099"/>
                </a:lnTo>
                <a:lnTo>
                  <a:pt x="4031122" y="39683"/>
                </a:lnTo>
                <a:lnTo>
                  <a:pt x="4025074" y="43910"/>
                </a:lnTo>
                <a:lnTo>
                  <a:pt x="4021026" y="49994"/>
                </a:lnTo>
                <a:lnTo>
                  <a:pt x="4019550" y="57149"/>
                </a:lnTo>
                <a:lnTo>
                  <a:pt x="4021026" y="64627"/>
                </a:lnTo>
                <a:lnTo>
                  <a:pt x="4025074" y="70675"/>
                </a:lnTo>
                <a:lnTo>
                  <a:pt x="4031122" y="74723"/>
                </a:lnTo>
                <a:lnTo>
                  <a:pt x="4038600" y="76199"/>
                </a:lnTo>
                <a:lnTo>
                  <a:pt x="4046077" y="74723"/>
                </a:lnTo>
                <a:lnTo>
                  <a:pt x="4052125" y="70675"/>
                </a:lnTo>
                <a:lnTo>
                  <a:pt x="4056173" y="64627"/>
                </a:lnTo>
                <a:lnTo>
                  <a:pt x="4057650" y="57149"/>
                </a:lnTo>
                <a:close/>
              </a:path>
              <a:path w="5048250" h="114300">
                <a:moveTo>
                  <a:pt x="3981450" y="57149"/>
                </a:moveTo>
                <a:lnTo>
                  <a:pt x="3979973" y="49994"/>
                </a:lnTo>
                <a:lnTo>
                  <a:pt x="3975925" y="43910"/>
                </a:lnTo>
                <a:lnTo>
                  <a:pt x="3969877" y="39683"/>
                </a:lnTo>
                <a:lnTo>
                  <a:pt x="3962400" y="38099"/>
                </a:lnTo>
                <a:lnTo>
                  <a:pt x="3954922" y="39683"/>
                </a:lnTo>
                <a:lnTo>
                  <a:pt x="3948874" y="43910"/>
                </a:lnTo>
                <a:lnTo>
                  <a:pt x="3944826" y="49994"/>
                </a:lnTo>
                <a:lnTo>
                  <a:pt x="3943350" y="57149"/>
                </a:lnTo>
                <a:lnTo>
                  <a:pt x="3944826" y="64627"/>
                </a:lnTo>
                <a:lnTo>
                  <a:pt x="3948874" y="70675"/>
                </a:lnTo>
                <a:lnTo>
                  <a:pt x="3954922" y="74723"/>
                </a:lnTo>
                <a:lnTo>
                  <a:pt x="3962400" y="76199"/>
                </a:lnTo>
                <a:lnTo>
                  <a:pt x="3969877" y="74723"/>
                </a:lnTo>
                <a:lnTo>
                  <a:pt x="3975925" y="70675"/>
                </a:lnTo>
                <a:lnTo>
                  <a:pt x="3979973" y="64627"/>
                </a:lnTo>
                <a:lnTo>
                  <a:pt x="3981450" y="57149"/>
                </a:lnTo>
                <a:close/>
              </a:path>
              <a:path w="5048250" h="114300">
                <a:moveTo>
                  <a:pt x="3905250" y="57149"/>
                </a:moveTo>
                <a:lnTo>
                  <a:pt x="3903773" y="49994"/>
                </a:lnTo>
                <a:lnTo>
                  <a:pt x="3899725" y="43910"/>
                </a:lnTo>
                <a:lnTo>
                  <a:pt x="3893677" y="39683"/>
                </a:lnTo>
                <a:lnTo>
                  <a:pt x="3886200" y="38099"/>
                </a:lnTo>
                <a:lnTo>
                  <a:pt x="3878722" y="39683"/>
                </a:lnTo>
                <a:lnTo>
                  <a:pt x="3872674" y="43910"/>
                </a:lnTo>
                <a:lnTo>
                  <a:pt x="3868626" y="49994"/>
                </a:lnTo>
                <a:lnTo>
                  <a:pt x="3867150" y="57149"/>
                </a:lnTo>
                <a:lnTo>
                  <a:pt x="3868626" y="64627"/>
                </a:lnTo>
                <a:lnTo>
                  <a:pt x="3872674" y="70675"/>
                </a:lnTo>
                <a:lnTo>
                  <a:pt x="3878722" y="74723"/>
                </a:lnTo>
                <a:lnTo>
                  <a:pt x="3886200" y="76199"/>
                </a:lnTo>
                <a:lnTo>
                  <a:pt x="3893677" y="74723"/>
                </a:lnTo>
                <a:lnTo>
                  <a:pt x="3899725" y="70675"/>
                </a:lnTo>
                <a:lnTo>
                  <a:pt x="3903773" y="64627"/>
                </a:lnTo>
                <a:lnTo>
                  <a:pt x="3905250" y="57149"/>
                </a:lnTo>
                <a:close/>
              </a:path>
              <a:path w="5048250" h="114300">
                <a:moveTo>
                  <a:pt x="3829050" y="57149"/>
                </a:moveTo>
                <a:lnTo>
                  <a:pt x="3827466" y="49994"/>
                </a:lnTo>
                <a:lnTo>
                  <a:pt x="3823239" y="43910"/>
                </a:lnTo>
                <a:lnTo>
                  <a:pt x="3817155" y="39683"/>
                </a:lnTo>
                <a:lnTo>
                  <a:pt x="3810000" y="38099"/>
                </a:lnTo>
                <a:lnTo>
                  <a:pt x="3802522" y="39683"/>
                </a:lnTo>
                <a:lnTo>
                  <a:pt x="3796474" y="43910"/>
                </a:lnTo>
                <a:lnTo>
                  <a:pt x="3792426" y="49994"/>
                </a:lnTo>
                <a:lnTo>
                  <a:pt x="3790950" y="57149"/>
                </a:lnTo>
                <a:lnTo>
                  <a:pt x="3792426" y="64627"/>
                </a:lnTo>
                <a:lnTo>
                  <a:pt x="3796474" y="70675"/>
                </a:lnTo>
                <a:lnTo>
                  <a:pt x="3802522" y="74723"/>
                </a:lnTo>
                <a:lnTo>
                  <a:pt x="3810000" y="76199"/>
                </a:lnTo>
                <a:lnTo>
                  <a:pt x="3817155" y="74723"/>
                </a:lnTo>
                <a:lnTo>
                  <a:pt x="3823239" y="70675"/>
                </a:lnTo>
                <a:lnTo>
                  <a:pt x="3827466" y="64627"/>
                </a:lnTo>
                <a:lnTo>
                  <a:pt x="3829050" y="57149"/>
                </a:lnTo>
                <a:close/>
              </a:path>
              <a:path w="5048250" h="114300">
                <a:moveTo>
                  <a:pt x="3752850" y="57149"/>
                </a:moveTo>
                <a:lnTo>
                  <a:pt x="3751266" y="49994"/>
                </a:lnTo>
                <a:lnTo>
                  <a:pt x="3747039" y="43910"/>
                </a:lnTo>
                <a:lnTo>
                  <a:pt x="3740955" y="39683"/>
                </a:lnTo>
                <a:lnTo>
                  <a:pt x="3733800" y="38099"/>
                </a:lnTo>
                <a:lnTo>
                  <a:pt x="3726322" y="39683"/>
                </a:lnTo>
                <a:lnTo>
                  <a:pt x="3720274" y="43910"/>
                </a:lnTo>
                <a:lnTo>
                  <a:pt x="3716226" y="49994"/>
                </a:lnTo>
                <a:lnTo>
                  <a:pt x="3714750" y="57149"/>
                </a:lnTo>
                <a:lnTo>
                  <a:pt x="3716226" y="64627"/>
                </a:lnTo>
                <a:lnTo>
                  <a:pt x="3720274" y="70675"/>
                </a:lnTo>
                <a:lnTo>
                  <a:pt x="3726322" y="74723"/>
                </a:lnTo>
                <a:lnTo>
                  <a:pt x="3733800" y="76199"/>
                </a:lnTo>
                <a:lnTo>
                  <a:pt x="3740955" y="74723"/>
                </a:lnTo>
                <a:lnTo>
                  <a:pt x="3747039" y="70675"/>
                </a:lnTo>
                <a:lnTo>
                  <a:pt x="3751266" y="64627"/>
                </a:lnTo>
                <a:lnTo>
                  <a:pt x="3752850" y="57149"/>
                </a:lnTo>
                <a:close/>
              </a:path>
              <a:path w="5048250" h="114300">
                <a:moveTo>
                  <a:pt x="3676650" y="57149"/>
                </a:moveTo>
                <a:lnTo>
                  <a:pt x="3675066" y="49994"/>
                </a:lnTo>
                <a:lnTo>
                  <a:pt x="3670839" y="43910"/>
                </a:lnTo>
                <a:lnTo>
                  <a:pt x="3664755" y="39683"/>
                </a:lnTo>
                <a:lnTo>
                  <a:pt x="3657600" y="38099"/>
                </a:lnTo>
                <a:lnTo>
                  <a:pt x="3650122" y="39683"/>
                </a:lnTo>
                <a:lnTo>
                  <a:pt x="3644074" y="43910"/>
                </a:lnTo>
                <a:lnTo>
                  <a:pt x="3640026" y="49994"/>
                </a:lnTo>
                <a:lnTo>
                  <a:pt x="3638550" y="57149"/>
                </a:lnTo>
                <a:lnTo>
                  <a:pt x="3640026" y="64627"/>
                </a:lnTo>
                <a:lnTo>
                  <a:pt x="3644074" y="70675"/>
                </a:lnTo>
                <a:lnTo>
                  <a:pt x="3650122" y="74723"/>
                </a:lnTo>
                <a:lnTo>
                  <a:pt x="3657600" y="76199"/>
                </a:lnTo>
                <a:lnTo>
                  <a:pt x="3664755" y="74723"/>
                </a:lnTo>
                <a:lnTo>
                  <a:pt x="3670839" y="70675"/>
                </a:lnTo>
                <a:lnTo>
                  <a:pt x="3675066" y="64627"/>
                </a:lnTo>
                <a:lnTo>
                  <a:pt x="3676650" y="57149"/>
                </a:lnTo>
                <a:close/>
              </a:path>
              <a:path w="5048250" h="114300">
                <a:moveTo>
                  <a:pt x="3600450" y="57149"/>
                </a:moveTo>
                <a:lnTo>
                  <a:pt x="3598866" y="49994"/>
                </a:lnTo>
                <a:lnTo>
                  <a:pt x="3594639" y="43910"/>
                </a:lnTo>
                <a:lnTo>
                  <a:pt x="3588555" y="39683"/>
                </a:lnTo>
                <a:lnTo>
                  <a:pt x="3581400" y="38099"/>
                </a:lnTo>
                <a:lnTo>
                  <a:pt x="3580638" y="38099"/>
                </a:lnTo>
                <a:lnTo>
                  <a:pt x="3573482" y="39683"/>
                </a:lnTo>
                <a:lnTo>
                  <a:pt x="3567398" y="43910"/>
                </a:lnTo>
                <a:lnTo>
                  <a:pt x="3563171" y="49994"/>
                </a:lnTo>
                <a:lnTo>
                  <a:pt x="3561588" y="57149"/>
                </a:lnTo>
                <a:lnTo>
                  <a:pt x="3563171" y="64627"/>
                </a:lnTo>
                <a:lnTo>
                  <a:pt x="3567398" y="70675"/>
                </a:lnTo>
                <a:lnTo>
                  <a:pt x="3573482" y="74723"/>
                </a:lnTo>
                <a:lnTo>
                  <a:pt x="3580638" y="76199"/>
                </a:lnTo>
                <a:lnTo>
                  <a:pt x="3581400" y="76199"/>
                </a:lnTo>
                <a:lnTo>
                  <a:pt x="3588555" y="74723"/>
                </a:lnTo>
                <a:lnTo>
                  <a:pt x="3594639" y="70675"/>
                </a:lnTo>
                <a:lnTo>
                  <a:pt x="3598866" y="64627"/>
                </a:lnTo>
                <a:lnTo>
                  <a:pt x="3600450" y="57149"/>
                </a:lnTo>
                <a:close/>
              </a:path>
              <a:path w="5048250" h="114300">
                <a:moveTo>
                  <a:pt x="3523488" y="57149"/>
                </a:moveTo>
                <a:lnTo>
                  <a:pt x="3522011" y="49994"/>
                </a:lnTo>
                <a:lnTo>
                  <a:pt x="3517963" y="43910"/>
                </a:lnTo>
                <a:lnTo>
                  <a:pt x="3511915" y="39683"/>
                </a:lnTo>
                <a:lnTo>
                  <a:pt x="3504438" y="38099"/>
                </a:lnTo>
                <a:lnTo>
                  <a:pt x="3497282" y="39683"/>
                </a:lnTo>
                <a:lnTo>
                  <a:pt x="3491198" y="43910"/>
                </a:lnTo>
                <a:lnTo>
                  <a:pt x="3486971" y="49994"/>
                </a:lnTo>
                <a:lnTo>
                  <a:pt x="3485388" y="57149"/>
                </a:lnTo>
                <a:lnTo>
                  <a:pt x="3486971" y="64627"/>
                </a:lnTo>
                <a:lnTo>
                  <a:pt x="3491198" y="70675"/>
                </a:lnTo>
                <a:lnTo>
                  <a:pt x="3497282" y="74723"/>
                </a:lnTo>
                <a:lnTo>
                  <a:pt x="3504438" y="76199"/>
                </a:lnTo>
                <a:lnTo>
                  <a:pt x="3511915" y="74723"/>
                </a:lnTo>
                <a:lnTo>
                  <a:pt x="3517963" y="70675"/>
                </a:lnTo>
                <a:lnTo>
                  <a:pt x="3522011" y="64627"/>
                </a:lnTo>
                <a:lnTo>
                  <a:pt x="3523488" y="57149"/>
                </a:lnTo>
                <a:close/>
              </a:path>
              <a:path w="5048250" h="114300">
                <a:moveTo>
                  <a:pt x="3447288" y="57149"/>
                </a:moveTo>
                <a:lnTo>
                  <a:pt x="3445811" y="49994"/>
                </a:lnTo>
                <a:lnTo>
                  <a:pt x="3441763" y="43910"/>
                </a:lnTo>
                <a:lnTo>
                  <a:pt x="3435715" y="39683"/>
                </a:lnTo>
                <a:lnTo>
                  <a:pt x="3428238" y="38099"/>
                </a:lnTo>
                <a:lnTo>
                  <a:pt x="3421082" y="39683"/>
                </a:lnTo>
                <a:lnTo>
                  <a:pt x="3414998" y="43910"/>
                </a:lnTo>
                <a:lnTo>
                  <a:pt x="3410771" y="49994"/>
                </a:lnTo>
                <a:lnTo>
                  <a:pt x="3409188" y="57149"/>
                </a:lnTo>
                <a:lnTo>
                  <a:pt x="3410771" y="64627"/>
                </a:lnTo>
                <a:lnTo>
                  <a:pt x="3414998" y="70675"/>
                </a:lnTo>
                <a:lnTo>
                  <a:pt x="3421082" y="74723"/>
                </a:lnTo>
                <a:lnTo>
                  <a:pt x="3428238" y="76199"/>
                </a:lnTo>
                <a:lnTo>
                  <a:pt x="3435715" y="74723"/>
                </a:lnTo>
                <a:lnTo>
                  <a:pt x="3441763" y="70675"/>
                </a:lnTo>
                <a:lnTo>
                  <a:pt x="3445811" y="64627"/>
                </a:lnTo>
                <a:lnTo>
                  <a:pt x="3447288" y="57149"/>
                </a:lnTo>
                <a:close/>
              </a:path>
              <a:path w="5048250" h="114300">
                <a:moveTo>
                  <a:pt x="3371088" y="57149"/>
                </a:moveTo>
                <a:lnTo>
                  <a:pt x="3369611" y="49994"/>
                </a:lnTo>
                <a:lnTo>
                  <a:pt x="3365563" y="43910"/>
                </a:lnTo>
                <a:lnTo>
                  <a:pt x="3359515" y="39683"/>
                </a:lnTo>
                <a:lnTo>
                  <a:pt x="3352038" y="38099"/>
                </a:lnTo>
                <a:lnTo>
                  <a:pt x="3344882" y="39683"/>
                </a:lnTo>
                <a:lnTo>
                  <a:pt x="3338798" y="43910"/>
                </a:lnTo>
                <a:lnTo>
                  <a:pt x="3334571" y="49994"/>
                </a:lnTo>
                <a:lnTo>
                  <a:pt x="3332988" y="57149"/>
                </a:lnTo>
                <a:lnTo>
                  <a:pt x="3334571" y="64627"/>
                </a:lnTo>
                <a:lnTo>
                  <a:pt x="3338798" y="70675"/>
                </a:lnTo>
                <a:lnTo>
                  <a:pt x="3344882" y="74723"/>
                </a:lnTo>
                <a:lnTo>
                  <a:pt x="3352038" y="76199"/>
                </a:lnTo>
                <a:lnTo>
                  <a:pt x="3359515" y="74723"/>
                </a:lnTo>
                <a:lnTo>
                  <a:pt x="3365563" y="70675"/>
                </a:lnTo>
                <a:lnTo>
                  <a:pt x="3369611" y="64627"/>
                </a:lnTo>
                <a:lnTo>
                  <a:pt x="3371088" y="57149"/>
                </a:lnTo>
                <a:close/>
              </a:path>
              <a:path w="5048250" h="114300">
                <a:moveTo>
                  <a:pt x="3294888" y="57149"/>
                </a:moveTo>
                <a:lnTo>
                  <a:pt x="3293411" y="49994"/>
                </a:lnTo>
                <a:lnTo>
                  <a:pt x="3289363" y="43910"/>
                </a:lnTo>
                <a:lnTo>
                  <a:pt x="3283315" y="39683"/>
                </a:lnTo>
                <a:lnTo>
                  <a:pt x="3275838" y="38099"/>
                </a:lnTo>
                <a:lnTo>
                  <a:pt x="3268360" y="39683"/>
                </a:lnTo>
                <a:lnTo>
                  <a:pt x="3262312" y="43910"/>
                </a:lnTo>
                <a:lnTo>
                  <a:pt x="3258264" y="49994"/>
                </a:lnTo>
                <a:lnTo>
                  <a:pt x="3256788" y="57149"/>
                </a:lnTo>
                <a:lnTo>
                  <a:pt x="3258264" y="64627"/>
                </a:lnTo>
                <a:lnTo>
                  <a:pt x="3262312" y="70675"/>
                </a:lnTo>
                <a:lnTo>
                  <a:pt x="3268360" y="74723"/>
                </a:lnTo>
                <a:lnTo>
                  <a:pt x="3275838" y="76199"/>
                </a:lnTo>
                <a:lnTo>
                  <a:pt x="3283315" y="74723"/>
                </a:lnTo>
                <a:lnTo>
                  <a:pt x="3289363" y="70675"/>
                </a:lnTo>
                <a:lnTo>
                  <a:pt x="3293411" y="64627"/>
                </a:lnTo>
                <a:lnTo>
                  <a:pt x="3294888" y="57149"/>
                </a:lnTo>
                <a:close/>
              </a:path>
              <a:path w="5048250" h="114300">
                <a:moveTo>
                  <a:pt x="3218688" y="57149"/>
                </a:moveTo>
                <a:lnTo>
                  <a:pt x="3217211" y="49994"/>
                </a:lnTo>
                <a:lnTo>
                  <a:pt x="3213163" y="43910"/>
                </a:lnTo>
                <a:lnTo>
                  <a:pt x="3207115" y="39683"/>
                </a:lnTo>
                <a:lnTo>
                  <a:pt x="3199638" y="38099"/>
                </a:lnTo>
                <a:lnTo>
                  <a:pt x="3192160" y="39683"/>
                </a:lnTo>
                <a:lnTo>
                  <a:pt x="3186112" y="43910"/>
                </a:lnTo>
                <a:lnTo>
                  <a:pt x="3182064" y="49994"/>
                </a:lnTo>
                <a:lnTo>
                  <a:pt x="3180588" y="57149"/>
                </a:lnTo>
                <a:lnTo>
                  <a:pt x="3182064" y="64627"/>
                </a:lnTo>
                <a:lnTo>
                  <a:pt x="3186112" y="70675"/>
                </a:lnTo>
                <a:lnTo>
                  <a:pt x="3192160" y="74723"/>
                </a:lnTo>
                <a:lnTo>
                  <a:pt x="3199638" y="76199"/>
                </a:lnTo>
                <a:lnTo>
                  <a:pt x="3207115" y="74723"/>
                </a:lnTo>
                <a:lnTo>
                  <a:pt x="3213163" y="70675"/>
                </a:lnTo>
                <a:lnTo>
                  <a:pt x="3217211" y="64627"/>
                </a:lnTo>
                <a:lnTo>
                  <a:pt x="3218688" y="57149"/>
                </a:lnTo>
                <a:close/>
              </a:path>
              <a:path w="5048250" h="114300">
                <a:moveTo>
                  <a:pt x="3142488" y="57149"/>
                </a:moveTo>
                <a:lnTo>
                  <a:pt x="3141011" y="49994"/>
                </a:lnTo>
                <a:lnTo>
                  <a:pt x="3136963" y="43910"/>
                </a:lnTo>
                <a:lnTo>
                  <a:pt x="3130915" y="39683"/>
                </a:lnTo>
                <a:lnTo>
                  <a:pt x="3123438" y="38099"/>
                </a:lnTo>
                <a:lnTo>
                  <a:pt x="3115960" y="39683"/>
                </a:lnTo>
                <a:lnTo>
                  <a:pt x="3109912" y="43910"/>
                </a:lnTo>
                <a:lnTo>
                  <a:pt x="3105864" y="49994"/>
                </a:lnTo>
                <a:lnTo>
                  <a:pt x="3104388" y="57149"/>
                </a:lnTo>
                <a:lnTo>
                  <a:pt x="3105864" y="64627"/>
                </a:lnTo>
                <a:lnTo>
                  <a:pt x="3109912" y="70675"/>
                </a:lnTo>
                <a:lnTo>
                  <a:pt x="3115960" y="74723"/>
                </a:lnTo>
                <a:lnTo>
                  <a:pt x="3123438" y="76199"/>
                </a:lnTo>
                <a:lnTo>
                  <a:pt x="3130915" y="74723"/>
                </a:lnTo>
                <a:lnTo>
                  <a:pt x="3136963" y="70675"/>
                </a:lnTo>
                <a:lnTo>
                  <a:pt x="3141011" y="64627"/>
                </a:lnTo>
                <a:lnTo>
                  <a:pt x="3142488" y="57149"/>
                </a:lnTo>
                <a:close/>
              </a:path>
              <a:path w="5048250" h="114300">
                <a:moveTo>
                  <a:pt x="3066288" y="57149"/>
                </a:moveTo>
                <a:lnTo>
                  <a:pt x="3064811" y="49994"/>
                </a:lnTo>
                <a:lnTo>
                  <a:pt x="3060763" y="43910"/>
                </a:lnTo>
                <a:lnTo>
                  <a:pt x="3054715" y="39683"/>
                </a:lnTo>
                <a:lnTo>
                  <a:pt x="3047238" y="38099"/>
                </a:lnTo>
                <a:lnTo>
                  <a:pt x="3039760" y="39683"/>
                </a:lnTo>
                <a:lnTo>
                  <a:pt x="3033712" y="43910"/>
                </a:lnTo>
                <a:lnTo>
                  <a:pt x="3029664" y="49994"/>
                </a:lnTo>
                <a:lnTo>
                  <a:pt x="3028188" y="57149"/>
                </a:lnTo>
                <a:lnTo>
                  <a:pt x="3029664" y="64627"/>
                </a:lnTo>
                <a:lnTo>
                  <a:pt x="3033712" y="70675"/>
                </a:lnTo>
                <a:lnTo>
                  <a:pt x="3039760" y="74723"/>
                </a:lnTo>
                <a:lnTo>
                  <a:pt x="3047238" y="76199"/>
                </a:lnTo>
                <a:lnTo>
                  <a:pt x="3054715" y="74723"/>
                </a:lnTo>
                <a:lnTo>
                  <a:pt x="3060763" y="70675"/>
                </a:lnTo>
                <a:lnTo>
                  <a:pt x="3064811" y="64627"/>
                </a:lnTo>
                <a:lnTo>
                  <a:pt x="3066288" y="57149"/>
                </a:lnTo>
                <a:close/>
              </a:path>
              <a:path w="5048250" h="114300">
                <a:moveTo>
                  <a:pt x="2990088" y="57149"/>
                </a:moveTo>
                <a:lnTo>
                  <a:pt x="2988611" y="49994"/>
                </a:lnTo>
                <a:lnTo>
                  <a:pt x="2984563" y="43910"/>
                </a:lnTo>
                <a:lnTo>
                  <a:pt x="2978515" y="39683"/>
                </a:lnTo>
                <a:lnTo>
                  <a:pt x="2971038" y="38099"/>
                </a:lnTo>
                <a:lnTo>
                  <a:pt x="2963560" y="39683"/>
                </a:lnTo>
                <a:lnTo>
                  <a:pt x="2957512" y="43910"/>
                </a:lnTo>
                <a:lnTo>
                  <a:pt x="2953464" y="49994"/>
                </a:lnTo>
                <a:lnTo>
                  <a:pt x="2951988" y="57149"/>
                </a:lnTo>
                <a:lnTo>
                  <a:pt x="2953464" y="64627"/>
                </a:lnTo>
                <a:lnTo>
                  <a:pt x="2957512" y="70675"/>
                </a:lnTo>
                <a:lnTo>
                  <a:pt x="2963560" y="74723"/>
                </a:lnTo>
                <a:lnTo>
                  <a:pt x="2971038" y="76199"/>
                </a:lnTo>
                <a:lnTo>
                  <a:pt x="2978515" y="74723"/>
                </a:lnTo>
                <a:lnTo>
                  <a:pt x="2984563" y="70675"/>
                </a:lnTo>
                <a:lnTo>
                  <a:pt x="2988611" y="64627"/>
                </a:lnTo>
                <a:lnTo>
                  <a:pt x="2990088" y="57149"/>
                </a:lnTo>
                <a:close/>
              </a:path>
              <a:path w="5048250" h="114300">
                <a:moveTo>
                  <a:pt x="2913888" y="57149"/>
                </a:moveTo>
                <a:lnTo>
                  <a:pt x="2912411" y="49994"/>
                </a:lnTo>
                <a:lnTo>
                  <a:pt x="2908363" y="43910"/>
                </a:lnTo>
                <a:lnTo>
                  <a:pt x="2902315" y="39683"/>
                </a:lnTo>
                <a:lnTo>
                  <a:pt x="2894838" y="38099"/>
                </a:lnTo>
                <a:lnTo>
                  <a:pt x="2887360" y="39683"/>
                </a:lnTo>
                <a:lnTo>
                  <a:pt x="2881312" y="43910"/>
                </a:lnTo>
                <a:lnTo>
                  <a:pt x="2877264" y="49994"/>
                </a:lnTo>
                <a:lnTo>
                  <a:pt x="2875788" y="57149"/>
                </a:lnTo>
                <a:lnTo>
                  <a:pt x="2877264" y="64627"/>
                </a:lnTo>
                <a:lnTo>
                  <a:pt x="2881312" y="70675"/>
                </a:lnTo>
                <a:lnTo>
                  <a:pt x="2887360" y="74723"/>
                </a:lnTo>
                <a:lnTo>
                  <a:pt x="2894838" y="76199"/>
                </a:lnTo>
                <a:lnTo>
                  <a:pt x="2902315" y="74723"/>
                </a:lnTo>
                <a:lnTo>
                  <a:pt x="2908363" y="70675"/>
                </a:lnTo>
                <a:lnTo>
                  <a:pt x="2912411" y="64627"/>
                </a:lnTo>
                <a:lnTo>
                  <a:pt x="2913888" y="57149"/>
                </a:lnTo>
                <a:close/>
              </a:path>
              <a:path w="5048250" h="114300">
                <a:moveTo>
                  <a:pt x="2837688" y="57149"/>
                </a:moveTo>
                <a:lnTo>
                  <a:pt x="2836211" y="49994"/>
                </a:lnTo>
                <a:lnTo>
                  <a:pt x="2832163" y="43910"/>
                </a:lnTo>
                <a:lnTo>
                  <a:pt x="2826115" y="39683"/>
                </a:lnTo>
                <a:lnTo>
                  <a:pt x="2818638" y="38099"/>
                </a:lnTo>
                <a:lnTo>
                  <a:pt x="2811160" y="39683"/>
                </a:lnTo>
                <a:lnTo>
                  <a:pt x="2805112" y="43910"/>
                </a:lnTo>
                <a:lnTo>
                  <a:pt x="2801064" y="49994"/>
                </a:lnTo>
                <a:lnTo>
                  <a:pt x="2799588" y="57149"/>
                </a:lnTo>
                <a:lnTo>
                  <a:pt x="2801064" y="64627"/>
                </a:lnTo>
                <a:lnTo>
                  <a:pt x="2805112" y="70675"/>
                </a:lnTo>
                <a:lnTo>
                  <a:pt x="2811160" y="74723"/>
                </a:lnTo>
                <a:lnTo>
                  <a:pt x="2818638" y="76199"/>
                </a:lnTo>
                <a:lnTo>
                  <a:pt x="2826115" y="74723"/>
                </a:lnTo>
                <a:lnTo>
                  <a:pt x="2832163" y="70675"/>
                </a:lnTo>
                <a:lnTo>
                  <a:pt x="2836211" y="64627"/>
                </a:lnTo>
                <a:lnTo>
                  <a:pt x="2837688" y="57149"/>
                </a:lnTo>
                <a:close/>
              </a:path>
              <a:path w="5048250" h="114300">
                <a:moveTo>
                  <a:pt x="2761488" y="57149"/>
                </a:moveTo>
                <a:lnTo>
                  <a:pt x="2760011" y="49994"/>
                </a:lnTo>
                <a:lnTo>
                  <a:pt x="2755963" y="43910"/>
                </a:lnTo>
                <a:lnTo>
                  <a:pt x="2749915" y="39683"/>
                </a:lnTo>
                <a:lnTo>
                  <a:pt x="2742438" y="38099"/>
                </a:lnTo>
                <a:lnTo>
                  <a:pt x="2734960" y="39683"/>
                </a:lnTo>
                <a:lnTo>
                  <a:pt x="2728912" y="43910"/>
                </a:lnTo>
                <a:lnTo>
                  <a:pt x="2724864" y="49994"/>
                </a:lnTo>
                <a:lnTo>
                  <a:pt x="2723388" y="57149"/>
                </a:lnTo>
                <a:lnTo>
                  <a:pt x="2724864" y="64627"/>
                </a:lnTo>
                <a:lnTo>
                  <a:pt x="2728912" y="70675"/>
                </a:lnTo>
                <a:lnTo>
                  <a:pt x="2734960" y="74723"/>
                </a:lnTo>
                <a:lnTo>
                  <a:pt x="2742438" y="76199"/>
                </a:lnTo>
                <a:lnTo>
                  <a:pt x="2749915" y="74723"/>
                </a:lnTo>
                <a:lnTo>
                  <a:pt x="2755963" y="70675"/>
                </a:lnTo>
                <a:lnTo>
                  <a:pt x="2760011" y="64627"/>
                </a:lnTo>
                <a:lnTo>
                  <a:pt x="2761488" y="57149"/>
                </a:lnTo>
                <a:close/>
              </a:path>
              <a:path w="5048250" h="114300">
                <a:moveTo>
                  <a:pt x="2685288" y="57149"/>
                </a:moveTo>
                <a:lnTo>
                  <a:pt x="2683811" y="49994"/>
                </a:lnTo>
                <a:lnTo>
                  <a:pt x="2679763" y="43910"/>
                </a:lnTo>
                <a:lnTo>
                  <a:pt x="2673715" y="39683"/>
                </a:lnTo>
                <a:lnTo>
                  <a:pt x="2666238" y="38099"/>
                </a:lnTo>
                <a:lnTo>
                  <a:pt x="2658760" y="39683"/>
                </a:lnTo>
                <a:lnTo>
                  <a:pt x="2652712" y="43910"/>
                </a:lnTo>
                <a:lnTo>
                  <a:pt x="2648664" y="49994"/>
                </a:lnTo>
                <a:lnTo>
                  <a:pt x="2647188" y="57149"/>
                </a:lnTo>
                <a:lnTo>
                  <a:pt x="2648664" y="64627"/>
                </a:lnTo>
                <a:lnTo>
                  <a:pt x="2652712" y="70675"/>
                </a:lnTo>
                <a:lnTo>
                  <a:pt x="2658760" y="74723"/>
                </a:lnTo>
                <a:lnTo>
                  <a:pt x="2666238" y="76199"/>
                </a:lnTo>
                <a:lnTo>
                  <a:pt x="2673715" y="74723"/>
                </a:lnTo>
                <a:lnTo>
                  <a:pt x="2679763" y="70675"/>
                </a:lnTo>
                <a:lnTo>
                  <a:pt x="2683811" y="64627"/>
                </a:lnTo>
                <a:lnTo>
                  <a:pt x="2685288" y="57149"/>
                </a:lnTo>
                <a:close/>
              </a:path>
              <a:path w="5048250" h="114300">
                <a:moveTo>
                  <a:pt x="2609088" y="57149"/>
                </a:moveTo>
                <a:lnTo>
                  <a:pt x="2607611" y="49994"/>
                </a:lnTo>
                <a:lnTo>
                  <a:pt x="2603563" y="43910"/>
                </a:lnTo>
                <a:lnTo>
                  <a:pt x="2597515" y="39683"/>
                </a:lnTo>
                <a:lnTo>
                  <a:pt x="2590038" y="38099"/>
                </a:lnTo>
                <a:lnTo>
                  <a:pt x="2582560" y="39683"/>
                </a:lnTo>
                <a:lnTo>
                  <a:pt x="2576512" y="43910"/>
                </a:lnTo>
                <a:lnTo>
                  <a:pt x="2572464" y="49994"/>
                </a:lnTo>
                <a:lnTo>
                  <a:pt x="2570988" y="57149"/>
                </a:lnTo>
                <a:lnTo>
                  <a:pt x="2572464" y="64627"/>
                </a:lnTo>
                <a:lnTo>
                  <a:pt x="2576512" y="70675"/>
                </a:lnTo>
                <a:lnTo>
                  <a:pt x="2582560" y="74723"/>
                </a:lnTo>
                <a:lnTo>
                  <a:pt x="2590038" y="76199"/>
                </a:lnTo>
                <a:lnTo>
                  <a:pt x="2597515" y="74723"/>
                </a:lnTo>
                <a:lnTo>
                  <a:pt x="2603563" y="70675"/>
                </a:lnTo>
                <a:lnTo>
                  <a:pt x="2607611" y="64627"/>
                </a:lnTo>
                <a:lnTo>
                  <a:pt x="2609088" y="57149"/>
                </a:lnTo>
                <a:close/>
              </a:path>
              <a:path w="5048250" h="114300">
                <a:moveTo>
                  <a:pt x="2532888" y="57149"/>
                </a:moveTo>
                <a:lnTo>
                  <a:pt x="2531411" y="49994"/>
                </a:lnTo>
                <a:lnTo>
                  <a:pt x="2527363" y="43910"/>
                </a:lnTo>
                <a:lnTo>
                  <a:pt x="2521315" y="39683"/>
                </a:lnTo>
                <a:lnTo>
                  <a:pt x="2513838" y="38099"/>
                </a:lnTo>
                <a:lnTo>
                  <a:pt x="2506360" y="39683"/>
                </a:lnTo>
                <a:lnTo>
                  <a:pt x="2500312" y="43910"/>
                </a:lnTo>
                <a:lnTo>
                  <a:pt x="2496264" y="49994"/>
                </a:lnTo>
                <a:lnTo>
                  <a:pt x="2494788" y="57149"/>
                </a:lnTo>
                <a:lnTo>
                  <a:pt x="2496264" y="64627"/>
                </a:lnTo>
                <a:lnTo>
                  <a:pt x="2500312" y="70675"/>
                </a:lnTo>
                <a:lnTo>
                  <a:pt x="2506360" y="74723"/>
                </a:lnTo>
                <a:lnTo>
                  <a:pt x="2513838" y="76199"/>
                </a:lnTo>
                <a:lnTo>
                  <a:pt x="2521315" y="74723"/>
                </a:lnTo>
                <a:lnTo>
                  <a:pt x="2527363" y="70675"/>
                </a:lnTo>
                <a:lnTo>
                  <a:pt x="2531411" y="64627"/>
                </a:lnTo>
                <a:lnTo>
                  <a:pt x="2532888" y="57149"/>
                </a:lnTo>
                <a:close/>
              </a:path>
              <a:path w="5048250" h="114300">
                <a:moveTo>
                  <a:pt x="2456688" y="57149"/>
                </a:moveTo>
                <a:lnTo>
                  <a:pt x="2455211" y="49994"/>
                </a:lnTo>
                <a:lnTo>
                  <a:pt x="2451163" y="43910"/>
                </a:lnTo>
                <a:lnTo>
                  <a:pt x="2445115" y="39683"/>
                </a:lnTo>
                <a:lnTo>
                  <a:pt x="2437638" y="38099"/>
                </a:lnTo>
                <a:lnTo>
                  <a:pt x="2430160" y="39683"/>
                </a:lnTo>
                <a:lnTo>
                  <a:pt x="2424112" y="43910"/>
                </a:lnTo>
                <a:lnTo>
                  <a:pt x="2420064" y="49994"/>
                </a:lnTo>
                <a:lnTo>
                  <a:pt x="2418588" y="57149"/>
                </a:lnTo>
                <a:lnTo>
                  <a:pt x="2420064" y="64627"/>
                </a:lnTo>
                <a:lnTo>
                  <a:pt x="2424112" y="70675"/>
                </a:lnTo>
                <a:lnTo>
                  <a:pt x="2430160" y="74723"/>
                </a:lnTo>
                <a:lnTo>
                  <a:pt x="2437638" y="76199"/>
                </a:lnTo>
                <a:lnTo>
                  <a:pt x="2445115" y="74723"/>
                </a:lnTo>
                <a:lnTo>
                  <a:pt x="2451163" y="70675"/>
                </a:lnTo>
                <a:lnTo>
                  <a:pt x="2455211" y="64627"/>
                </a:lnTo>
                <a:lnTo>
                  <a:pt x="2456688" y="57149"/>
                </a:lnTo>
                <a:close/>
              </a:path>
              <a:path w="5048250" h="114300">
                <a:moveTo>
                  <a:pt x="2380488" y="57149"/>
                </a:moveTo>
                <a:lnTo>
                  <a:pt x="2379011" y="49994"/>
                </a:lnTo>
                <a:lnTo>
                  <a:pt x="2374963" y="43910"/>
                </a:lnTo>
                <a:lnTo>
                  <a:pt x="2368915" y="39683"/>
                </a:lnTo>
                <a:lnTo>
                  <a:pt x="2361438" y="38099"/>
                </a:lnTo>
                <a:lnTo>
                  <a:pt x="2353960" y="39683"/>
                </a:lnTo>
                <a:lnTo>
                  <a:pt x="2347912" y="43910"/>
                </a:lnTo>
                <a:lnTo>
                  <a:pt x="2343864" y="49994"/>
                </a:lnTo>
                <a:lnTo>
                  <a:pt x="2342388" y="57149"/>
                </a:lnTo>
                <a:lnTo>
                  <a:pt x="2343864" y="64627"/>
                </a:lnTo>
                <a:lnTo>
                  <a:pt x="2347912" y="70675"/>
                </a:lnTo>
                <a:lnTo>
                  <a:pt x="2353960" y="74723"/>
                </a:lnTo>
                <a:lnTo>
                  <a:pt x="2361438" y="76199"/>
                </a:lnTo>
                <a:lnTo>
                  <a:pt x="2368915" y="74723"/>
                </a:lnTo>
                <a:lnTo>
                  <a:pt x="2374963" y="70675"/>
                </a:lnTo>
                <a:lnTo>
                  <a:pt x="2379011" y="64627"/>
                </a:lnTo>
                <a:lnTo>
                  <a:pt x="2380488" y="57149"/>
                </a:lnTo>
                <a:close/>
              </a:path>
              <a:path w="5048250" h="114300">
                <a:moveTo>
                  <a:pt x="2304288" y="57149"/>
                </a:moveTo>
                <a:lnTo>
                  <a:pt x="2302704" y="49994"/>
                </a:lnTo>
                <a:lnTo>
                  <a:pt x="2298477" y="43910"/>
                </a:lnTo>
                <a:lnTo>
                  <a:pt x="2292393" y="39683"/>
                </a:lnTo>
                <a:lnTo>
                  <a:pt x="2285238" y="38099"/>
                </a:lnTo>
                <a:lnTo>
                  <a:pt x="2277760" y="39683"/>
                </a:lnTo>
                <a:lnTo>
                  <a:pt x="2271712" y="43910"/>
                </a:lnTo>
                <a:lnTo>
                  <a:pt x="2267664" y="49994"/>
                </a:lnTo>
                <a:lnTo>
                  <a:pt x="2266188" y="57149"/>
                </a:lnTo>
                <a:lnTo>
                  <a:pt x="2267664" y="64627"/>
                </a:lnTo>
                <a:lnTo>
                  <a:pt x="2271712" y="70675"/>
                </a:lnTo>
                <a:lnTo>
                  <a:pt x="2277760" y="74723"/>
                </a:lnTo>
                <a:lnTo>
                  <a:pt x="2285238" y="76199"/>
                </a:lnTo>
                <a:lnTo>
                  <a:pt x="2292393" y="74723"/>
                </a:lnTo>
                <a:lnTo>
                  <a:pt x="2298477" y="70675"/>
                </a:lnTo>
                <a:lnTo>
                  <a:pt x="2302704" y="64627"/>
                </a:lnTo>
                <a:lnTo>
                  <a:pt x="2304288" y="57149"/>
                </a:lnTo>
                <a:close/>
              </a:path>
              <a:path w="5048250" h="114300">
                <a:moveTo>
                  <a:pt x="2228088" y="57149"/>
                </a:moveTo>
                <a:lnTo>
                  <a:pt x="2226504" y="49994"/>
                </a:lnTo>
                <a:lnTo>
                  <a:pt x="2222277" y="43910"/>
                </a:lnTo>
                <a:lnTo>
                  <a:pt x="2216193" y="39683"/>
                </a:lnTo>
                <a:lnTo>
                  <a:pt x="2209038" y="38099"/>
                </a:lnTo>
                <a:lnTo>
                  <a:pt x="2201560" y="39683"/>
                </a:lnTo>
                <a:lnTo>
                  <a:pt x="2195512" y="43910"/>
                </a:lnTo>
                <a:lnTo>
                  <a:pt x="2191464" y="49994"/>
                </a:lnTo>
                <a:lnTo>
                  <a:pt x="2189988" y="57149"/>
                </a:lnTo>
                <a:lnTo>
                  <a:pt x="2191464" y="64627"/>
                </a:lnTo>
                <a:lnTo>
                  <a:pt x="2195512" y="70675"/>
                </a:lnTo>
                <a:lnTo>
                  <a:pt x="2201560" y="74723"/>
                </a:lnTo>
                <a:lnTo>
                  <a:pt x="2209038" y="76199"/>
                </a:lnTo>
                <a:lnTo>
                  <a:pt x="2216193" y="74723"/>
                </a:lnTo>
                <a:lnTo>
                  <a:pt x="2222277" y="70675"/>
                </a:lnTo>
                <a:lnTo>
                  <a:pt x="2226504" y="64627"/>
                </a:lnTo>
                <a:lnTo>
                  <a:pt x="2228088" y="57149"/>
                </a:lnTo>
                <a:close/>
              </a:path>
              <a:path w="5048250" h="114300">
                <a:moveTo>
                  <a:pt x="2151888" y="57149"/>
                </a:moveTo>
                <a:lnTo>
                  <a:pt x="2150304" y="49994"/>
                </a:lnTo>
                <a:lnTo>
                  <a:pt x="2146077" y="43910"/>
                </a:lnTo>
                <a:lnTo>
                  <a:pt x="2139993" y="39683"/>
                </a:lnTo>
                <a:lnTo>
                  <a:pt x="2132838" y="38099"/>
                </a:lnTo>
                <a:lnTo>
                  <a:pt x="2125360" y="39683"/>
                </a:lnTo>
                <a:lnTo>
                  <a:pt x="2119312" y="43910"/>
                </a:lnTo>
                <a:lnTo>
                  <a:pt x="2115264" y="49994"/>
                </a:lnTo>
                <a:lnTo>
                  <a:pt x="2113788" y="57149"/>
                </a:lnTo>
                <a:lnTo>
                  <a:pt x="2115264" y="64627"/>
                </a:lnTo>
                <a:lnTo>
                  <a:pt x="2119312" y="70675"/>
                </a:lnTo>
                <a:lnTo>
                  <a:pt x="2125360" y="74723"/>
                </a:lnTo>
                <a:lnTo>
                  <a:pt x="2132838" y="76199"/>
                </a:lnTo>
                <a:lnTo>
                  <a:pt x="2139993" y="74723"/>
                </a:lnTo>
                <a:lnTo>
                  <a:pt x="2146077" y="70675"/>
                </a:lnTo>
                <a:lnTo>
                  <a:pt x="2150304" y="64627"/>
                </a:lnTo>
                <a:lnTo>
                  <a:pt x="2151888" y="57149"/>
                </a:lnTo>
                <a:close/>
              </a:path>
              <a:path w="5048250" h="114300">
                <a:moveTo>
                  <a:pt x="2075688" y="57149"/>
                </a:moveTo>
                <a:lnTo>
                  <a:pt x="2074104" y="49994"/>
                </a:lnTo>
                <a:lnTo>
                  <a:pt x="2069877" y="43910"/>
                </a:lnTo>
                <a:lnTo>
                  <a:pt x="2063793" y="39683"/>
                </a:lnTo>
                <a:lnTo>
                  <a:pt x="2056638" y="38099"/>
                </a:lnTo>
                <a:lnTo>
                  <a:pt x="2055876" y="38099"/>
                </a:lnTo>
                <a:lnTo>
                  <a:pt x="2048720" y="39683"/>
                </a:lnTo>
                <a:lnTo>
                  <a:pt x="2042636" y="43910"/>
                </a:lnTo>
                <a:lnTo>
                  <a:pt x="2038409" y="49994"/>
                </a:lnTo>
                <a:lnTo>
                  <a:pt x="2036826" y="57149"/>
                </a:lnTo>
                <a:lnTo>
                  <a:pt x="2038409" y="64627"/>
                </a:lnTo>
                <a:lnTo>
                  <a:pt x="2042636" y="70675"/>
                </a:lnTo>
                <a:lnTo>
                  <a:pt x="2048720" y="74723"/>
                </a:lnTo>
                <a:lnTo>
                  <a:pt x="2055876" y="76199"/>
                </a:lnTo>
                <a:lnTo>
                  <a:pt x="2056638" y="76199"/>
                </a:lnTo>
                <a:lnTo>
                  <a:pt x="2063793" y="74723"/>
                </a:lnTo>
                <a:lnTo>
                  <a:pt x="2069877" y="70675"/>
                </a:lnTo>
                <a:lnTo>
                  <a:pt x="2074104" y="64627"/>
                </a:lnTo>
                <a:lnTo>
                  <a:pt x="2075688" y="57149"/>
                </a:lnTo>
                <a:close/>
              </a:path>
              <a:path w="5048250" h="114300">
                <a:moveTo>
                  <a:pt x="1998726" y="57149"/>
                </a:moveTo>
                <a:lnTo>
                  <a:pt x="1997249" y="49994"/>
                </a:lnTo>
                <a:lnTo>
                  <a:pt x="1993201" y="43910"/>
                </a:lnTo>
                <a:lnTo>
                  <a:pt x="1987153" y="39683"/>
                </a:lnTo>
                <a:lnTo>
                  <a:pt x="1979676" y="38099"/>
                </a:lnTo>
                <a:lnTo>
                  <a:pt x="1972520" y="39683"/>
                </a:lnTo>
                <a:lnTo>
                  <a:pt x="1966436" y="43910"/>
                </a:lnTo>
                <a:lnTo>
                  <a:pt x="1962209" y="49994"/>
                </a:lnTo>
                <a:lnTo>
                  <a:pt x="1960626" y="57149"/>
                </a:lnTo>
                <a:lnTo>
                  <a:pt x="1962209" y="64627"/>
                </a:lnTo>
                <a:lnTo>
                  <a:pt x="1966436" y="70675"/>
                </a:lnTo>
                <a:lnTo>
                  <a:pt x="1972520" y="74723"/>
                </a:lnTo>
                <a:lnTo>
                  <a:pt x="1979676" y="76199"/>
                </a:lnTo>
                <a:lnTo>
                  <a:pt x="1987153" y="74723"/>
                </a:lnTo>
                <a:lnTo>
                  <a:pt x="1993201" y="70675"/>
                </a:lnTo>
                <a:lnTo>
                  <a:pt x="1997249" y="64627"/>
                </a:lnTo>
                <a:lnTo>
                  <a:pt x="1998726" y="57149"/>
                </a:lnTo>
                <a:close/>
              </a:path>
              <a:path w="5048250" h="114300">
                <a:moveTo>
                  <a:pt x="1922526" y="57149"/>
                </a:moveTo>
                <a:lnTo>
                  <a:pt x="1921049" y="49994"/>
                </a:lnTo>
                <a:lnTo>
                  <a:pt x="1917001" y="43910"/>
                </a:lnTo>
                <a:lnTo>
                  <a:pt x="1910953" y="39683"/>
                </a:lnTo>
                <a:lnTo>
                  <a:pt x="1903476" y="38099"/>
                </a:lnTo>
                <a:lnTo>
                  <a:pt x="1896320" y="39683"/>
                </a:lnTo>
                <a:lnTo>
                  <a:pt x="1890236" y="43910"/>
                </a:lnTo>
                <a:lnTo>
                  <a:pt x="1886009" y="49994"/>
                </a:lnTo>
                <a:lnTo>
                  <a:pt x="1884426" y="57149"/>
                </a:lnTo>
                <a:lnTo>
                  <a:pt x="1886009" y="64627"/>
                </a:lnTo>
                <a:lnTo>
                  <a:pt x="1890236" y="70675"/>
                </a:lnTo>
                <a:lnTo>
                  <a:pt x="1896320" y="74723"/>
                </a:lnTo>
                <a:lnTo>
                  <a:pt x="1903476" y="76199"/>
                </a:lnTo>
                <a:lnTo>
                  <a:pt x="1910953" y="74723"/>
                </a:lnTo>
                <a:lnTo>
                  <a:pt x="1917001" y="70675"/>
                </a:lnTo>
                <a:lnTo>
                  <a:pt x="1921049" y="64627"/>
                </a:lnTo>
                <a:lnTo>
                  <a:pt x="1922526" y="57149"/>
                </a:lnTo>
                <a:close/>
              </a:path>
              <a:path w="5048250" h="114300">
                <a:moveTo>
                  <a:pt x="1846326" y="57149"/>
                </a:moveTo>
                <a:lnTo>
                  <a:pt x="1844849" y="49994"/>
                </a:lnTo>
                <a:lnTo>
                  <a:pt x="1840801" y="43910"/>
                </a:lnTo>
                <a:lnTo>
                  <a:pt x="1834753" y="39683"/>
                </a:lnTo>
                <a:lnTo>
                  <a:pt x="1827276" y="38099"/>
                </a:lnTo>
                <a:lnTo>
                  <a:pt x="1820120" y="39683"/>
                </a:lnTo>
                <a:lnTo>
                  <a:pt x="1814036" y="43910"/>
                </a:lnTo>
                <a:lnTo>
                  <a:pt x="1809809" y="49994"/>
                </a:lnTo>
                <a:lnTo>
                  <a:pt x="1808226" y="57149"/>
                </a:lnTo>
                <a:lnTo>
                  <a:pt x="1809809" y="64627"/>
                </a:lnTo>
                <a:lnTo>
                  <a:pt x="1814036" y="70675"/>
                </a:lnTo>
                <a:lnTo>
                  <a:pt x="1820120" y="74723"/>
                </a:lnTo>
                <a:lnTo>
                  <a:pt x="1827276" y="76199"/>
                </a:lnTo>
                <a:lnTo>
                  <a:pt x="1834753" y="74723"/>
                </a:lnTo>
                <a:lnTo>
                  <a:pt x="1840801" y="70675"/>
                </a:lnTo>
                <a:lnTo>
                  <a:pt x="1844849" y="64627"/>
                </a:lnTo>
                <a:lnTo>
                  <a:pt x="1846326" y="57149"/>
                </a:lnTo>
                <a:close/>
              </a:path>
              <a:path w="5048250" h="114300">
                <a:moveTo>
                  <a:pt x="1770126" y="57149"/>
                </a:moveTo>
                <a:lnTo>
                  <a:pt x="1768649" y="49994"/>
                </a:lnTo>
                <a:lnTo>
                  <a:pt x="1764601" y="43910"/>
                </a:lnTo>
                <a:lnTo>
                  <a:pt x="1758553" y="39683"/>
                </a:lnTo>
                <a:lnTo>
                  <a:pt x="1751076" y="38099"/>
                </a:lnTo>
                <a:lnTo>
                  <a:pt x="1743598" y="39683"/>
                </a:lnTo>
                <a:lnTo>
                  <a:pt x="1737550" y="43910"/>
                </a:lnTo>
                <a:lnTo>
                  <a:pt x="1733502" y="49994"/>
                </a:lnTo>
                <a:lnTo>
                  <a:pt x="1732026" y="57149"/>
                </a:lnTo>
                <a:lnTo>
                  <a:pt x="1733502" y="64627"/>
                </a:lnTo>
                <a:lnTo>
                  <a:pt x="1737550" y="70675"/>
                </a:lnTo>
                <a:lnTo>
                  <a:pt x="1743598" y="74723"/>
                </a:lnTo>
                <a:lnTo>
                  <a:pt x="1751076" y="76199"/>
                </a:lnTo>
                <a:lnTo>
                  <a:pt x="1758553" y="74723"/>
                </a:lnTo>
                <a:lnTo>
                  <a:pt x="1764601" y="70675"/>
                </a:lnTo>
                <a:lnTo>
                  <a:pt x="1768649" y="64627"/>
                </a:lnTo>
                <a:lnTo>
                  <a:pt x="1770126" y="57149"/>
                </a:lnTo>
                <a:close/>
              </a:path>
              <a:path w="5048250" h="114300">
                <a:moveTo>
                  <a:pt x="1693926" y="57149"/>
                </a:moveTo>
                <a:lnTo>
                  <a:pt x="1692449" y="49994"/>
                </a:lnTo>
                <a:lnTo>
                  <a:pt x="1688401" y="43910"/>
                </a:lnTo>
                <a:lnTo>
                  <a:pt x="1682353" y="39683"/>
                </a:lnTo>
                <a:lnTo>
                  <a:pt x="1674876" y="38099"/>
                </a:lnTo>
                <a:lnTo>
                  <a:pt x="1667398" y="39683"/>
                </a:lnTo>
                <a:lnTo>
                  <a:pt x="1661350" y="43910"/>
                </a:lnTo>
                <a:lnTo>
                  <a:pt x="1657302" y="49994"/>
                </a:lnTo>
                <a:lnTo>
                  <a:pt x="1655826" y="57149"/>
                </a:lnTo>
                <a:lnTo>
                  <a:pt x="1657302" y="64627"/>
                </a:lnTo>
                <a:lnTo>
                  <a:pt x="1661350" y="70675"/>
                </a:lnTo>
                <a:lnTo>
                  <a:pt x="1667398" y="74723"/>
                </a:lnTo>
                <a:lnTo>
                  <a:pt x="1674876" y="76199"/>
                </a:lnTo>
                <a:lnTo>
                  <a:pt x="1682353" y="74723"/>
                </a:lnTo>
                <a:lnTo>
                  <a:pt x="1688401" y="70675"/>
                </a:lnTo>
                <a:lnTo>
                  <a:pt x="1692449" y="64627"/>
                </a:lnTo>
                <a:lnTo>
                  <a:pt x="1693926" y="57149"/>
                </a:lnTo>
                <a:close/>
              </a:path>
              <a:path w="5048250" h="114300">
                <a:moveTo>
                  <a:pt x="1617726" y="57149"/>
                </a:moveTo>
                <a:lnTo>
                  <a:pt x="1616249" y="49994"/>
                </a:lnTo>
                <a:lnTo>
                  <a:pt x="1612201" y="43910"/>
                </a:lnTo>
                <a:lnTo>
                  <a:pt x="1606153" y="39683"/>
                </a:lnTo>
                <a:lnTo>
                  <a:pt x="1598676" y="38099"/>
                </a:lnTo>
                <a:lnTo>
                  <a:pt x="1591198" y="39683"/>
                </a:lnTo>
                <a:lnTo>
                  <a:pt x="1585150" y="43910"/>
                </a:lnTo>
                <a:lnTo>
                  <a:pt x="1581102" y="49994"/>
                </a:lnTo>
                <a:lnTo>
                  <a:pt x="1579626" y="57149"/>
                </a:lnTo>
                <a:lnTo>
                  <a:pt x="1581102" y="64627"/>
                </a:lnTo>
                <a:lnTo>
                  <a:pt x="1585150" y="70675"/>
                </a:lnTo>
                <a:lnTo>
                  <a:pt x="1591198" y="74723"/>
                </a:lnTo>
                <a:lnTo>
                  <a:pt x="1598676" y="76199"/>
                </a:lnTo>
                <a:lnTo>
                  <a:pt x="1606153" y="74723"/>
                </a:lnTo>
                <a:lnTo>
                  <a:pt x="1612201" y="70675"/>
                </a:lnTo>
                <a:lnTo>
                  <a:pt x="1616249" y="64627"/>
                </a:lnTo>
                <a:lnTo>
                  <a:pt x="1617726" y="57149"/>
                </a:lnTo>
                <a:close/>
              </a:path>
              <a:path w="5048250" h="114300">
                <a:moveTo>
                  <a:pt x="1541526" y="57149"/>
                </a:moveTo>
                <a:lnTo>
                  <a:pt x="1540049" y="49994"/>
                </a:lnTo>
                <a:lnTo>
                  <a:pt x="1536001" y="43910"/>
                </a:lnTo>
                <a:lnTo>
                  <a:pt x="1529953" y="39683"/>
                </a:lnTo>
                <a:lnTo>
                  <a:pt x="1522476" y="38099"/>
                </a:lnTo>
                <a:lnTo>
                  <a:pt x="1514998" y="39683"/>
                </a:lnTo>
                <a:lnTo>
                  <a:pt x="1508950" y="43910"/>
                </a:lnTo>
                <a:lnTo>
                  <a:pt x="1504902" y="49994"/>
                </a:lnTo>
                <a:lnTo>
                  <a:pt x="1503426" y="57149"/>
                </a:lnTo>
                <a:lnTo>
                  <a:pt x="1504902" y="64627"/>
                </a:lnTo>
                <a:lnTo>
                  <a:pt x="1508950" y="70675"/>
                </a:lnTo>
                <a:lnTo>
                  <a:pt x="1514998" y="74723"/>
                </a:lnTo>
                <a:lnTo>
                  <a:pt x="1522476" y="76199"/>
                </a:lnTo>
                <a:lnTo>
                  <a:pt x="1529953" y="74723"/>
                </a:lnTo>
                <a:lnTo>
                  <a:pt x="1536001" y="70675"/>
                </a:lnTo>
                <a:lnTo>
                  <a:pt x="1540049" y="64627"/>
                </a:lnTo>
                <a:lnTo>
                  <a:pt x="1541526" y="57149"/>
                </a:lnTo>
                <a:close/>
              </a:path>
              <a:path w="5048250" h="114300">
                <a:moveTo>
                  <a:pt x="1465326" y="57149"/>
                </a:moveTo>
                <a:lnTo>
                  <a:pt x="1463849" y="49994"/>
                </a:lnTo>
                <a:lnTo>
                  <a:pt x="1459801" y="43910"/>
                </a:lnTo>
                <a:lnTo>
                  <a:pt x="1453753" y="39683"/>
                </a:lnTo>
                <a:lnTo>
                  <a:pt x="1446276" y="38099"/>
                </a:lnTo>
                <a:lnTo>
                  <a:pt x="1438798" y="39683"/>
                </a:lnTo>
                <a:lnTo>
                  <a:pt x="1432750" y="43910"/>
                </a:lnTo>
                <a:lnTo>
                  <a:pt x="1428702" y="49994"/>
                </a:lnTo>
                <a:lnTo>
                  <a:pt x="1427226" y="57149"/>
                </a:lnTo>
                <a:lnTo>
                  <a:pt x="1428702" y="64627"/>
                </a:lnTo>
                <a:lnTo>
                  <a:pt x="1432750" y="70675"/>
                </a:lnTo>
                <a:lnTo>
                  <a:pt x="1438798" y="74723"/>
                </a:lnTo>
                <a:lnTo>
                  <a:pt x="1446276" y="76199"/>
                </a:lnTo>
                <a:lnTo>
                  <a:pt x="1453753" y="74723"/>
                </a:lnTo>
                <a:lnTo>
                  <a:pt x="1459801" y="70675"/>
                </a:lnTo>
                <a:lnTo>
                  <a:pt x="1463849" y="64627"/>
                </a:lnTo>
                <a:lnTo>
                  <a:pt x="1465326" y="57149"/>
                </a:lnTo>
                <a:close/>
              </a:path>
              <a:path w="5048250" h="114300">
                <a:moveTo>
                  <a:pt x="1389126" y="57149"/>
                </a:moveTo>
                <a:lnTo>
                  <a:pt x="1387649" y="49994"/>
                </a:lnTo>
                <a:lnTo>
                  <a:pt x="1383601" y="43910"/>
                </a:lnTo>
                <a:lnTo>
                  <a:pt x="1377553" y="39683"/>
                </a:lnTo>
                <a:lnTo>
                  <a:pt x="1370076" y="38099"/>
                </a:lnTo>
                <a:lnTo>
                  <a:pt x="1362598" y="39683"/>
                </a:lnTo>
                <a:lnTo>
                  <a:pt x="1356550" y="43910"/>
                </a:lnTo>
                <a:lnTo>
                  <a:pt x="1352502" y="49994"/>
                </a:lnTo>
                <a:lnTo>
                  <a:pt x="1351026" y="57149"/>
                </a:lnTo>
                <a:lnTo>
                  <a:pt x="1352502" y="64627"/>
                </a:lnTo>
                <a:lnTo>
                  <a:pt x="1356550" y="70675"/>
                </a:lnTo>
                <a:lnTo>
                  <a:pt x="1362598" y="74723"/>
                </a:lnTo>
                <a:lnTo>
                  <a:pt x="1370076" y="76199"/>
                </a:lnTo>
                <a:lnTo>
                  <a:pt x="1377553" y="74723"/>
                </a:lnTo>
                <a:lnTo>
                  <a:pt x="1383601" y="70675"/>
                </a:lnTo>
                <a:lnTo>
                  <a:pt x="1387649" y="64627"/>
                </a:lnTo>
                <a:lnTo>
                  <a:pt x="1389126" y="57149"/>
                </a:lnTo>
                <a:close/>
              </a:path>
              <a:path w="5048250" h="114300">
                <a:moveTo>
                  <a:pt x="1312926" y="57149"/>
                </a:moveTo>
                <a:lnTo>
                  <a:pt x="1311449" y="49994"/>
                </a:lnTo>
                <a:lnTo>
                  <a:pt x="1307401" y="43910"/>
                </a:lnTo>
                <a:lnTo>
                  <a:pt x="1301353" y="39683"/>
                </a:lnTo>
                <a:lnTo>
                  <a:pt x="1293876" y="38099"/>
                </a:lnTo>
                <a:lnTo>
                  <a:pt x="1286398" y="39683"/>
                </a:lnTo>
                <a:lnTo>
                  <a:pt x="1280350" y="43910"/>
                </a:lnTo>
                <a:lnTo>
                  <a:pt x="1276302" y="49994"/>
                </a:lnTo>
                <a:lnTo>
                  <a:pt x="1274826" y="57149"/>
                </a:lnTo>
                <a:lnTo>
                  <a:pt x="1276302" y="64627"/>
                </a:lnTo>
                <a:lnTo>
                  <a:pt x="1280350" y="70675"/>
                </a:lnTo>
                <a:lnTo>
                  <a:pt x="1286398" y="74723"/>
                </a:lnTo>
                <a:lnTo>
                  <a:pt x="1293876" y="76199"/>
                </a:lnTo>
                <a:lnTo>
                  <a:pt x="1301353" y="74723"/>
                </a:lnTo>
                <a:lnTo>
                  <a:pt x="1307401" y="70675"/>
                </a:lnTo>
                <a:lnTo>
                  <a:pt x="1311449" y="64627"/>
                </a:lnTo>
                <a:lnTo>
                  <a:pt x="1312926" y="57149"/>
                </a:lnTo>
                <a:close/>
              </a:path>
              <a:path w="5048250" h="114300">
                <a:moveTo>
                  <a:pt x="1236726" y="57149"/>
                </a:moveTo>
                <a:lnTo>
                  <a:pt x="1235249" y="49994"/>
                </a:lnTo>
                <a:lnTo>
                  <a:pt x="1231201" y="43910"/>
                </a:lnTo>
                <a:lnTo>
                  <a:pt x="1225153" y="39683"/>
                </a:lnTo>
                <a:lnTo>
                  <a:pt x="1217676" y="38099"/>
                </a:lnTo>
                <a:lnTo>
                  <a:pt x="1210198" y="39683"/>
                </a:lnTo>
                <a:lnTo>
                  <a:pt x="1204150" y="43910"/>
                </a:lnTo>
                <a:lnTo>
                  <a:pt x="1200102" y="49994"/>
                </a:lnTo>
                <a:lnTo>
                  <a:pt x="1198626" y="57149"/>
                </a:lnTo>
                <a:lnTo>
                  <a:pt x="1200102" y="64627"/>
                </a:lnTo>
                <a:lnTo>
                  <a:pt x="1204150" y="70675"/>
                </a:lnTo>
                <a:lnTo>
                  <a:pt x="1210198" y="74723"/>
                </a:lnTo>
                <a:lnTo>
                  <a:pt x="1217676" y="76199"/>
                </a:lnTo>
                <a:lnTo>
                  <a:pt x="1225153" y="74723"/>
                </a:lnTo>
                <a:lnTo>
                  <a:pt x="1231201" y="70675"/>
                </a:lnTo>
                <a:lnTo>
                  <a:pt x="1235249" y="64627"/>
                </a:lnTo>
                <a:lnTo>
                  <a:pt x="1236726" y="57149"/>
                </a:lnTo>
                <a:close/>
              </a:path>
              <a:path w="5048250" h="114300">
                <a:moveTo>
                  <a:pt x="1160526" y="57149"/>
                </a:moveTo>
                <a:lnTo>
                  <a:pt x="1159049" y="49994"/>
                </a:lnTo>
                <a:lnTo>
                  <a:pt x="1155001" y="43910"/>
                </a:lnTo>
                <a:lnTo>
                  <a:pt x="1148953" y="39683"/>
                </a:lnTo>
                <a:lnTo>
                  <a:pt x="1141476" y="38099"/>
                </a:lnTo>
                <a:lnTo>
                  <a:pt x="1133998" y="39683"/>
                </a:lnTo>
                <a:lnTo>
                  <a:pt x="1127950" y="43910"/>
                </a:lnTo>
                <a:lnTo>
                  <a:pt x="1123902" y="49994"/>
                </a:lnTo>
                <a:lnTo>
                  <a:pt x="1122426" y="57149"/>
                </a:lnTo>
                <a:lnTo>
                  <a:pt x="1123902" y="64627"/>
                </a:lnTo>
                <a:lnTo>
                  <a:pt x="1127950" y="70675"/>
                </a:lnTo>
                <a:lnTo>
                  <a:pt x="1133998" y="74723"/>
                </a:lnTo>
                <a:lnTo>
                  <a:pt x="1141476" y="76199"/>
                </a:lnTo>
                <a:lnTo>
                  <a:pt x="1148953" y="74723"/>
                </a:lnTo>
                <a:lnTo>
                  <a:pt x="1155001" y="70675"/>
                </a:lnTo>
                <a:lnTo>
                  <a:pt x="1159049" y="64627"/>
                </a:lnTo>
                <a:lnTo>
                  <a:pt x="1160526" y="57149"/>
                </a:lnTo>
                <a:close/>
              </a:path>
              <a:path w="5048250" h="114300">
                <a:moveTo>
                  <a:pt x="1084326" y="57149"/>
                </a:moveTo>
                <a:lnTo>
                  <a:pt x="1082849" y="49994"/>
                </a:lnTo>
                <a:lnTo>
                  <a:pt x="1078801" y="43910"/>
                </a:lnTo>
                <a:lnTo>
                  <a:pt x="1072753" y="39683"/>
                </a:lnTo>
                <a:lnTo>
                  <a:pt x="1065276" y="38099"/>
                </a:lnTo>
                <a:lnTo>
                  <a:pt x="1057798" y="39683"/>
                </a:lnTo>
                <a:lnTo>
                  <a:pt x="1051750" y="43910"/>
                </a:lnTo>
                <a:lnTo>
                  <a:pt x="1047702" y="49994"/>
                </a:lnTo>
                <a:lnTo>
                  <a:pt x="1046226" y="57149"/>
                </a:lnTo>
                <a:lnTo>
                  <a:pt x="1047702" y="64627"/>
                </a:lnTo>
                <a:lnTo>
                  <a:pt x="1051750" y="70675"/>
                </a:lnTo>
                <a:lnTo>
                  <a:pt x="1057798" y="74723"/>
                </a:lnTo>
                <a:lnTo>
                  <a:pt x="1065276" y="76199"/>
                </a:lnTo>
                <a:lnTo>
                  <a:pt x="1072753" y="74723"/>
                </a:lnTo>
                <a:lnTo>
                  <a:pt x="1078801" y="70675"/>
                </a:lnTo>
                <a:lnTo>
                  <a:pt x="1082849" y="64627"/>
                </a:lnTo>
                <a:lnTo>
                  <a:pt x="1084326" y="57149"/>
                </a:lnTo>
                <a:close/>
              </a:path>
              <a:path w="5048250" h="114300">
                <a:moveTo>
                  <a:pt x="1008126" y="57149"/>
                </a:moveTo>
                <a:lnTo>
                  <a:pt x="1006649" y="49994"/>
                </a:lnTo>
                <a:lnTo>
                  <a:pt x="1002601" y="43910"/>
                </a:lnTo>
                <a:lnTo>
                  <a:pt x="996553" y="39683"/>
                </a:lnTo>
                <a:lnTo>
                  <a:pt x="989076" y="38099"/>
                </a:lnTo>
                <a:lnTo>
                  <a:pt x="981598" y="39683"/>
                </a:lnTo>
                <a:lnTo>
                  <a:pt x="975550" y="43910"/>
                </a:lnTo>
                <a:lnTo>
                  <a:pt x="971502" y="49994"/>
                </a:lnTo>
                <a:lnTo>
                  <a:pt x="970026" y="57149"/>
                </a:lnTo>
                <a:lnTo>
                  <a:pt x="971502" y="64627"/>
                </a:lnTo>
                <a:lnTo>
                  <a:pt x="975550" y="70675"/>
                </a:lnTo>
                <a:lnTo>
                  <a:pt x="981598" y="74723"/>
                </a:lnTo>
                <a:lnTo>
                  <a:pt x="989076" y="76199"/>
                </a:lnTo>
                <a:lnTo>
                  <a:pt x="996553" y="74723"/>
                </a:lnTo>
                <a:lnTo>
                  <a:pt x="1002601" y="70675"/>
                </a:lnTo>
                <a:lnTo>
                  <a:pt x="1006649" y="64627"/>
                </a:lnTo>
                <a:lnTo>
                  <a:pt x="1008126" y="57149"/>
                </a:lnTo>
                <a:close/>
              </a:path>
              <a:path w="5048250" h="114300">
                <a:moveTo>
                  <a:pt x="931926" y="57149"/>
                </a:moveTo>
                <a:lnTo>
                  <a:pt x="930449" y="49994"/>
                </a:lnTo>
                <a:lnTo>
                  <a:pt x="926401" y="43910"/>
                </a:lnTo>
                <a:lnTo>
                  <a:pt x="920353" y="39683"/>
                </a:lnTo>
                <a:lnTo>
                  <a:pt x="912876" y="38099"/>
                </a:lnTo>
                <a:lnTo>
                  <a:pt x="905398" y="39683"/>
                </a:lnTo>
                <a:lnTo>
                  <a:pt x="899350" y="43910"/>
                </a:lnTo>
                <a:lnTo>
                  <a:pt x="895302" y="49994"/>
                </a:lnTo>
                <a:lnTo>
                  <a:pt x="893826" y="57149"/>
                </a:lnTo>
                <a:lnTo>
                  <a:pt x="895302" y="64627"/>
                </a:lnTo>
                <a:lnTo>
                  <a:pt x="899350" y="70675"/>
                </a:lnTo>
                <a:lnTo>
                  <a:pt x="905398" y="74723"/>
                </a:lnTo>
                <a:lnTo>
                  <a:pt x="912876" y="76199"/>
                </a:lnTo>
                <a:lnTo>
                  <a:pt x="920353" y="74723"/>
                </a:lnTo>
                <a:lnTo>
                  <a:pt x="926401" y="70675"/>
                </a:lnTo>
                <a:lnTo>
                  <a:pt x="930449" y="64627"/>
                </a:lnTo>
                <a:lnTo>
                  <a:pt x="931926" y="57149"/>
                </a:lnTo>
                <a:close/>
              </a:path>
              <a:path w="5048250" h="114300">
                <a:moveTo>
                  <a:pt x="855726" y="57149"/>
                </a:moveTo>
                <a:lnTo>
                  <a:pt x="854249" y="49994"/>
                </a:lnTo>
                <a:lnTo>
                  <a:pt x="850201" y="43910"/>
                </a:lnTo>
                <a:lnTo>
                  <a:pt x="844153" y="39683"/>
                </a:lnTo>
                <a:lnTo>
                  <a:pt x="836676" y="38099"/>
                </a:lnTo>
                <a:lnTo>
                  <a:pt x="829198" y="39683"/>
                </a:lnTo>
                <a:lnTo>
                  <a:pt x="823150" y="43910"/>
                </a:lnTo>
                <a:lnTo>
                  <a:pt x="819102" y="49994"/>
                </a:lnTo>
                <a:lnTo>
                  <a:pt x="817626" y="57149"/>
                </a:lnTo>
                <a:lnTo>
                  <a:pt x="819102" y="64627"/>
                </a:lnTo>
                <a:lnTo>
                  <a:pt x="823150" y="70675"/>
                </a:lnTo>
                <a:lnTo>
                  <a:pt x="829198" y="74723"/>
                </a:lnTo>
                <a:lnTo>
                  <a:pt x="836676" y="76199"/>
                </a:lnTo>
                <a:lnTo>
                  <a:pt x="844153" y="74723"/>
                </a:lnTo>
                <a:lnTo>
                  <a:pt x="850201" y="70675"/>
                </a:lnTo>
                <a:lnTo>
                  <a:pt x="854249" y="64627"/>
                </a:lnTo>
                <a:lnTo>
                  <a:pt x="855726" y="57149"/>
                </a:lnTo>
                <a:close/>
              </a:path>
              <a:path w="5048250" h="114300">
                <a:moveTo>
                  <a:pt x="779526" y="57149"/>
                </a:moveTo>
                <a:lnTo>
                  <a:pt x="777942" y="49994"/>
                </a:lnTo>
                <a:lnTo>
                  <a:pt x="773715" y="43910"/>
                </a:lnTo>
                <a:lnTo>
                  <a:pt x="767631" y="39683"/>
                </a:lnTo>
                <a:lnTo>
                  <a:pt x="760476" y="38099"/>
                </a:lnTo>
                <a:lnTo>
                  <a:pt x="752998" y="39683"/>
                </a:lnTo>
                <a:lnTo>
                  <a:pt x="746950" y="43910"/>
                </a:lnTo>
                <a:lnTo>
                  <a:pt x="742902" y="49994"/>
                </a:lnTo>
                <a:lnTo>
                  <a:pt x="741426" y="57149"/>
                </a:lnTo>
                <a:lnTo>
                  <a:pt x="742902" y="64627"/>
                </a:lnTo>
                <a:lnTo>
                  <a:pt x="746950" y="70675"/>
                </a:lnTo>
                <a:lnTo>
                  <a:pt x="752998" y="74723"/>
                </a:lnTo>
                <a:lnTo>
                  <a:pt x="760476" y="76199"/>
                </a:lnTo>
                <a:lnTo>
                  <a:pt x="767631" y="74723"/>
                </a:lnTo>
                <a:lnTo>
                  <a:pt x="773715" y="70675"/>
                </a:lnTo>
                <a:lnTo>
                  <a:pt x="777942" y="64627"/>
                </a:lnTo>
                <a:lnTo>
                  <a:pt x="779526" y="57149"/>
                </a:lnTo>
                <a:close/>
              </a:path>
              <a:path w="5048250" h="114300">
                <a:moveTo>
                  <a:pt x="703326" y="57149"/>
                </a:moveTo>
                <a:lnTo>
                  <a:pt x="701742" y="49994"/>
                </a:lnTo>
                <a:lnTo>
                  <a:pt x="697515" y="43910"/>
                </a:lnTo>
                <a:lnTo>
                  <a:pt x="691431" y="39683"/>
                </a:lnTo>
                <a:lnTo>
                  <a:pt x="684276" y="38099"/>
                </a:lnTo>
                <a:lnTo>
                  <a:pt x="676798" y="39683"/>
                </a:lnTo>
                <a:lnTo>
                  <a:pt x="670750" y="43910"/>
                </a:lnTo>
                <a:lnTo>
                  <a:pt x="666702" y="49994"/>
                </a:lnTo>
                <a:lnTo>
                  <a:pt x="665226" y="57149"/>
                </a:lnTo>
                <a:lnTo>
                  <a:pt x="666702" y="64627"/>
                </a:lnTo>
                <a:lnTo>
                  <a:pt x="670750" y="70675"/>
                </a:lnTo>
                <a:lnTo>
                  <a:pt x="676798" y="74723"/>
                </a:lnTo>
                <a:lnTo>
                  <a:pt x="684276" y="76199"/>
                </a:lnTo>
                <a:lnTo>
                  <a:pt x="691431" y="74723"/>
                </a:lnTo>
                <a:lnTo>
                  <a:pt x="697515" y="70675"/>
                </a:lnTo>
                <a:lnTo>
                  <a:pt x="701742" y="64627"/>
                </a:lnTo>
                <a:lnTo>
                  <a:pt x="703326" y="57149"/>
                </a:lnTo>
                <a:close/>
              </a:path>
              <a:path w="5048250" h="114300">
                <a:moveTo>
                  <a:pt x="627126" y="57149"/>
                </a:moveTo>
                <a:lnTo>
                  <a:pt x="625542" y="49994"/>
                </a:lnTo>
                <a:lnTo>
                  <a:pt x="621315" y="43910"/>
                </a:lnTo>
                <a:lnTo>
                  <a:pt x="615231" y="39683"/>
                </a:lnTo>
                <a:lnTo>
                  <a:pt x="608076" y="38099"/>
                </a:lnTo>
                <a:lnTo>
                  <a:pt x="600598" y="39683"/>
                </a:lnTo>
                <a:lnTo>
                  <a:pt x="594550" y="43910"/>
                </a:lnTo>
                <a:lnTo>
                  <a:pt x="590502" y="49994"/>
                </a:lnTo>
                <a:lnTo>
                  <a:pt x="589026" y="57149"/>
                </a:lnTo>
                <a:lnTo>
                  <a:pt x="590502" y="64627"/>
                </a:lnTo>
                <a:lnTo>
                  <a:pt x="594550" y="70675"/>
                </a:lnTo>
                <a:lnTo>
                  <a:pt x="600598" y="74723"/>
                </a:lnTo>
                <a:lnTo>
                  <a:pt x="608076" y="76199"/>
                </a:lnTo>
                <a:lnTo>
                  <a:pt x="615231" y="74723"/>
                </a:lnTo>
                <a:lnTo>
                  <a:pt x="621315" y="70675"/>
                </a:lnTo>
                <a:lnTo>
                  <a:pt x="625542" y="64627"/>
                </a:lnTo>
                <a:lnTo>
                  <a:pt x="627126" y="57149"/>
                </a:lnTo>
                <a:close/>
              </a:path>
              <a:path w="5048250" h="114300">
                <a:moveTo>
                  <a:pt x="550926" y="57149"/>
                </a:moveTo>
                <a:lnTo>
                  <a:pt x="549342" y="49994"/>
                </a:lnTo>
                <a:lnTo>
                  <a:pt x="545115" y="43910"/>
                </a:lnTo>
                <a:lnTo>
                  <a:pt x="539031" y="39683"/>
                </a:lnTo>
                <a:lnTo>
                  <a:pt x="531876" y="38099"/>
                </a:lnTo>
                <a:lnTo>
                  <a:pt x="531113" y="38099"/>
                </a:lnTo>
                <a:lnTo>
                  <a:pt x="523958" y="39683"/>
                </a:lnTo>
                <a:lnTo>
                  <a:pt x="517874" y="43910"/>
                </a:lnTo>
                <a:lnTo>
                  <a:pt x="513647" y="49994"/>
                </a:lnTo>
                <a:lnTo>
                  <a:pt x="512063" y="57149"/>
                </a:lnTo>
                <a:lnTo>
                  <a:pt x="513647" y="64627"/>
                </a:lnTo>
                <a:lnTo>
                  <a:pt x="517874" y="70675"/>
                </a:lnTo>
                <a:lnTo>
                  <a:pt x="523958" y="74723"/>
                </a:lnTo>
                <a:lnTo>
                  <a:pt x="531113" y="76199"/>
                </a:lnTo>
                <a:lnTo>
                  <a:pt x="531876" y="76199"/>
                </a:lnTo>
                <a:lnTo>
                  <a:pt x="539031" y="74723"/>
                </a:lnTo>
                <a:lnTo>
                  <a:pt x="545115" y="70675"/>
                </a:lnTo>
                <a:lnTo>
                  <a:pt x="549342" y="64627"/>
                </a:lnTo>
                <a:lnTo>
                  <a:pt x="550926" y="57149"/>
                </a:lnTo>
                <a:close/>
              </a:path>
              <a:path w="5048250" h="114300">
                <a:moveTo>
                  <a:pt x="473963" y="57149"/>
                </a:moveTo>
                <a:lnTo>
                  <a:pt x="472487" y="49994"/>
                </a:lnTo>
                <a:lnTo>
                  <a:pt x="468439" y="43910"/>
                </a:lnTo>
                <a:lnTo>
                  <a:pt x="462391" y="39683"/>
                </a:lnTo>
                <a:lnTo>
                  <a:pt x="454913" y="38099"/>
                </a:lnTo>
                <a:lnTo>
                  <a:pt x="447758" y="39683"/>
                </a:lnTo>
                <a:lnTo>
                  <a:pt x="441674" y="43910"/>
                </a:lnTo>
                <a:lnTo>
                  <a:pt x="437447" y="49994"/>
                </a:lnTo>
                <a:lnTo>
                  <a:pt x="435863" y="57149"/>
                </a:lnTo>
                <a:lnTo>
                  <a:pt x="437447" y="64627"/>
                </a:lnTo>
                <a:lnTo>
                  <a:pt x="441674" y="70675"/>
                </a:lnTo>
                <a:lnTo>
                  <a:pt x="447758" y="74723"/>
                </a:lnTo>
                <a:lnTo>
                  <a:pt x="454913" y="76199"/>
                </a:lnTo>
                <a:lnTo>
                  <a:pt x="462391" y="74723"/>
                </a:lnTo>
                <a:lnTo>
                  <a:pt x="468439" y="70675"/>
                </a:lnTo>
                <a:lnTo>
                  <a:pt x="472487" y="64627"/>
                </a:lnTo>
                <a:lnTo>
                  <a:pt x="473963" y="57149"/>
                </a:lnTo>
                <a:close/>
              </a:path>
              <a:path w="5048250" h="114300">
                <a:moveTo>
                  <a:pt x="397763" y="57149"/>
                </a:moveTo>
                <a:lnTo>
                  <a:pt x="396287" y="49994"/>
                </a:lnTo>
                <a:lnTo>
                  <a:pt x="392239" y="43910"/>
                </a:lnTo>
                <a:lnTo>
                  <a:pt x="386191" y="39683"/>
                </a:lnTo>
                <a:lnTo>
                  <a:pt x="378713" y="38099"/>
                </a:lnTo>
                <a:lnTo>
                  <a:pt x="371558" y="39683"/>
                </a:lnTo>
                <a:lnTo>
                  <a:pt x="365474" y="43910"/>
                </a:lnTo>
                <a:lnTo>
                  <a:pt x="361247" y="49994"/>
                </a:lnTo>
                <a:lnTo>
                  <a:pt x="359663" y="57149"/>
                </a:lnTo>
                <a:lnTo>
                  <a:pt x="361247" y="64627"/>
                </a:lnTo>
                <a:lnTo>
                  <a:pt x="365474" y="70675"/>
                </a:lnTo>
                <a:lnTo>
                  <a:pt x="371558" y="74723"/>
                </a:lnTo>
                <a:lnTo>
                  <a:pt x="378713" y="76199"/>
                </a:lnTo>
                <a:lnTo>
                  <a:pt x="386191" y="74723"/>
                </a:lnTo>
                <a:lnTo>
                  <a:pt x="392239" y="70675"/>
                </a:lnTo>
                <a:lnTo>
                  <a:pt x="396287" y="64627"/>
                </a:lnTo>
                <a:lnTo>
                  <a:pt x="397763" y="57149"/>
                </a:lnTo>
                <a:close/>
              </a:path>
              <a:path w="5048250" h="114300">
                <a:moveTo>
                  <a:pt x="321563" y="57149"/>
                </a:moveTo>
                <a:lnTo>
                  <a:pt x="320087" y="49994"/>
                </a:lnTo>
                <a:lnTo>
                  <a:pt x="316039" y="43910"/>
                </a:lnTo>
                <a:lnTo>
                  <a:pt x="309991" y="39683"/>
                </a:lnTo>
                <a:lnTo>
                  <a:pt x="302513" y="38099"/>
                </a:lnTo>
                <a:lnTo>
                  <a:pt x="295358" y="39683"/>
                </a:lnTo>
                <a:lnTo>
                  <a:pt x="289274" y="43910"/>
                </a:lnTo>
                <a:lnTo>
                  <a:pt x="285047" y="49994"/>
                </a:lnTo>
                <a:lnTo>
                  <a:pt x="283463" y="57149"/>
                </a:lnTo>
                <a:lnTo>
                  <a:pt x="285047" y="64627"/>
                </a:lnTo>
                <a:lnTo>
                  <a:pt x="289274" y="70675"/>
                </a:lnTo>
                <a:lnTo>
                  <a:pt x="295358" y="74723"/>
                </a:lnTo>
                <a:lnTo>
                  <a:pt x="302513" y="76199"/>
                </a:lnTo>
                <a:lnTo>
                  <a:pt x="309991" y="74723"/>
                </a:lnTo>
                <a:lnTo>
                  <a:pt x="316039" y="70675"/>
                </a:lnTo>
                <a:lnTo>
                  <a:pt x="320087" y="64627"/>
                </a:lnTo>
                <a:lnTo>
                  <a:pt x="321563" y="57149"/>
                </a:lnTo>
                <a:close/>
              </a:path>
              <a:path w="5048250" h="114300">
                <a:moveTo>
                  <a:pt x="245363" y="57149"/>
                </a:moveTo>
                <a:lnTo>
                  <a:pt x="243887" y="49994"/>
                </a:lnTo>
                <a:lnTo>
                  <a:pt x="239839" y="43910"/>
                </a:lnTo>
                <a:lnTo>
                  <a:pt x="233791" y="39683"/>
                </a:lnTo>
                <a:lnTo>
                  <a:pt x="226313" y="38099"/>
                </a:lnTo>
                <a:lnTo>
                  <a:pt x="218836" y="39683"/>
                </a:lnTo>
                <a:lnTo>
                  <a:pt x="212788" y="43910"/>
                </a:lnTo>
                <a:lnTo>
                  <a:pt x="208740" y="49994"/>
                </a:lnTo>
                <a:lnTo>
                  <a:pt x="207263" y="57149"/>
                </a:lnTo>
                <a:lnTo>
                  <a:pt x="208740" y="64627"/>
                </a:lnTo>
                <a:lnTo>
                  <a:pt x="212788" y="70675"/>
                </a:lnTo>
                <a:lnTo>
                  <a:pt x="218836" y="74723"/>
                </a:lnTo>
                <a:lnTo>
                  <a:pt x="226313" y="76199"/>
                </a:lnTo>
                <a:lnTo>
                  <a:pt x="233791" y="74723"/>
                </a:lnTo>
                <a:lnTo>
                  <a:pt x="239839" y="70675"/>
                </a:lnTo>
                <a:lnTo>
                  <a:pt x="243887" y="64627"/>
                </a:lnTo>
                <a:lnTo>
                  <a:pt x="245363" y="57149"/>
                </a:lnTo>
                <a:close/>
              </a:path>
              <a:path w="5048250" h="114300">
                <a:moveTo>
                  <a:pt x="169163" y="57149"/>
                </a:moveTo>
                <a:lnTo>
                  <a:pt x="167687" y="49994"/>
                </a:lnTo>
                <a:lnTo>
                  <a:pt x="163639" y="43910"/>
                </a:lnTo>
                <a:lnTo>
                  <a:pt x="157591" y="39683"/>
                </a:lnTo>
                <a:lnTo>
                  <a:pt x="150113" y="38099"/>
                </a:lnTo>
                <a:lnTo>
                  <a:pt x="142636" y="39683"/>
                </a:lnTo>
                <a:lnTo>
                  <a:pt x="136588" y="43910"/>
                </a:lnTo>
                <a:lnTo>
                  <a:pt x="132540" y="49994"/>
                </a:lnTo>
                <a:lnTo>
                  <a:pt x="131063" y="57149"/>
                </a:lnTo>
                <a:lnTo>
                  <a:pt x="132540" y="64627"/>
                </a:lnTo>
                <a:lnTo>
                  <a:pt x="136588" y="70675"/>
                </a:lnTo>
                <a:lnTo>
                  <a:pt x="142636" y="74723"/>
                </a:lnTo>
                <a:lnTo>
                  <a:pt x="150113" y="76199"/>
                </a:lnTo>
                <a:lnTo>
                  <a:pt x="157591" y="74723"/>
                </a:lnTo>
                <a:lnTo>
                  <a:pt x="163639" y="70675"/>
                </a:lnTo>
                <a:lnTo>
                  <a:pt x="167687" y="64627"/>
                </a:lnTo>
                <a:lnTo>
                  <a:pt x="169163" y="57149"/>
                </a:lnTo>
                <a:close/>
              </a:path>
              <a:path w="5048250" h="114300">
                <a:moveTo>
                  <a:pt x="114300" y="114299"/>
                </a:moveTo>
                <a:lnTo>
                  <a:pt x="114300" y="0"/>
                </a:lnTo>
                <a:lnTo>
                  <a:pt x="0" y="57149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79839" y="5759196"/>
            <a:ext cx="400685" cy="705485"/>
          </a:xfrm>
          <a:custGeom>
            <a:avLst/>
            <a:gdLst/>
            <a:ahLst/>
            <a:cxnLst/>
            <a:rect l="l" t="t" r="r" b="b"/>
            <a:pathLst>
              <a:path w="400685" h="705485">
                <a:moveTo>
                  <a:pt x="400228" y="683918"/>
                </a:moveTo>
                <a:lnTo>
                  <a:pt x="397764" y="676655"/>
                </a:lnTo>
                <a:lnTo>
                  <a:pt x="393072" y="670976"/>
                </a:lnTo>
                <a:lnTo>
                  <a:pt x="386524" y="667797"/>
                </a:lnTo>
                <a:lnTo>
                  <a:pt x="379118" y="667333"/>
                </a:lnTo>
                <a:lnTo>
                  <a:pt x="371856" y="669797"/>
                </a:lnTo>
                <a:lnTo>
                  <a:pt x="366176" y="674381"/>
                </a:lnTo>
                <a:lnTo>
                  <a:pt x="362997" y="680751"/>
                </a:lnTo>
                <a:lnTo>
                  <a:pt x="362533" y="688121"/>
                </a:lnTo>
                <a:lnTo>
                  <a:pt x="364998" y="695705"/>
                </a:lnTo>
                <a:lnTo>
                  <a:pt x="369689" y="701385"/>
                </a:lnTo>
                <a:lnTo>
                  <a:pt x="376237" y="704564"/>
                </a:lnTo>
                <a:lnTo>
                  <a:pt x="383643" y="705028"/>
                </a:lnTo>
                <a:lnTo>
                  <a:pt x="390906" y="702563"/>
                </a:lnTo>
                <a:lnTo>
                  <a:pt x="396585" y="697872"/>
                </a:lnTo>
                <a:lnTo>
                  <a:pt x="399764" y="691324"/>
                </a:lnTo>
                <a:lnTo>
                  <a:pt x="400228" y="683918"/>
                </a:lnTo>
                <a:close/>
              </a:path>
              <a:path w="400685" h="705485">
                <a:moveTo>
                  <a:pt x="363212" y="617517"/>
                </a:moveTo>
                <a:lnTo>
                  <a:pt x="361188" y="610361"/>
                </a:lnTo>
                <a:lnTo>
                  <a:pt x="356175" y="604563"/>
                </a:lnTo>
                <a:lnTo>
                  <a:pt x="349662" y="601122"/>
                </a:lnTo>
                <a:lnTo>
                  <a:pt x="342435" y="600396"/>
                </a:lnTo>
                <a:lnTo>
                  <a:pt x="335280" y="602741"/>
                </a:lnTo>
                <a:lnTo>
                  <a:pt x="329481" y="607754"/>
                </a:lnTo>
                <a:lnTo>
                  <a:pt x="326040" y="614267"/>
                </a:lnTo>
                <a:lnTo>
                  <a:pt x="325314" y="621494"/>
                </a:lnTo>
                <a:lnTo>
                  <a:pt x="327660" y="628649"/>
                </a:lnTo>
                <a:lnTo>
                  <a:pt x="332672" y="634448"/>
                </a:lnTo>
                <a:lnTo>
                  <a:pt x="339185" y="637889"/>
                </a:lnTo>
                <a:lnTo>
                  <a:pt x="346412" y="638615"/>
                </a:lnTo>
                <a:lnTo>
                  <a:pt x="353568" y="636269"/>
                </a:lnTo>
                <a:lnTo>
                  <a:pt x="359259" y="631257"/>
                </a:lnTo>
                <a:lnTo>
                  <a:pt x="362521" y="624744"/>
                </a:lnTo>
                <a:lnTo>
                  <a:pt x="363212" y="617517"/>
                </a:lnTo>
                <a:close/>
              </a:path>
              <a:path w="400685" h="705485">
                <a:moveTo>
                  <a:pt x="326302" y="550568"/>
                </a:moveTo>
                <a:lnTo>
                  <a:pt x="323850" y="543305"/>
                </a:lnTo>
                <a:lnTo>
                  <a:pt x="318837" y="537626"/>
                </a:lnTo>
                <a:lnTo>
                  <a:pt x="312324" y="534447"/>
                </a:lnTo>
                <a:lnTo>
                  <a:pt x="305097" y="533983"/>
                </a:lnTo>
                <a:lnTo>
                  <a:pt x="297942" y="536447"/>
                </a:lnTo>
                <a:lnTo>
                  <a:pt x="292250" y="541139"/>
                </a:lnTo>
                <a:lnTo>
                  <a:pt x="288988" y="547687"/>
                </a:lnTo>
                <a:lnTo>
                  <a:pt x="288297" y="555093"/>
                </a:lnTo>
                <a:lnTo>
                  <a:pt x="290322" y="562355"/>
                </a:lnTo>
                <a:lnTo>
                  <a:pt x="295334" y="568035"/>
                </a:lnTo>
                <a:lnTo>
                  <a:pt x="301847" y="571214"/>
                </a:lnTo>
                <a:lnTo>
                  <a:pt x="309074" y="571678"/>
                </a:lnTo>
                <a:lnTo>
                  <a:pt x="316230" y="569213"/>
                </a:lnTo>
                <a:lnTo>
                  <a:pt x="322349" y="564522"/>
                </a:lnTo>
                <a:lnTo>
                  <a:pt x="325755" y="557974"/>
                </a:lnTo>
                <a:lnTo>
                  <a:pt x="326302" y="550568"/>
                </a:lnTo>
                <a:close/>
              </a:path>
              <a:path w="400685" h="705485">
                <a:moveTo>
                  <a:pt x="289298" y="484167"/>
                </a:moveTo>
                <a:lnTo>
                  <a:pt x="287274" y="477011"/>
                </a:lnTo>
                <a:lnTo>
                  <a:pt x="282261" y="471213"/>
                </a:lnTo>
                <a:lnTo>
                  <a:pt x="275748" y="467772"/>
                </a:lnTo>
                <a:lnTo>
                  <a:pt x="268521" y="467046"/>
                </a:lnTo>
                <a:lnTo>
                  <a:pt x="261366" y="469391"/>
                </a:lnTo>
                <a:lnTo>
                  <a:pt x="255246" y="474404"/>
                </a:lnTo>
                <a:lnTo>
                  <a:pt x="251841" y="480917"/>
                </a:lnTo>
                <a:lnTo>
                  <a:pt x="251293" y="488144"/>
                </a:lnTo>
                <a:lnTo>
                  <a:pt x="253746" y="495299"/>
                </a:lnTo>
                <a:lnTo>
                  <a:pt x="258758" y="501098"/>
                </a:lnTo>
                <a:lnTo>
                  <a:pt x="265271" y="504539"/>
                </a:lnTo>
                <a:lnTo>
                  <a:pt x="272498" y="505265"/>
                </a:lnTo>
                <a:lnTo>
                  <a:pt x="279654" y="502919"/>
                </a:lnTo>
                <a:lnTo>
                  <a:pt x="285345" y="497907"/>
                </a:lnTo>
                <a:lnTo>
                  <a:pt x="288607" y="491394"/>
                </a:lnTo>
                <a:lnTo>
                  <a:pt x="289298" y="484167"/>
                </a:lnTo>
                <a:close/>
              </a:path>
              <a:path w="400685" h="705485">
                <a:moveTo>
                  <a:pt x="252281" y="417540"/>
                </a:moveTo>
                <a:lnTo>
                  <a:pt x="249936" y="409955"/>
                </a:lnTo>
                <a:lnTo>
                  <a:pt x="244923" y="404276"/>
                </a:lnTo>
                <a:lnTo>
                  <a:pt x="238410" y="401097"/>
                </a:lnTo>
                <a:lnTo>
                  <a:pt x="231183" y="400633"/>
                </a:lnTo>
                <a:lnTo>
                  <a:pt x="224028" y="403097"/>
                </a:lnTo>
                <a:lnTo>
                  <a:pt x="218336" y="407789"/>
                </a:lnTo>
                <a:lnTo>
                  <a:pt x="215074" y="414337"/>
                </a:lnTo>
                <a:lnTo>
                  <a:pt x="214383" y="421743"/>
                </a:lnTo>
                <a:lnTo>
                  <a:pt x="216408" y="429005"/>
                </a:lnTo>
                <a:lnTo>
                  <a:pt x="221420" y="434685"/>
                </a:lnTo>
                <a:lnTo>
                  <a:pt x="227933" y="437864"/>
                </a:lnTo>
                <a:lnTo>
                  <a:pt x="235160" y="438328"/>
                </a:lnTo>
                <a:lnTo>
                  <a:pt x="242316" y="435863"/>
                </a:lnTo>
                <a:lnTo>
                  <a:pt x="248114" y="431280"/>
                </a:lnTo>
                <a:lnTo>
                  <a:pt x="251555" y="424910"/>
                </a:lnTo>
                <a:lnTo>
                  <a:pt x="252281" y="417540"/>
                </a:lnTo>
                <a:close/>
              </a:path>
              <a:path w="400685" h="705485">
                <a:moveTo>
                  <a:pt x="215062" y="350817"/>
                </a:moveTo>
                <a:lnTo>
                  <a:pt x="212598" y="343661"/>
                </a:lnTo>
                <a:lnTo>
                  <a:pt x="207906" y="337970"/>
                </a:lnTo>
                <a:lnTo>
                  <a:pt x="201358" y="334708"/>
                </a:lnTo>
                <a:lnTo>
                  <a:pt x="193952" y="334017"/>
                </a:lnTo>
                <a:lnTo>
                  <a:pt x="186690" y="336041"/>
                </a:lnTo>
                <a:lnTo>
                  <a:pt x="181010" y="341054"/>
                </a:lnTo>
                <a:lnTo>
                  <a:pt x="177831" y="347567"/>
                </a:lnTo>
                <a:lnTo>
                  <a:pt x="177367" y="354794"/>
                </a:lnTo>
                <a:lnTo>
                  <a:pt x="179832" y="361949"/>
                </a:lnTo>
                <a:lnTo>
                  <a:pt x="184523" y="367748"/>
                </a:lnTo>
                <a:lnTo>
                  <a:pt x="191071" y="371189"/>
                </a:lnTo>
                <a:lnTo>
                  <a:pt x="198477" y="371915"/>
                </a:lnTo>
                <a:lnTo>
                  <a:pt x="205740" y="369569"/>
                </a:lnTo>
                <a:lnTo>
                  <a:pt x="211419" y="364557"/>
                </a:lnTo>
                <a:lnTo>
                  <a:pt x="214598" y="358044"/>
                </a:lnTo>
                <a:lnTo>
                  <a:pt x="215062" y="350817"/>
                </a:lnTo>
                <a:close/>
              </a:path>
              <a:path w="400685" h="705485">
                <a:moveTo>
                  <a:pt x="178046" y="284523"/>
                </a:moveTo>
                <a:lnTo>
                  <a:pt x="176022" y="277367"/>
                </a:lnTo>
                <a:lnTo>
                  <a:pt x="171009" y="271248"/>
                </a:lnTo>
                <a:lnTo>
                  <a:pt x="164496" y="267842"/>
                </a:lnTo>
                <a:lnTo>
                  <a:pt x="157269" y="267295"/>
                </a:lnTo>
                <a:lnTo>
                  <a:pt x="150114" y="269747"/>
                </a:lnTo>
                <a:lnTo>
                  <a:pt x="144315" y="274760"/>
                </a:lnTo>
                <a:lnTo>
                  <a:pt x="140874" y="281273"/>
                </a:lnTo>
                <a:lnTo>
                  <a:pt x="140148" y="288500"/>
                </a:lnTo>
                <a:lnTo>
                  <a:pt x="142494" y="295655"/>
                </a:lnTo>
                <a:lnTo>
                  <a:pt x="147506" y="301347"/>
                </a:lnTo>
                <a:lnTo>
                  <a:pt x="154019" y="304609"/>
                </a:lnTo>
                <a:lnTo>
                  <a:pt x="161246" y="305300"/>
                </a:lnTo>
                <a:lnTo>
                  <a:pt x="168402" y="303275"/>
                </a:lnTo>
                <a:lnTo>
                  <a:pt x="174093" y="298263"/>
                </a:lnTo>
                <a:lnTo>
                  <a:pt x="177355" y="291750"/>
                </a:lnTo>
                <a:lnTo>
                  <a:pt x="178046" y="284523"/>
                </a:lnTo>
                <a:close/>
              </a:path>
              <a:path w="400685" h="705485">
                <a:moveTo>
                  <a:pt x="141136" y="217467"/>
                </a:moveTo>
                <a:lnTo>
                  <a:pt x="138684" y="210311"/>
                </a:lnTo>
                <a:lnTo>
                  <a:pt x="133671" y="204620"/>
                </a:lnTo>
                <a:lnTo>
                  <a:pt x="127158" y="201358"/>
                </a:lnTo>
                <a:lnTo>
                  <a:pt x="119931" y="200667"/>
                </a:lnTo>
                <a:lnTo>
                  <a:pt x="112776" y="202691"/>
                </a:lnTo>
                <a:lnTo>
                  <a:pt x="107084" y="207704"/>
                </a:lnTo>
                <a:lnTo>
                  <a:pt x="103822" y="214217"/>
                </a:lnTo>
                <a:lnTo>
                  <a:pt x="103131" y="221444"/>
                </a:lnTo>
                <a:lnTo>
                  <a:pt x="105156" y="228599"/>
                </a:lnTo>
                <a:lnTo>
                  <a:pt x="110168" y="234398"/>
                </a:lnTo>
                <a:lnTo>
                  <a:pt x="116681" y="237839"/>
                </a:lnTo>
                <a:lnTo>
                  <a:pt x="123908" y="238565"/>
                </a:lnTo>
                <a:lnTo>
                  <a:pt x="131064" y="236219"/>
                </a:lnTo>
                <a:lnTo>
                  <a:pt x="137183" y="231207"/>
                </a:lnTo>
                <a:lnTo>
                  <a:pt x="140589" y="224694"/>
                </a:lnTo>
                <a:lnTo>
                  <a:pt x="141136" y="217467"/>
                </a:lnTo>
                <a:close/>
              </a:path>
              <a:path w="400685" h="705485">
                <a:moveTo>
                  <a:pt x="104132" y="151173"/>
                </a:moveTo>
                <a:lnTo>
                  <a:pt x="102108" y="144017"/>
                </a:lnTo>
                <a:lnTo>
                  <a:pt x="97095" y="138219"/>
                </a:lnTo>
                <a:lnTo>
                  <a:pt x="90582" y="134778"/>
                </a:lnTo>
                <a:lnTo>
                  <a:pt x="83355" y="134052"/>
                </a:lnTo>
                <a:lnTo>
                  <a:pt x="76200" y="136397"/>
                </a:lnTo>
                <a:lnTo>
                  <a:pt x="70401" y="141410"/>
                </a:lnTo>
                <a:lnTo>
                  <a:pt x="66960" y="147923"/>
                </a:lnTo>
                <a:lnTo>
                  <a:pt x="66234" y="155150"/>
                </a:lnTo>
                <a:lnTo>
                  <a:pt x="68580" y="162305"/>
                </a:lnTo>
                <a:lnTo>
                  <a:pt x="73592" y="167997"/>
                </a:lnTo>
                <a:lnTo>
                  <a:pt x="80105" y="171259"/>
                </a:lnTo>
                <a:lnTo>
                  <a:pt x="87332" y="171950"/>
                </a:lnTo>
                <a:lnTo>
                  <a:pt x="94488" y="169925"/>
                </a:lnTo>
                <a:lnTo>
                  <a:pt x="100179" y="164913"/>
                </a:lnTo>
                <a:lnTo>
                  <a:pt x="103441" y="158400"/>
                </a:lnTo>
                <a:lnTo>
                  <a:pt x="104132" y="151173"/>
                </a:lnTo>
                <a:close/>
              </a:path>
              <a:path w="400685" h="705485">
                <a:moveTo>
                  <a:pt x="105918" y="72389"/>
                </a:moveTo>
                <a:lnTo>
                  <a:pt x="0" y="0"/>
                </a:lnTo>
                <a:lnTo>
                  <a:pt x="6096" y="128015"/>
                </a:lnTo>
                <a:lnTo>
                  <a:pt x="29217" y="115131"/>
                </a:lnTo>
                <a:lnTo>
                  <a:pt x="29217" y="88094"/>
                </a:lnTo>
                <a:lnTo>
                  <a:pt x="29908" y="80867"/>
                </a:lnTo>
                <a:lnTo>
                  <a:pt x="33170" y="74354"/>
                </a:lnTo>
                <a:lnTo>
                  <a:pt x="38862" y="69341"/>
                </a:lnTo>
                <a:lnTo>
                  <a:pt x="46017" y="67317"/>
                </a:lnTo>
                <a:lnTo>
                  <a:pt x="53244" y="68008"/>
                </a:lnTo>
                <a:lnTo>
                  <a:pt x="59757" y="71270"/>
                </a:lnTo>
                <a:lnTo>
                  <a:pt x="64770" y="76961"/>
                </a:lnTo>
                <a:lnTo>
                  <a:pt x="67115" y="84117"/>
                </a:lnTo>
                <a:lnTo>
                  <a:pt x="67115" y="94012"/>
                </a:lnTo>
                <a:lnTo>
                  <a:pt x="105918" y="72389"/>
                </a:lnTo>
                <a:close/>
              </a:path>
              <a:path w="400685" h="705485">
                <a:moveTo>
                  <a:pt x="67115" y="84117"/>
                </a:moveTo>
                <a:lnTo>
                  <a:pt x="64770" y="76961"/>
                </a:lnTo>
                <a:lnTo>
                  <a:pt x="59757" y="71270"/>
                </a:lnTo>
                <a:lnTo>
                  <a:pt x="53244" y="68008"/>
                </a:lnTo>
                <a:lnTo>
                  <a:pt x="46017" y="67317"/>
                </a:lnTo>
                <a:lnTo>
                  <a:pt x="38862" y="69341"/>
                </a:lnTo>
                <a:lnTo>
                  <a:pt x="33170" y="74354"/>
                </a:lnTo>
                <a:lnTo>
                  <a:pt x="29908" y="80867"/>
                </a:lnTo>
                <a:lnTo>
                  <a:pt x="29217" y="88094"/>
                </a:lnTo>
                <a:lnTo>
                  <a:pt x="31242" y="95249"/>
                </a:lnTo>
                <a:lnTo>
                  <a:pt x="36254" y="101369"/>
                </a:lnTo>
                <a:lnTo>
                  <a:pt x="42767" y="104774"/>
                </a:lnTo>
                <a:lnTo>
                  <a:pt x="47199" y="105110"/>
                </a:lnTo>
                <a:lnTo>
                  <a:pt x="64088" y="95699"/>
                </a:lnTo>
                <a:lnTo>
                  <a:pt x="66389" y="91344"/>
                </a:lnTo>
                <a:lnTo>
                  <a:pt x="67115" y="84117"/>
                </a:lnTo>
                <a:close/>
              </a:path>
              <a:path w="400685" h="705485">
                <a:moveTo>
                  <a:pt x="47199" y="105110"/>
                </a:moveTo>
                <a:lnTo>
                  <a:pt x="42767" y="104774"/>
                </a:lnTo>
                <a:lnTo>
                  <a:pt x="36254" y="101369"/>
                </a:lnTo>
                <a:lnTo>
                  <a:pt x="31242" y="95249"/>
                </a:lnTo>
                <a:lnTo>
                  <a:pt x="29217" y="88094"/>
                </a:lnTo>
                <a:lnTo>
                  <a:pt x="29217" y="115131"/>
                </a:lnTo>
                <a:lnTo>
                  <a:pt x="47199" y="105110"/>
                </a:lnTo>
                <a:close/>
              </a:path>
              <a:path w="400685" h="705485">
                <a:moveTo>
                  <a:pt x="64088" y="95699"/>
                </a:moveTo>
                <a:lnTo>
                  <a:pt x="47199" y="105110"/>
                </a:lnTo>
                <a:lnTo>
                  <a:pt x="49994" y="105322"/>
                </a:lnTo>
                <a:lnTo>
                  <a:pt x="57150" y="102869"/>
                </a:lnTo>
                <a:lnTo>
                  <a:pt x="62948" y="97857"/>
                </a:lnTo>
                <a:lnTo>
                  <a:pt x="64088" y="95699"/>
                </a:lnTo>
                <a:close/>
              </a:path>
              <a:path w="400685" h="705485">
                <a:moveTo>
                  <a:pt x="67115" y="94012"/>
                </a:moveTo>
                <a:lnTo>
                  <a:pt x="67115" y="84117"/>
                </a:lnTo>
                <a:lnTo>
                  <a:pt x="66389" y="91344"/>
                </a:lnTo>
                <a:lnTo>
                  <a:pt x="64088" y="95699"/>
                </a:lnTo>
                <a:lnTo>
                  <a:pt x="67115" y="9401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32039" y="5682996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635507"/>
                </a:moveTo>
                <a:lnTo>
                  <a:pt x="609600" y="127253"/>
                </a:lnTo>
                <a:lnTo>
                  <a:pt x="603410" y="101658"/>
                </a:lnTo>
                <a:lnTo>
                  <a:pt x="557562" y="56182"/>
                </a:lnTo>
                <a:lnTo>
                  <a:pt x="520350" y="37337"/>
                </a:lnTo>
                <a:lnTo>
                  <a:pt x="475245" y="21779"/>
                </a:lnTo>
                <a:lnTo>
                  <a:pt x="423469" y="10025"/>
                </a:lnTo>
                <a:lnTo>
                  <a:pt x="366246" y="2592"/>
                </a:lnTo>
                <a:lnTo>
                  <a:pt x="304800" y="0"/>
                </a:lnTo>
                <a:lnTo>
                  <a:pt x="243572" y="2592"/>
                </a:lnTo>
                <a:lnTo>
                  <a:pt x="186451" y="10025"/>
                </a:lnTo>
                <a:lnTo>
                  <a:pt x="134689" y="21779"/>
                </a:lnTo>
                <a:lnTo>
                  <a:pt x="89535" y="37337"/>
                </a:lnTo>
                <a:lnTo>
                  <a:pt x="52238" y="56182"/>
                </a:lnTo>
                <a:lnTo>
                  <a:pt x="6221" y="101658"/>
                </a:lnTo>
                <a:lnTo>
                  <a:pt x="0" y="127253"/>
                </a:lnTo>
                <a:lnTo>
                  <a:pt x="0" y="635507"/>
                </a:lnTo>
                <a:lnTo>
                  <a:pt x="24050" y="684847"/>
                </a:lnTo>
                <a:lnTo>
                  <a:pt x="89535" y="725042"/>
                </a:lnTo>
                <a:lnTo>
                  <a:pt x="134689" y="740461"/>
                </a:lnTo>
                <a:lnTo>
                  <a:pt x="186451" y="752093"/>
                </a:lnTo>
                <a:lnTo>
                  <a:pt x="243572" y="759440"/>
                </a:lnTo>
                <a:lnTo>
                  <a:pt x="304800" y="761999"/>
                </a:lnTo>
                <a:lnTo>
                  <a:pt x="366246" y="759440"/>
                </a:lnTo>
                <a:lnTo>
                  <a:pt x="423469" y="752093"/>
                </a:lnTo>
                <a:lnTo>
                  <a:pt x="475245" y="740461"/>
                </a:lnTo>
                <a:lnTo>
                  <a:pt x="520350" y="725042"/>
                </a:lnTo>
                <a:lnTo>
                  <a:pt x="557562" y="706338"/>
                </a:lnTo>
                <a:lnTo>
                  <a:pt x="603410" y="661070"/>
                </a:lnTo>
                <a:lnTo>
                  <a:pt x="609600" y="635507"/>
                </a:lnTo>
                <a:close/>
              </a:path>
            </a:pathLst>
          </a:custGeom>
          <a:solidFill>
            <a:srgbClr val="18A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27467" y="5810250"/>
            <a:ext cx="619760" cy="132080"/>
          </a:xfrm>
          <a:custGeom>
            <a:avLst/>
            <a:gdLst/>
            <a:ahLst/>
            <a:cxnLst/>
            <a:rect l="l" t="t" r="r" b="b"/>
            <a:pathLst>
              <a:path w="619760" h="132079">
                <a:moveTo>
                  <a:pt x="619506" y="762"/>
                </a:moveTo>
                <a:lnTo>
                  <a:pt x="609600" y="0"/>
                </a:lnTo>
                <a:lnTo>
                  <a:pt x="609600" y="6096"/>
                </a:lnTo>
                <a:lnTo>
                  <a:pt x="598450" y="31752"/>
                </a:lnTo>
                <a:lnTo>
                  <a:pt x="550223" y="73432"/>
                </a:lnTo>
                <a:lnTo>
                  <a:pt x="515558" y="89458"/>
                </a:lnTo>
                <a:lnTo>
                  <a:pt x="475465" y="102276"/>
                </a:lnTo>
                <a:lnTo>
                  <a:pt x="431151" y="111886"/>
                </a:lnTo>
                <a:lnTo>
                  <a:pt x="383821" y="118289"/>
                </a:lnTo>
                <a:lnTo>
                  <a:pt x="334682" y="121485"/>
                </a:lnTo>
                <a:lnTo>
                  <a:pt x="284937" y="121476"/>
                </a:lnTo>
                <a:lnTo>
                  <a:pt x="235794" y="118263"/>
                </a:lnTo>
                <a:lnTo>
                  <a:pt x="188458" y="111845"/>
                </a:lnTo>
                <a:lnTo>
                  <a:pt x="144135" y="102224"/>
                </a:lnTo>
                <a:lnTo>
                  <a:pt x="104030" y="89400"/>
                </a:lnTo>
                <a:lnTo>
                  <a:pt x="69349" y="73375"/>
                </a:lnTo>
                <a:lnTo>
                  <a:pt x="21081" y="31722"/>
                </a:lnTo>
                <a:lnTo>
                  <a:pt x="9906" y="6096"/>
                </a:lnTo>
                <a:lnTo>
                  <a:pt x="9906" y="0"/>
                </a:lnTo>
                <a:lnTo>
                  <a:pt x="0" y="762"/>
                </a:lnTo>
                <a:lnTo>
                  <a:pt x="29653" y="56584"/>
                </a:lnTo>
                <a:lnTo>
                  <a:pt x="88477" y="93311"/>
                </a:lnTo>
                <a:lnTo>
                  <a:pt x="126437" y="107083"/>
                </a:lnTo>
                <a:lnTo>
                  <a:pt x="168667" y="117791"/>
                </a:lnTo>
                <a:lnTo>
                  <a:pt x="214096" y="125434"/>
                </a:lnTo>
                <a:lnTo>
                  <a:pt x="261655" y="130011"/>
                </a:lnTo>
                <a:lnTo>
                  <a:pt x="310272" y="131521"/>
                </a:lnTo>
                <a:lnTo>
                  <a:pt x="358875" y="129962"/>
                </a:lnTo>
                <a:lnTo>
                  <a:pt x="406395" y="125333"/>
                </a:lnTo>
                <a:lnTo>
                  <a:pt x="451761" y="117633"/>
                </a:lnTo>
                <a:lnTo>
                  <a:pt x="493901" y="106860"/>
                </a:lnTo>
                <a:lnTo>
                  <a:pt x="531745" y="93013"/>
                </a:lnTo>
                <a:lnTo>
                  <a:pt x="590262" y="56091"/>
                </a:lnTo>
                <a:lnTo>
                  <a:pt x="618744" y="6858"/>
                </a:lnTo>
                <a:lnTo>
                  <a:pt x="61950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27467" y="5679213"/>
            <a:ext cx="619760" cy="770255"/>
          </a:xfrm>
          <a:custGeom>
            <a:avLst/>
            <a:gdLst/>
            <a:ahLst/>
            <a:cxnLst/>
            <a:rect l="l" t="t" r="r" b="b"/>
            <a:pathLst>
              <a:path w="619760" h="770254">
                <a:moveTo>
                  <a:pt x="619506" y="639290"/>
                </a:moveTo>
                <a:lnTo>
                  <a:pt x="619506" y="131036"/>
                </a:lnTo>
                <a:lnTo>
                  <a:pt x="618744" y="123416"/>
                </a:lnTo>
                <a:lnTo>
                  <a:pt x="586613" y="72239"/>
                </a:lnTo>
                <a:lnTo>
                  <a:pt x="523031" y="34707"/>
                </a:lnTo>
                <a:lnTo>
                  <a:pt x="482425" y="21030"/>
                </a:lnTo>
                <a:lnTo>
                  <a:pt x="437531" y="10732"/>
                </a:lnTo>
                <a:lnTo>
                  <a:pt x="389541" y="3801"/>
                </a:lnTo>
                <a:lnTo>
                  <a:pt x="339647" y="227"/>
                </a:lnTo>
                <a:lnTo>
                  <a:pt x="289040" y="0"/>
                </a:lnTo>
                <a:lnTo>
                  <a:pt x="238911" y="3107"/>
                </a:lnTo>
                <a:lnTo>
                  <a:pt x="190454" y="9538"/>
                </a:lnTo>
                <a:lnTo>
                  <a:pt x="144858" y="19282"/>
                </a:lnTo>
                <a:lnTo>
                  <a:pt x="103317" y="32329"/>
                </a:lnTo>
                <a:lnTo>
                  <a:pt x="67021" y="48667"/>
                </a:lnTo>
                <a:lnTo>
                  <a:pt x="14933" y="91173"/>
                </a:lnTo>
                <a:lnTo>
                  <a:pt x="0" y="131036"/>
                </a:lnTo>
                <a:lnTo>
                  <a:pt x="0" y="639290"/>
                </a:lnTo>
                <a:lnTo>
                  <a:pt x="762" y="646910"/>
                </a:lnTo>
                <a:lnTo>
                  <a:pt x="2286" y="653768"/>
                </a:lnTo>
                <a:lnTo>
                  <a:pt x="9906" y="668943"/>
                </a:lnTo>
                <a:lnTo>
                  <a:pt x="9906" y="124940"/>
                </a:lnTo>
                <a:lnTo>
                  <a:pt x="11429" y="118844"/>
                </a:lnTo>
                <a:lnTo>
                  <a:pt x="36546" y="81390"/>
                </a:lnTo>
                <a:lnTo>
                  <a:pt x="73882" y="55992"/>
                </a:lnTo>
                <a:lnTo>
                  <a:pt x="120489" y="36725"/>
                </a:lnTo>
                <a:lnTo>
                  <a:pt x="171891" y="22995"/>
                </a:lnTo>
                <a:lnTo>
                  <a:pt x="223615" y="14211"/>
                </a:lnTo>
                <a:lnTo>
                  <a:pt x="271188" y="9782"/>
                </a:lnTo>
                <a:lnTo>
                  <a:pt x="310134" y="9116"/>
                </a:lnTo>
                <a:lnTo>
                  <a:pt x="325374" y="9116"/>
                </a:lnTo>
                <a:lnTo>
                  <a:pt x="376233" y="11843"/>
                </a:lnTo>
                <a:lnTo>
                  <a:pt x="421203" y="17862"/>
                </a:lnTo>
                <a:lnTo>
                  <a:pt x="470476" y="28421"/>
                </a:lnTo>
                <a:lnTo>
                  <a:pt x="519001" y="44001"/>
                </a:lnTo>
                <a:lnTo>
                  <a:pt x="561729" y="65085"/>
                </a:lnTo>
                <a:lnTo>
                  <a:pt x="593612" y="92158"/>
                </a:lnTo>
                <a:lnTo>
                  <a:pt x="609600" y="125702"/>
                </a:lnTo>
                <a:lnTo>
                  <a:pt x="609600" y="669280"/>
                </a:lnTo>
                <a:lnTo>
                  <a:pt x="610603" y="667931"/>
                </a:lnTo>
                <a:lnTo>
                  <a:pt x="619506" y="639290"/>
                </a:lnTo>
                <a:close/>
              </a:path>
              <a:path w="619760" h="770254">
                <a:moveTo>
                  <a:pt x="609600" y="669280"/>
                </a:moveTo>
                <a:lnTo>
                  <a:pt x="609600" y="645386"/>
                </a:lnTo>
                <a:lnTo>
                  <a:pt x="596934" y="672362"/>
                </a:lnTo>
                <a:lnTo>
                  <a:pt x="574561" y="695731"/>
                </a:lnTo>
                <a:lnTo>
                  <a:pt x="506188" y="731698"/>
                </a:lnTo>
                <a:lnTo>
                  <a:pt x="462935" y="744319"/>
                </a:lnTo>
                <a:lnTo>
                  <a:pt x="415470" y="753380"/>
                </a:lnTo>
                <a:lnTo>
                  <a:pt x="365168" y="758892"/>
                </a:lnTo>
                <a:lnTo>
                  <a:pt x="313401" y="760867"/>
                </a:lnTo>
                <a:lnTo>
                  <a:pt x="261543" y="759317"/>
                </a:lnTo>
                <a:lnTo>
                  <a:pt x="210970" y="754253"/>
                </a:lnTo>
                <a:lnTo>
                  <a:pt x="163054" y="745687"/>
                </a:lnTo>
                <a:lnTo>
                  <a:pt x="119170" y="733629"/>
                </a:lnTo>
                <a:lnTo>
                  <a:pt x="80692" y="718092"/>
                </a:lnTo>
                <a:lnTo>
                  <a:pt x="25448" y="676626"/>
                </a:lnTo>
                <a:lnTo>
                  <a:pt x="9906" y="644624"/>
                </a:lnTo>
                <a:lnTo>
                  <a:pt x="9906" y="668943"/>
                </a:lnTo>
                <a:lnTo>
                  <a:pt x="37798" y="702853"/>
                </a:lnTo>
                <a:lnTo>
                  <a:pt x="105115" y="738721"/>
                </a:lnTo>
                <a:lnTo>
                  <a:pt x="147540" y="751651"/>
                </a:lnTo>
                <a:lnTo>
                  <a:pt x="194124" y="761220"/>
                </a:lnTo>
                <a:lnTo>
                  <a:pt x="243602" y="767410"/>
                </a:lnTo>
                <a:lnTo>
                  <a:pt x="294711" y="770201"/>
                </a:lnTo>
                <a:lnTo>
                  <a:pt x="346187" y="769575"/>
                </a:lnTo>
                <a:lnTo>
                  <a:pt x="396766" y="765513"/>
                </a:lnTo>
                <a:lnTo>
                  <a:pt x="445183" y="757996"/>
                </a:lnTo>
                <a:lnTo>
                  <a:pt x="490174" y="747005"/>
                </a:lnTo>
                <a:lnTo>
                  <a:pt x="530476" y="732522"/>
                </a:lnTo>
                <a:lnTo>
                  <a:pt x="564824" y="714528"/>
                </a:lnTo>
                <a:lnTo>
                  <a:pt x="591954" y="693004"/>
                </a:lnTo>
                <a:lnTo>
                  <a:pt x="609600" y="669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65439" y="5984747"/>
            <a:ext cx="609600" cy="504190"/>
          </a:xfrm>
          <a:custGeom>
            <a:avLst/>
            <a:gdLst/>
            <a:ahLst/>
            <a:cxnLst/>
            <a:rect l="l" t="t" r="r" b="b"/>
            <a:pathLst>
              <a:path w="609600" h="504189">
                <a:moveTo>
                  <a:pt x="609600" y="419861"/>
                </a:moveTo>
                <a:lnTo>
                  <a:pt x="609600" y="83819"/>
                </a:lnTo>
                <a:lnTo>
                  <a:pt x="601553" y="64781"/>
                </a:lnTo>
                <a:lnTo>
                  <a:pt x="542659" y="31635"/>
                </a:lnTo>
                <a:lnTo>
                  <a:pt x="495464" y="18594"/>
                </a:lnTo>
                <a:lnTo>
                  <a:pt x="438872" y="8619"/>
                </a:lnTo>
                <a:lnTo>
                  <a:pt x="374708" y="2243"/>
                </a:lnTo>
                <a:lnTo>
                  <a:pt x="304800" y="0"/>
                </a:lnTo>
                <a:lnTo>
                  <a:pt x="235131" y="2243"/>
                </a:lnTo>
                <a:lnTo>
                  <a:pt x="171061" y="8619"/>
                </a:lnTo>
                <a:lnTo>
                  <a:pt x="114455" y="18594"/>
                </a:lnTo>
                <a:lnTo>
                  <a:pt x="67180" y="31635"/>
                </a:lnTo>
                <a:lnTo>
                  <a:pt x="31102" y="47208"/>
                </a:lnTo>
                <a:lnTo>
                  <a:pt x="0" y="83819"/>
                </a:lnTo>
                <a:lnTo>
                  <a:pt x="0" y="419861"/>
                </a:lnTo>
                <a:lnTo>
                  <a:pt x="31102" y="456473"/>
                </a:lnTo>
                <a:lnTo>
                  <a:pt x="67180" y="472046"/>
                </a:lnTo>
                <a:lnTo>
                  <a:pt x="114455" y="485087"/>
                </a:lnTo>
                <a:lnTo>
                  <a:pt x="171061" y="495062"/>
                </a:lnTo>
                <a:lnTo>
                  <a:pt x="235131" y="501438"/>
                </a:lnTo>
                <a:lnTo>
                  <a:pt x="304800" y="503681"/>
                </a:lnTo>
                <a:lnTo>
                  <a:pt x="374708" y="501438"/>
                </a:lnTo>
                <a:lnTo>
                  <a:pt x="438872" y="495062"/>
                </a:lnTo>
                <a:lnTo>
                  <a:pt x="495464" y="485087"/>
                </a:lnTo>
                <a:lnTo>
                  <a:pt x="542659" y="472046"/>
                </a:lnTo>
                <a:lnTo>
                  <a:pt x="578631" y="456473"/>
                </a:lnTo>
                <a:lnTo>
                  <a:pt x="609600" y="419861"/>
                </a:lnTo>
                <a:close/>
              </a:path>
            </a:pathLst>
          </a:custGeom>
          <a:solidFill>
            <a:srgbClr val="18A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60867" y="6068567"/>
            <a:ext cx="619760" cy="88900"/>
          </a:xfrm>
          <a:custGeom>
            <a:avLst/>
            <a:gdLst/>
            <a:ahLst/>
            <a:cxnLst/>
            <a:rect l="l" t="t" r="r" b="b"/>
            <a:pathLst>
              <a:path w="619760" h="88900">
                <a:moveTo>
                  <a:pt x="11429" y="7620"/>
                </a:moveTo>
                <a:lnTo>
                  <a:pt x="9906" y="3048"/>
                </a:lnTo>
                <a:lnTo>
                  <a:pt x="9906" y="0"/>
                </a:lnTo>
                <a:lnTo>
                  <a:pt x="0" y="762"/>
                </a:lnTo>
                <a:lnTo>
                  <a:pt x="762" y="5334"/>
                </a:lnTo>
                <a:lnTo>
                  <a:pt x="762" y="6096"/>
                </a:lnTo>
                <a:lnTo>
                  <a:pt x="2285" y="9906"/>
                </a:lnTo>
                <a:lnTo>
                  <a:pt x="2285" y="10668"/>
                </a:lnTo>
                <a:lnTo>
                  <a:pt x="4571" y="16002"/>
                </a:lnTo>
                <a:lnTo>
                  <a:pt x="10668" y="21923"/>
                </a:lnTo>
                <a:lnTo>
                  <a:pt x="10668" y="6858"/>
                </a:lnTo>
                <a:lnTo>
                  <a:pt x="11429" y="7620"/>
                </a:lnTo>
                <a:close/>
              </a:path>
              <a:path w="619760" h="88900">
                <a:moveTo>
                  <a:pt x="608838" y="21991"/>
                </a:moveTo>
                <a:lnTo>
                  <a:pt x="608838" y="6858"/>
                </a:lnTo>
                <a:lnTo>
                  <a:pt x="606552" y="11430"/>
                </a:lnTo>
                <a:lnTo>
                  <a:pt x="586528" y="29418"/>
                </a:lnTo>
                <a:lnTo>
                  <a:pt x="517057" y="57095"/>
                </a:lnTo>
                <a:lnTo>
                  <a:pt x="471077" y="66778"/>
                </a:lnTo>
                <a:lnTo>
                  <a:pt x="419911" y="73687"/>
                </a:lnTo>
                <a:lnTo>
                  <a:pt x="365295" y="77821"/>
                </a:lnTo>
                <a:lnTo>
                  <a:pt x="308962" y="79176"/>
                </a:lnTo>
                <a:lnTo>
                  <a:pt x="252645" y="77751"/>
                </a:lnTo>
                <a:lnTo>
                  <a:pt x="198079" y="73542"/>
                </a:lnTo>
                <a:lnTo>
                  <a:pt x="146998" y="66548"/>
                </a:lnTo>
                <a:lnTo>
                  <a:pt x="101134" y="56766"/>
                </a:lnTo>
                <a:lnTo>
                  <a:pt x="62223" y="44193"/>
                </a:lnTo>
                <a:lnTo>
                  <a:pt x="12192" y="10668"/>
                </a:lnTo>
                <a:lnTo>
                  <a:pt x="10668" y="6858"/>
                </a:lnTo>
                <a:lnTo>
                  <a:pt x="10668" y="21923"/>
                </a:lnTo>
                <a:lnTo>
                  <a:pt x="55292" y="51629"/>
                </a:lnTo>
                <a:lnTo>
                  <a:pt x="95305" y="64992"/>
                </a:lnTo>
                <a:lnTo>
                  <a:pt x="142642" y="75383"/>
                </a:lnTo>
                <a:lnTo>
                  <a:pt x="195472" y="82800"/>
                </a:lnTo>
                <a:lnTo>
                  <a:pt x="251961" y="87241"/>
                </a:lnTo>
                <a:lnTo>
                  <a:pt x="310276" y="88701"/>
                </a:lnTo>
                <a:lnTo>
                  <a:pt x="368586" y="87179"/>
                </a:lnTo>
                <a:lnTo>
                  <a:pt x="425058" y="82670"/>
                </a:lnTo>
                <a:lnTo>
                  <a:pt x="477858" y="75173"/>
                </a:lnTo>
                <a:lnTo>
                  <a:pt x="525154" y="64684"/>
                </a:lnTo>
                <a:lnTo>
                  <a:pt x="565115" y="51201"/>
                </a:lnTo>
                <a:lnTo>
                  <a:pt x="595906" y="34721"/>
                </a:lnTo>
                <a:lnTo>
                  <a:pt x="608838" y="21991"/>
                </a:lnTo>
                <a:close/>
              </a:path>
              <a:path w="619760" h="88900">
                <a:moveTo>
                  <a:pt x="619506" y="762"/>
                </a:moveTo>
                <a:lnTo>
                  <a:pt x="609600" y="0"/>
                </a:lnTo>
                <a:lnTo>
                  <a:pt x="609600" y="3048"/>
                </a:lnTo>
                <a:lnTo>
                  <a:pt x="608076" y="7620"/>
                </a:lnTo>
                <a:lnTo>
                  <a:pt x="608838" y="6858"/>
                </a:lnTo>
                <a:lnTo>
                  <a:pt x="608838" y="21991"/>
                </a:lnTo>
                <a:lnTo>
                  <a:pt x="615696" y="15240"/>
                </a:lnTo>
                <a:lnTo>
                  <a:pt x="617220" y="10668"/>
                </a:lnTo>
                <a:lnTo>
                  <a:pt x="617220" y="9906"/>
                </a:lnTo>
                <a:lnTo>
                  <a:pt x="618744" y="6096"/>
                </a:lnTo>
                <a:lnTo>
                  <a:pt x="618744" y="5334"/>
                </a:lnTo>
                <a:lnTo>
                  <a:pt x="61950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60867" y="5980505"/>
            <a:ext cx="619760" cy="512445"/>
          </a:xfrm>
          <a:custGeom>
            <a:avLst/>
            <a:gdLst/>
            <a:ahLst/>
            <a:cxnLst/>
            <a:rect l="l" t="t" r="r" b="b"/>
            <a:pathLst>
              <a:path w="619760" h="512445">
                <a:moveTo>
                  <a:pt x="762" y="428676"/>
                </a:moveTo>
                <a:lnTo>
                  <a:pt x="761" y="83490"/>
                </a:lnTo>
                <a:lnTo>
                  <a:pt x="0" y="88062"/>
                </a:lnTo>
                <a:lnTo>
                  <a:pt x="0" y="424104"/>
                </a:lnTo>
                <a:lnTo>
                  <a:pt x="762" y="428676"/>
                </a:lnTo>
                <a:close/>
              </a:path>
              <a:path w="619760" h="512445">
                <a:moveTo>
                  <a:pt x="617220" y="434772"/>
                </a:moveTo>
                <a:lnTo>
                  <a:pt x="617220" y="78156"/>
                </a:lnTo>
                <a:lnTo>
                  <a:pt x="614934" y="72822"/>
                </a:lnTo>
                <a:lnTo>
                  <a:pt x="564646" y="37120"/>
                </a:lnTo>
                <a:lnTo>
                  <a:pt x="524664" y="23731"/>
                </a:lnTo>
                <a:lnTo>
                  <a:pt x="477265" y="13322"/>
                </a:lnTo>
                <a:lnTo>
                  <a:pt x="424306" y="5893"/>
                </a:lnTo>
                <a:lnTo>
                  <a:pt x="367643" y="1448"/>
                </a:lnTo>
                <a:lnTo>
                  <a:pt x="310486" y="23"/>
                </a:lnTo>
                <a:lnTo>
                  <a:pt x="308748" y="0"/>
                </a:lnTo>
                <a:lnTo>
                  <a:pt x="250634" y="1519"/>
                </a:lnTo>
                <a:lnTo>
                  <a:pt x="194000" y="6039"/>
                </a:lnTo>
                <a:lnTo>
                  <a:pt x="141089" y="13552"/>
                </a:lnTo>
                <a:lnTo>
                  <a:pt x="93759" y="24061"/>
                </a:lnTo>
                <a:lnTo>
                  <a:pt x="53864" y="37567"/>
                </a:lnTo>
                <a:lnTo>
                  <a:pt x="3809" y="73584"/>
                </a:lnTo>
                <a:lnTo>
                  <a:pt x="761" y="82728"/>
                </a:lnTo>
                <a:lnTo>
                  <a:pt x="762" y="429438"/>
                </a:lnTo>
                <a:lnTo>
                  <a:pt x="2286" y="434010"/>
                </a:lnTo>
                <a:lnTo>
                  <a:pt x="2286" y="434772"/>
                </a:lnTo>
                <a:lnTo>
                  <a:pt x="4572" y="439344"/>
                </a:lnTo>
                <a:lnTo>
                  <a:pt x="9906" y="444626"/>
                </a:lnTo>
                <a:lnTo>
                  <a:pt x="9906" y="85014"/>
                </a:lnTo>
                <a:lnTo>
                  <a:pt x="10668" y="83109"/>
                </a:lnTo>
                <a:lnTo>
                  <a:pt x="10668" y="81966"/>
                </a:lnTo>
                <a:lnTo>
                  <a:pt x="12954" y="77394"/>
                </a:lnTo>
                <a:lnTo>
                  <a:pt x="62675" y="44124"/>
                </a:lnTo>
                <a:lnTo>
                  <a:pt x="101658" y="31650"/>
                </a:lnTo>
                <a:lnTo>
                  <a:pt x="147699" y="21952"/>
                </a:lnTo>
                <a:lnTo>
                  <a:pt x="199029" y="15032"/>
                </a:lnTo>
                <a:lnTo>
                  <a:pt x="253881" y="10894"/>
                </a:lnTo>
                <a:lnTo>
                  <a:pt x="310486" y="9538"/>
                </a:lnTo>
                <a:lnTo>
                  <a:pt x="365353" y="10924"/>
                </a:lnTo>
                <a:lnTo>
                  <a:pt x="421885" y="15185"/>
                </a:lnTo>
                <a:lnTo>
                  <a:pt x="473144" y="22192"/>
                </a:lnTo>
                <a:lnTo>
                  <a:pt x="519084" y="31990"/>
                </a:lnTo>
                <a:lnTo>
                  <a:pt x="557937" y="44582"/>
                </a:lnTo>
                <a:lnTo>
                  <a:pt x="607314" y="78156"/>
                </a:lnTo>
                <a:lnTo>
                  <a:pt x="608838" y="81966"/>
                </a:lnTo>
                <a:lnTo>
                  <a:pt x="608838" y="83109"/>
                </a:lnTo>
                <a:lnTo>
                  <a:pt x="609600" y="85014"/>
                </a:lnTo>
                <a:lnTo>
                  <a:pt x="609600" y="444714"/>
                </a:lnTo>
                <a:lnTo>
                  <a:pt x="615696" y="438582"/>
                </a:lnTo>
                <a:lnTo>
                  <a:pt x="617220" y="434772"/>
                </a:lnTo>
                <a:close/>
              </a:path>
              <a:path w="619760" h="512445">
                <a:moveTo>
                  <a:pt x="11430" y="430962"/>
                </a:moveTo>
                <a:lnTo>
                  <a:pt x="9906" y="427152"/>
                </a:lnTo>
                <a:lnTo>
                  <a:pt x="9906" y="444626"/>
                </a:lnTo>
                <a:lnTo>
                  <a:pt x="10668" y="445380"/>
                </a:lnTo>
                <a:lnTo>
                  <a:pt x="10668" y="430200"/>
                </a:lnTo>
                <a:lnTo>
                  <a:pt x="11430" y="430962"/>
                </a:lnTo>
                <a:close/>
              </a:path>
              <a:path w="619760" h="512445">
                <a:moveTo>
                  <a:pt x="11430" y="81204"/>
                </a:moveTo>
                <a:lnTo>
                  <a:pt x="10668" y="81966"/>
                </a:lnTo>
                <a:lnTo>
                  <a:pt x="10668" y="83109"/>
                </a:lnTo>
                <a:lnTo>
                  <a:pt x="11430" y="81204"/>
                </a:lnTo>
                <a:close/>
              </a:path>
              <a:path w="619760" h="512445">
                <a:moveTo>
                  <a:pt x="608838" y="445481"/>
                </a:moveTo>
                <a:lnTo>
                  <a:pt x="608838" y="430200"/>
                </a:lnTo>
                <a:lnTo>
                  <a:pt x="606552" y="434772"/>
                </a:lnTo>
                <a:lnTo>
                  <a:pt x="586906" y="452836"/>
                </a:lnTo>
                <a:lnTo>
                  <a:pt x="517648" y="480606"/>
                </a:lnTo>
                <a:lnTo>
                  <a:pt x="471570" y="490313"/>
                </a:lnTo>
                <a:lnTo>
                  <a:pt x="420216" y="497233"/>
                </a:lnTo>
                <a:lnTo>
                  <a:pt x="365353" y="501365"/>
                </a:lnTo>
                <a:lnTo>
                  <a:pt x="308748" y="502709"/>
                </a:lnTo>
                <a:lnTo>
                  <a:pt x="252168" y="501265"/>
                </a:lnTo>
                <a:lnTo>
                  <a:pt x="197381" y="497032"/>
                </a:lnTo>
                <a:lnTo>
                  <a:pt x="146155" y="490010"/>
                </a:lnTo>
                <a:lnTo>
                  <a:pt x="100255" y="480197"/>
                </a:lnTo>
                <a:lnTo>
                  <a:pt x="61450" y="467593"/>
                </a:lnTo>
                <a:lnTo>
                  <a:pt x="12192" y="434010"/>
                </a:lnTo>
                <a:lnTo>
                  <a:pt x="10668" y="430200"/>
                </a:lnTo>
                <a:lnTo>
                  <a:pt x="10668" y="445380"/>
                </a:lnTo>
                <a:lnTo>
                  <a:pt x="54842" y="475100"/>
                </a:lnTo>
                <a:lnTo>
                  <a:pt x="94834" y="488500"/>
                </a:lnTo>
                <a:lnTo>
                  <a:pt x="142252" y="498914"/>
                </a:lnTo>
                <a:lnTo>
                  <a:pt x="195236" y="506339"/>
                </a:lnTo>
                <a:lnTo>
                  <a:pt x="252168" y="510783"/>
                </a:lnTo>
                <a:lnTo>
                  <a:pt x="310486" y="512224"/>
                </a:lnTo>
                <a:lnTo>
                  <a:pt x="368985" y="510683"/>
                </a:lnTo>
                <a:lnTo>
                  <a:pt x="425634" y="506149"/>
                </a:lnTo>
                <a:lnTo>
                  <a:pt x="478551" y="498624"/>
                </a:lnTo>
                <a:lnTo>
                  <a:pt x="525875" y="488105"/>
                </a:lnTo>
                <a:lnTo>
                  <a:pt x="565747" y="474593"/>
                </a:lnTo>
                <a:lnTo>
                  <a:pt x="596307" y="458085"/>
                </a:lnTo>
                <a:lnTo>
                  <a:pt x="608838" y="445481"/>
                </a:lnTo>
                <a:close/>
              </a:path>
              <a:path w="619760" h="512445">
                <a:moveTo>
                  <a:pt x="608838" y="83109"/>
                </a:moveTo>
                <a:lnTo>
                  <a:pt x="608838" y="81966"/>
                </a:lnTo>
                <a:lnTo>
                  <a:pt x="608076" y="81204"/>
                </a:lnTo>
                <a:lnTo>
                  <a:pt x="608838" y="83109"/>
                </a:lnTo>
                <a:close/>
              </a:path>
              <a:path w="619760" h="512445">
                <a:moveTo>
                  <a:pt x="609600" y="444714"/>
                </a:moveTo>
                <a:lnTo>
                  <a:pt x="609600" y="427152"/>
                </a:lnTo>
                <a:lnTo>
                  <a:pt x="608076" y="430962"/>
                </a:lnTo>
                <a:lnTo>
                  <a:pt x="608838" y="430200"/>
                </a:lnTo>
                <a:lnTo>
                  <a:pt x="608838" y="445481"/>
                </a:lnTo>
                <a:lnTo>
                  <a:pt x="609600" y="444714"/>
                </a:lnTo>
                <a:close/>
              </a:path>
              <a:path w="619760" h="512445">
                <a:moveTo>
                  <a:pt x="618744" y="429438"/>
                </a:moveTo>
                <a:lnTo>
                  <a:pt x="618744" y="82728"/>
                </a:lnTo>
                <a:lnTo>
                  <a:pt x="617220" y="78918"/>
                </a:lnTo>
                <a:lnTo>
                  <a:pt x="617220" y="434010"/>
                </a:lnTo>
                <a:lnTo>
                  <a:pt x="618744" y="429438"/>
                </a:lnTo>
                <a:close/>
              </a:path>
              <a:path w="619760" h="512445">
                <a:moveTo>
                  <a:pt x="619506" y="424104"/>
                </a:moveTo>
                <a:lnTo>
                  <a:pt x="619506" y="88062"/>
                </a:lnTo>
                <a:lnTo>
                  <a:pt x="618744" y="83490"/>
                </a:lnTo>
                <a:lnTo>
                  <a:pt x="618744" y="428676"/>
                </a:lnTo>
                <a:lnTo>
                  <a:pt x="619506" y="424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08239" y="6063996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635507"/>
                </a:moveTo>
                <a:lnTo>
                  <a:pt x="609600" y="127253"/>
                </a:lnTo>
                <a:lnTo>
                  <a:pt x="603410" y="101658"/>
                </a:lnTo>
                <a:lnTo>
                  <a:pt x="557562" y="56182"/>
                </a:lnTo>
                <a:lnTo>
                  <a:pt x="520350" y="37337"/>
                </a:lnTo>
                <a:lnTo>
                  <a:pt x="475245" y="21779"/>
                </a:lnTo>
                <a:lnTo>
                  <a:pt x="423469" y="10025"/>
                </a:lnTo>
                <a:lnTo>
                  <a:pt x="366246" y="2592"/>
                </a:lnTo>
                <a:lnTo>
                  <a:pt x="304800" y="0"/>
                </a:lnTo>
                <a:lnTo>
                  <a:pt x="243572" y="2592"/>
                </a:lnTo>
                <a:lnTo>
                  <a:pt x="186451" y="10025"/>
                </a:lnTo>
                <a:lnTo>
                  <a:pt x="134689" y="21779"/>
                </a:lnTo>
                <a:lnTo>
                  <a:pt x="89535" y="37337"/>
                </a:lnTo>
                <a:lnTo>
                  <a:pt x="52238" y="56182"/>
                </a:lnTo>
                <a:lnTo>
                  <a:pt x="6221" y="101658"/>
                </a:lnTo>
                <a:lnTo>
                  <a:pt x="0" y="127253"/>
                </a:lnTo>
                <a:lnTo>
                  <a:pt x="0" y="635507"/>
                </a:lnTo>
                <a:lnTo>
                  <a:pt x="24050" y="684847"/>
                </a:lnTo>
                <a:lnTo>
                  <a:pt x="89535" y="725042"/>
                </a:lnTo>
                <a:lnTo>
                  <a:pt x="134689" y="740461"/>
                </a:lnTo>
                <a:lnTo>
                  <a:pt x="186451" y="752093"/>
                </a:lnTo>
                <a:lnTo>
                  <a:pt x="243572" y="759440"/>
                </a:lnTo>
                <a:lnTo>
                  <a:pt x="304800" y="761999"/>
                </a:lnTo>
                <a:lnTo>
                  <a:pt x="366246" y="759440"/>
                </a:lnTo>
                <a:lnTo>
                  <a:pt x="423469" y="752093"/>
                </a:lnTo>
                <a:lnTo>
                  <a:pt x="475245" y="740461"/>
                </a:lnTo>
                <a:lnTo>
                  <a:pt x="520350" y="725042"/>
                </a:lnTo>
                <a:lnTo>
                  <a:pt x="557562" y="706338"/>
                </a:lnTo>
                <a:lnTo>
                  <a:pt x="603410" y="661070"/>
                </a:lnTo>
                <a:lnTo>
                  <a:pt x="609600" y="635507"/>
                </a:lnTo>
                <a:close/>
              </a:path>
            </a:pathLst>
          </a:custGeom>
          <a:solidFill>
            <a:srgbClr val="18A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303667" y="6191250"/>
            <a:ext cx="619760" cy="132080"/>
          </a:xfrm>
          <a:custGeom>
            <a:avLst/>
            <a:gdLst/>
            <a:ahLst/>
            <a:cxnLst/>
            <a:rect l="l" t="t" r="r" b="b"/>
            <a:pathLst>
              <a:path w="619760" h="132079">
                <a:moveTo>
                  <a:pt x="619506" y="762"/>
                </a:moveTo>
                <a:lnTo>
                  <a:pt x="609600" y="0"/>
                </a:lnTo>
                <a:lnTo>
                  <a:pt x="609600" y="6096"/>
                </a:lnTo>
                <a:lnTo>
                  <a:pt x="598448" y="31752"/>
                </a:lnTo>
                <a:lnTo>
                  <a:pt x="550218" y="73432"/>
                </a:lnTo>
                <a:lnTo>
                  <a:pt x="515552" y="89458"/>
                </a:lnTo>
                <a:lnTo>
                  <a:pt x="475459" y="102276"/>
                </a:lnTo>
                <a:lnTo>
                  <a:pt x="431145" y="111886"/>
                </a:lnTo>
                <a:lnTo>
                  <a:pt x="383816" y="118289"/>
                </a:lnTo>
                <a:lnTo>
                  <a:pt x="334677" y="121485"/>
                </a:lnTo>
                <a:lnTo>
                  <a:pt x="284933" y="121476"/>
                </a:lnTo>
                <a:lnTo>
                  <a:pt x="235791" y="118263"/>
                </a:lnTo>
                <a:lnTo>
                  <a:pt x="188455" y="111845"/>
                </a:lnTo>
                <a:lnTo>
                  <a:pt x="144133" y="102224"/>
                </a:lnTo>
                <a:lnTo>
                  <a:pt x="104028" y="89400"/>
                </a:lnTo>
                <a:lnTo>
                  <a:pt x="69348" y="73375"/>
                </a:lnTo>
                <a:lnTo>
                  <a:pt x="21081" y="31722"/>
                </a:lnTo>
                <a:lnTo>
                  <a:pt x="9906" y="6096"/>
                </a:lnTo>
                <a:lnTo>
                  <a:pt x="9906" y="0"/>
                </a:lnTo>
                <a:lnTo>
                  <a:pt x="0" y="762"/>
                </a:lnTo>
                <a:lnTo>
                  <a:pt x="29653" y="56584"/>
                </a:lnTo>
                <a:lnTo>
                  <a:pt x="88477" y="93311"/>
                </a:lnTo>
                <a:lnTo>
                  <a:pt x="126437" y="107083"/>
                </a:lnTo>
                <a:lnTo>
                  <a:pt x="168667" y="117791"/>
                </a:lnTo>
                <a:lnTo>
                  <a:pt x="214096" y="125434"/>
                </a:lnTo>
                <a:lnTo>
                  <a:pt x="261655" y="130011"/>
                </a:lnTo>
                <a:lnTo>
                  <a:pt x="310272" y="131521"/>
                </a:lnTo>
                <a:lnTo>
                  <a:pt x="358875" y="129962"/>
                </a:lnTo>
                <a:lnTo>
                  <a:pt x="406395" y="125333"/>
                </a:lnTo>
                <a:lnTo>
                  <a:pt x="451761" y="117633"/>
                </a:lnTo>
                <a:lnTo>
                  <a:pt x="493901" y="106860"/>
                </a:lnTo>
                <a:lnTo>
                  <a:pt x="531745" y="93013"/>
                </a:lnTo>
                <a:lnTo>
                  <a:pt x="590262" y="56091"/>
                </a:lnTo>
                <a:lnTo>
                  <a:pt x="618744" y="6858"/>
                </a:lnTo>
                <a:lnTo>
                  <a:pt x="61950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303667" y="6060213"/>
            <a:ext cx="619760" cy="770255"/>
          </a:xfrm>
          <a:custGeom>
            <a:avLst/>
            <a:gdLst/>
            <a:ahLst/>
            <a:cxnLst/>
            <a:rect l="l" t="t" r="r" b="b"/>
            <a:pathLst>
              <a:path w="619760" h="770254">
                <a:moveTo>
                  <a:pt x="619506" y="639290"/>
                </a:moveTo>
                <a:lnTo>
                  <a:pt x="619506" y="131036"/>
                </a:lnTo>
                <a:lnTo>
                  <a:pt x="618744" y="123416"/>
                </a:lnTo>
                <a:lnTo>
                  <a:pt x="586613" y="72239"/>
                </a:lnTo>
                <a:lnTo>
                  <a:pt x="523031" y="34707"/>
                </a:lnTo>
                <a:lnTo>
                  <a:pt x="482425" y="21030"/>
                </a:lnTo>
                <a:lnTo>
                  <a:pt x="437531" y="10732"/>
                </a:lnTo>
                <a:lnTo>
                  <a:pt x="389541" y="3801"/>
                </a:lnTo>
                <a:lnTo>
                  <a:pt x="339647" y="227"/>
                </a:lnTo>
                <a:lnTo>
                  <a:pt x="289040" y="0"/>
                </a:lnTo>
                <a:lnTo>
                  <a:pt x="238911" y="3107"/>
                </a:lnTo>
                <a:lnTo>
                  <a:pt x="190454" y="9538"/>
                </a:lnTo>
                <a:lnTo>
                  <a:pt x="144858" y="19282"/>
                </a:lnTo>
                <a:lnTo>
                  <a:pt x="103317" y="32329"/>
                </a:lnTo>
                <a:lnTo>
                  <a:pt x="67021" y="48667"/>
                </a:lnTo>
                <a:lnTo>
                  <a:pt x="14933" y="91173"/>
                </a:lnTo>
                <a:lnTo>
                  <a:pt x="0" y="131036"/>
                </a:lnTo>
                <a:lnTo>
                  <a:pt x="0" y="639290"/>
                </a:lnTo>
                <a:lnTo>
                  <a:pt x="762" y="646910"/>
                </a:lnTo>
                <a:lnTo>
                  <a:pt x="2286" y="653768"/>
                </a:lnTo>
                <a:lnTo>
                  <a:pt x="9906" y="668943"/>
                </a:lnTo>
                <a:lnTo>
                  <a:pt x="9906" y="124940"/>
                </a:lnTo>
                <a:lnTo>
                  <a:pt x="11429" y="118844"/>
                </a:lnTo>
                <a:lnTo>
                  <a:pt x="36546" y="81390"/>
                </a:lnTo>
                <a:lnTo>
                  <a:pt x="73882" y="55992"/>
                </a:lnTo>
                <a:lnTo>
                  <a:pt x="120489" y="36725"/>
                </a:lnTo>
                <a:lnTo>
                  <a:pt x="171891" y="22995"/>
                </a:lnTo>
                <a:lnTo>
                  <a:pt x="223615" y="14211"/>
                </a:lnTo>
                <a:lnTo>
                  <a:pt x="271188" y="9782"/>
                </a:lnTo>
                <a:lnTo>
                  <a:pt x="310134" y="9116"/>
                </a:lnTo>
                <a:lnTo>
                  <a:pt x="325374" y="9116"/>
                </a:lnTo>
                <a:lnTo>
                  <a:pt x="376233" y="11843"/>
                </a:lnTo>
                <a:lnTo>
                  <a:pt x="421203" y="17862"/>
                </a:lnTo>
                <a:lnTo>
                  <a:pt x="470476" y="28421"/>
                </a:lnTo>
                <a:lnTo>
                  <a:pt x="519001" y="44001"/>
                </a:lnTo>
                <a:lnTo>
                  <a:pt x="561729" y="65085"/>
                </a:lnTo>
                <a:lnTo>
                  <a:pt x="593612" y="92158"/>
                </a:lnTo>
                <a:lnTo>
                  <a:pt x="609600" y="125702"/>
                </a:lnTo>
                <a:lnTo>
                  <a:pt x="609600" y="669280"/>
                </a:lnTo>
                <a:lnTo>
                  <a:pt x="610603" y="667931"/>
                </a:lnTo>
                <a:lnTo>
                  <a:pt x="619506" y="639290"/>
                </a:lnTo>
                <a:close/>
              </a:path>
              <a:path w="619760" h="770254">
                <a:moveTo>
                  <a:pt x="609600" y="669280"/>
                </a:moveTo>
                <a:lnTo>
                  <a:pt x="609600" y="645386"/>
                </a:lnTo>
                <a:lnTo>
                  <a:pt x="596934" y="672362"/>
                </a:lnTo>
                <a:lnTo>
                  <a:pt x="574561" y="695731"/>
                </a:lnTo>
                <a:lnTo>
                  <a:pt x="506188" y="731698"/>
                </a:lnTo>
                <a:lnTo>
                  <a:pt x="462935" y="744319"/>
                </a:lnTo>
                <a:lnTo>
                  <a:pt x="415470" y="753380"/>
                </a:lnTo>
                <a:lnTo>
                  <a:pt x="365168" y="758892"/>
                </a:lnTo>
                <a:lnTo>
                  <a:pt x="313401" y="760867"/>
                </a:lnTo>
                <a:lnTo>
                  <a:pt x="261543" y="759317"/>
                </a:lnTo>
                <a:lnTo>
                  <a:pt x="210970" y="754253"/>
                </a:lnTo>
                <a:lnTo>
                  <a:pt x="163054" y="745687"/>
                </a:lnTo>
                <a:lnTo>
                  <a:pt x="119170" y="733629"/>
                </a:lnTo>
                <a:lnTo>
                  <a:pt x="80692" y="718092"/>
                </a:lnTo>
                <a:lnTo>
                  <a:pt x="25448" y="676626"/>
                </a:lnTo>
                <a:lnTo>
                  <a:pt x="9906" y="644624"/>
                </a:lnTo>
                <a:lnTo>
                  <a:pt x="9906" y="668943"/>
                </a:lnTo>
                <a:lnTo>
                  <a:pt x="37798" y="702853"/>
                </a:lnTo>
                <a:lnTo>
                  <a:pt x="105115" y="738721"/>
                </a:lnTo>
                <a:lnTo>
                  <a:pt x="147540" y="751651"/>
                </a:lnTo>
                <a:lnTo>
                  <a:pt x="194124" y="761220"/>
                </a:lnTo>
                <a:lnTo>
                  <a:pt x="243602" y="767410"/>
                </a:lnTo>
                <a:lnTo>
                  <a:pt x="294711" y="770201"/>
                </a:lnTo>
                <a:lnTo>
                  <a:pt x="346187" y="769575"/>
                </a:lnTo>
                <a:lnTo>
                  <a:pt x="396766" y="765513"/>
                </a:lnTo>
                <a:lnTo>
                  <a:pt x="445183" y="757996"/>
                </a:lnTo>
                <a:lnTo>
                  <a:pt x="490174" y="747005"/>
                </a:lnTo>
                <a:lnTo>
                  <a:pt x="530476" y="732522"/>
                </a:lnTo>
                <a:lnTo>
                  <a:pt x="564824" y="714528"/>
                </a:lnTo>
                <a:lnTo>
                  <a:pt x="591954" y="693004"/>
                </a:lnTo>
                <a:lnTo>
                  <a:pt x="609600" y="669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60839" y="4539996"/>
            <a:ext cx="914400" cy="1066800"/>
          </a:xfrm>
          <a:custGeom>
            <a:avLst/>
            <a:gdLst/>
            <a:ahLst/>
            <a:cxnLst/>
            <a:rect l="l" t="t" r="r" b="b"/>
            <a:pathLst>
              <a:path w="914400" h="1066800">
                <a:moveTo>
                  <a:pt x="914400" y="889253"/>
                </a:moveTo>
                <a:lnTo>
                  <a:pt x="914400" y="178307"/>
                </a:lnTo>
                <a:lnTo>
                  <a:pt x="909453" y="151999"/>
                </a:lnTo>
                <a:lnTo>
                  <a:pt x="871984" y="103215"/>
                </a:lnTo>
                <a:lnTo>
                  <a:pt x="802418" y="61397"/>
                </a:lnTo>
                <a:lnTo>
                  <a:pt x="757351" y="43796"/>
                </a:lnTo>
                <a:lnTo>
                  <a:pt x="706361" y="28771"/>
                </a:lnTo>
                <a:lnTo>
                  <a:pt x="650151" y="16601"/>
                </a:lnTo>
                <a:lnTo>
                  <a:pt x="589420" y="7563"/>
                </a:lnTo>
                <a:lnTo>
                  <a:pt x="524869" y="1937"/>
                </a:lnTo>
                <a:lnTo>
                  <a:pt x="457200" y="0"/>
                </a:lnTo>
                <a:lnTo>
                  <a:pt x="389702" y="1937"/>
                </a:lnTo>
                <a:lnTo>
                  <a:pt x="325257" y="7563"/>
                </a:lnTo>
                <a:lnTo>
                  <a:pt x="264578" y="16601"/>
                </a:lnTo>
                <a:lnTo>
                  <a:pt x="208374" y="28771"/>
                </a:lnTo>
                <a:lnTo>
                  <a:pt x="157357" y="43796"/>
                </a:lnTo>
                <a:lnTo>
                  <a:pt x="112238" y="61397"/>
                </a:lnTo>
                <a:lnTo>
                  <a:pt x="73729" y="81296"/>
                </a:lnTo>
                <a:lnTo>
                  <a:pt x="42539" y="103215"/>
                </a:lnTo>
                <a:lnTo>
                  <a:pt x="4963" y="151999"/>
                </a:lnTo>
                <a:lnTo>
                  <a:pt x="0" y="178307"/>
                </a:lnTo>
                <a:lnTo>
                  <a:pt x="0" y="889253"/>
                </a:lnTo>
                <a:lnTo>
                  <a:pt x="19380" y="940620"/>
                </a:lnTo>
                <a:lnTo>
                  <a:pt x="73729" y="986036"/>
                </a:lnTo>
                <a:lnTo>
                  <a:pt x="112238" y="1005835"/>
                </a:lnTo>
                <a:lnTo>
                  <a:pt x="157357" y="1023332"/>
                </a:lnTo>
                <a:lnTo>
                  <a:pt x="208374" y="1038257"/>
                </a:lnTo>
                <a:lnTo>
                  <a:pt x="264578" y="1050337"/>
                </a:lnTo>
                <a:lnTo>
                  <a:pt x="325257" y="1059302"/>
                </a:lnTo>
                <a:lnTo>
                  <a:pt x="389702" y="1064880"/>
                </a:lnTo>
                <a:lnTo>
                  <a:pt x="457200" y="1066799"/>
                </a:lnTo>
                <a:lnTo>
                  <a:pt x="524869" y="1064880"/>
                </a:lnTo>
                <a:lnTo>
                  <a:pt x="589420" y="1059302"/>
                </a:lnTo>
                <a:lnTo>
                  <a:pt x="650151" y="1050337"/>
                </a:lnTo>
                <a:lnTo>
                  <a:pt x="706361" y="1038257"/>
                </a:lnTo>
                <a:lnTo>
                  <a:pt x="757351" y="1023332"/>
                </a:lnTo>
                <a:lnTo>
                  <a:pt x="802418" y="1005835"/>
                </a:lnTo>
                <a:lnTo>
                  <a:pt x="840863" y="986036"/>
                </a:lnTo>
                <a:lnTo>
                  <a:pt x="895081" y="940620"/>
                </a:lnTo>
                <a:lnTo>
                  <a:pt x="914400" y="889253"/>
                </a:lnTo>
                <a:close/>
              </a:path>
            </a:pathLst>
          </a:custGeom>
          <a:solidFill>
            <a:srgbClr val="18A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56267" y="4718303"/>
            <a:ext cx="924560" cy="182245"/>
          </a:xfrm>
          <a:custGeom>
            <a:avLst/>
            <a:gdLst/>
            <a:ahLst/>
            <a:cxnLst/>
            <a:rect l="l" t="t" r="r" b="b"/>
            <a:pathLst>
              <a:path w="924560" h="182245">
                <a:moveTo>
                  <a:pt x="924306" y="4572"/>
                </a:moveTo>
                <a:lnTo>
                  <a:pt x="924306" y="0"/>
                </a:lnTo>
                <a:lnTo>
                  <a:pt x="914400" y="0"/>
                </a:lnTo>
                <a:lnTo>
                  <a:pt x="914400" y="4572"/>
                </a:lnTo>
                <a:lnTo>
                  <a:pt x="913638" y="8382"/>
                </a:lnTo>
                <a:lnTo>
                  <a:pt x="913638" y="12954"/>
                </a:lnTo>
                <a:lnTo>
                  <a:pt x="896397" y="47807"/>
                </a:lnTo>
                <a:lnTo>
                  <a:pt x="867989" y="75923"/>
                </a:lnTo>
                <a:lnTo>
                  <a:pt x="833640" y="98082"/>
                </a:lnTo>
                <a:lnTo>
                  <a:pt x="798576" y="115062"/>
                </a:lnTo>
                <a:lnTo>
                  <a:pt x="717374" y="142448"/>
                </a:lnTo>
                <a:lnTo>
                  <a:pt x="665825" y="154200"/>
                </a:lnTo>
                <a:lnTo>
                  <a:pt x="613652" y="162849"/>
                </a:lnTo>
                <a:lnTo>
                  <a:pt x="561059" y="168739"/>
                </a:lnTo>
                <a:lnTo>
                  <a:pt x="508254" y="172212"/>
                </a:lnTo>
                <a:lnTo>
                  <a:pt x="485394" y="172974"/>
                </a:lnTo>
                <a:lnTo>
                  <a:pt x="438912" y="172974"/>
                </a:lnTo>
                <a:lnTo>
                  <a:pt x="365753" y="169131"/>
                </a:lnTo>
                <a:lnTo>
                  <a:pt x="320098" y="163985"/>
                </a:lnTo>
                <a:lnTo>
                  <a:pt x="271147" y="156316"/>
                </a:lnTo>
                <a:lnTo>
                  <a:pt x="220970" y="145841"/>
                </a:lnTo>
                <a:lnTo>
                  <a:pt x="171632" y="132281"/>
                </a:lnTo>
                <a:lnTo>
                  <a:pt x="125203" y="115356"/>
                </a:lnTo>
                <a:lnTo>
                  <a:pt x="83748" y="94784"/>
                </a:lnTo>
                <a:lnTo>
                  <a:pt x="49335" y="70284"/>
                </a:lnTo>
                <a:lnTo>
                  <a:pt x="24032" y="41577"/>
                </a:lnTo>
                <a:lnTo>
                  <a:pt x="9906" y="8382"/>
                </a:lnTo>
                <a:lnTo>
                  <a:pt x="9906" y="0"/>
                </a:lnTo>
                <a:lnTo>
                  <a:pt x="0" y="0"/>
                </a:lnTo>
                <a:lnTo>
                  <a:pt x="0" y="4572"/>
                </a:lnTo>
                <a:lnTo>
                  <a:pt x="762" y="9906"/>
                </a:lnTo>
                <a:lnTo>
                  <a:pt x="39499" y="74390"/>
                </a:lnTo>
                <a:lnTo>
                  <a:pt x="74388" y="100101"/>
                </a:lnTo>
                <a:lnTo>
                  <a:pt x="116723" y="121793"/>
                </a:lnTo>
                <a:lnTo>
                  <a:pt x="164331" y="139716"/>
                </a:lnTo>
                <a:lnTo>
                  <a:pt x="215037" y="154119"/>
                </a:lnTo>
                <a:lnTo>
                  <a:pt x="266665" y="165254"/>
                </a:lnTo>
                <a:lnTo>
                  <a:pt x="317041" y="173371"/>
                </a:lnTo>
                <a:lnTo>
                  <a:pt x="363991" y="178721"/>
                </a:lnTo>
                <a:lnTo>
                  <a:pt x="405339" y="181552"/>
                </a:lnTo>
                <a:lnTo>
                  <a:pt x="438912" y="182118"/>
                </a:lnTo>
                <a:lnTo>
                  <a:pt x="485394" y="182118"/>
                </a:lnTo>
                <a:lnTo>
                  <a:pt x="560171" y="178716"/>
                </a:lnTo>
                <a:lnTo>
                  <a:pt x="607204" y="173333"/>
                </a:lnTo>
                <a:lnTo>
                  <a:pt x="657724" y="165165"/>
                </a:lnTo>
                <a:lnTo>
                  <a:pt x="709522" y="153963"/>
                </a:lnTo>
                <a:lnTo>
                  <a:pt x="760391" y="139479"/>
                </a:lnTo>
                <a:lnTo>
                  <a:pt x="808124" y="121465"/>
                </a:lnTo>
                <a:lnTo>
                  <a:pt x="850513" y="99672"/>
                </a:lnTo>
                <a:lnTo>
                  <a:pt x="885351" y="73853"/>
                </a:lnTo>
                <a:lnTo>
                  <a:pt x="910431" y="43760"/>
                </a:lnTo>
                <a:lnTo>
                  <a:pt x="923544" y="9144"/>
                </a:lnTo>
                <a:lnTo>
                  <a:pt x="9243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56267" y="4535423"/>
            <a:ext cx="924560" cy="1076960"/>
          </a:xfrm>
          <a:custGeom>
            <a:avLst/>
            <a:gdLst/>
            <a:ahLst/>
            <a:cxnLst/>
            <a:rect l="l" t="t" r="r" b="b"/>
            <a:pathLst>
              <a:path w="924560" h="1076960">
                <a:moveTo>
                  <a:pt x="924306" y="898397"/>
                </a:moveTo>
                <a:lnTo>
                  <a:pt x="924306" y="177545"/>
                </a:lnTo>
                <a:lnTo>
                  <a:pt x="923544" y="172973"/>
                </a:lnTo>
                <a:lnTo>
                  <a:pt x="885040" y="108537"/>
                </a:lnTo>
                <a:lnTo>
                  <a:pt x="850151" y="82782"/>
                </a:lnTo>
                <a:lnTo>
                  <a:pt x="807763" y="61022"/>
                </a:lnTo>
                <a:lnTo>
                  <a:pt x="760070" y="43021"/>
                </a:lnTo>
                <a:lnTo>
                  <a:pt x="709267" y="28543"/>
                </a:lnTo>
                <a:lnTo>
                  <a:pt x="657547" y="17354"/>
                </a:lnTo>
                <a:lnTo>
                  <a:pt x="607106" y="9216"/>
                </a:lnTo>
                <a:lnTo>
                  <a:pt x="560137" y="3896"/>
                </a:lnTo>
                <a:lnTo>
                  <a:pt x="518835" y="1156"/>
                </a:lnTo>
                <a:lnTo>
                  <a:pt x="485394" y="761"/>
                </a:lnTo>
                <a:lnTo>
                  <a:pt x="461772" y="0"/>
                </a:lnTo>
                <a:lnTo>
                  <a:pt x="438150" y="0"/>
                </a:lnTo>
                <a:lnTo>
                  <a:pt x="404501" y="832"/>
                </a:lnTo>
                <a:lnTo>
                  <a:pt x="363465" y="3814"/>
                </a:lnTo>
                <a:lnTo>
                  <a:pt x="317101" y="9193"/>
                </a:lnTo>
                <a:lnTo>
                  <a:pt x="267468" y="17220"/>
                </a:lnTo>
                <a:lnTo>
                  <a:pt x="216626" y="28141"/>
                </a:lnTo>
                <a:lnTo>
                  <a:pt x="166634" y="42207"/>
                </a:lnTo>
                <a:lnTo>
                  <a:pt x="119553" y="59666"/>
                </a:lnTo>
                <a:lnTo>
                  <a:pt x="77442" y="80766"/>
                </a:lnTo>
                <a:lnTo>
                  <a:pt x="42360" y="105756"/>
                </a:lnTo>
                <a:lnTo>
                  <a:pt x="16367" y="134885"/>
                </a:lnTo>
                <a:lnTo>
                  <a:pt x="761" y="172973"/>
                </a:lnTo>
                <a:lnTo>
                  <a:pt x="0" y="178307"/>
                </a:lnTo>
                <a:lnTo>
                  <a:pt x="0" y="899159"/>
                </a:lnTo>
                <a:lnTo>
                  <a:pt x="1524" y="908303"/>
                </a:lnTo>
                <a:lnTo>
                  <a:pt x="9906" y="926462"/>
                </a:lnTo>
                <a:lnTo>
                  <a:pt x="9906" y="173735"/>
                </a:lnTo>
                <a:lnTo>
                  <a:pt x="10667" y="169925"/>
                </a:lnTo>
                <a:lnTo>
                  <a:pt x="53846" y="108677"/>
                </a:lnTo>
                <a:lnTo>
                  <a:pt x="90611" y="84315"/>
                </a:lnTo>
                <a:lnTo>
                  <a:pt x="134592" y="63826"/>
                </a:lnTo>
                <a:lnTo>
                  <a:pt x="183614" y="46985"/>
                </a:lnTo>
                <a:lnTo>
                  <a:pt x="235501" y="33566"/>
                </a:lnTo>
                <a:lnTo>
                  <a:pt x="288078" y="23343"/>
                </a:lnTo>
                <a:lnTo>
                  <a:pt x="339169" y="16092"/>
                </a:lnTo>
                <a:lnTo>
                  <a:pt x="386599" y="11586"/>
                </a:lnTo>
                <a:lnTo>
                  <a:pt x="426480" y="9680"/>
                </a:lnTo>
                <a:lnTo>
                  <a:pt x="438912" y="9697"/>
                </a:lnTo>
                <a:lnTo>
                  <a:pt x="461772" y="9905"/>
                </a:lnTo>
                <a:lnTo>
                  <a:pt x="485394" y="9905"/>
                </a:lnTo>
                <a:lnTo>
                  <a:pt x="542859" y="11819"/>
                </a:lnTo>
                <a:lnTo>
                  <a:pt x="585974" y="15847"/>
                </a:lnTo>
                <a:lnTo>
                  <a:pt x="635440" y="22974"/>
                </a:lnTo>
                <a:lnTo>
                  <a:pt x="688340" y="33423"/>
                </a:lnTo>
                <a:lnTo>
                  <a:pt x="741754" y="47415"/>
                </a:lnTo>
                <a:lnTo>
                  <a:pt x="792765" y="65173"/>
                </a:lnTo>
                <a:lnTo>
                  <a:pt x="838453" y="86919"/>
                </a:lnTo>
                <a:lnTo>
                  <a:pt x="875901" y="112875"/>
                </a:lnTo>
                <a:lnTo>
                  <a:pt x="902189" y="143264"/>
                </a:lnTo>
                <a:lnTo>
                  <a:pt x="914400" y="178307"/>
                </a:lnTo>
                <a:lnTo>
                  <a:pt x="914400" y="929047"/>
                </a:lnTo>
                <a:lnTo>
                  <a:pt x="924306" y="898397"/>
                </a:lnTo>
                <a:close/>
              </a:path>
              <a:path w="924560" h="1076960">
                <a:moveTo>
                  <a:pt x="914400" y="929047"/>
                </a:moveTo>
                <a:lnTo>
                  <a:pt x="914400" y="898397"/>
                </a:lnTo>
                <a:lnTo>
                  <a:pt x="913638" y="902969"/>
                </a:lnTo>
                <a:lnTo>
                  <a:pt x="913638" y="906779"/>
                </a:lnTo>
                <a:lnTo>
                  <a:pt x="897190" y="941065"/>
                </a:lnTo>
                <a:lnTo>
                  <a:pt x="868122" y="969702"/>
                </a:lnTo>
                <a:lnTo>
                  <a:pt x="833047" y="992404"/>
                </a:lnTo>
                <a:lnTo>
                  <a:pt x="798576" y="1008887"/>
                </a:lnTo>
                <a:lnTo>
                  <a:pt x="717899" y="1036383"/>
                </a:lnTo>
                <a:lnTo>
                  <a:pt x="666117" y="1048241"/>
                </a:lnTo>
                <a:lnTo>
                  <a:pt x="613450" y="1056944"/>
                </a:lnTo>
                <a:lnTo>
                  <a:pt x="560596" y="1062780"/>
                </a:lnTo>
                <a:lnTo>
                  <a:pt x="508254" y="1066037"/>
                </a:lnTo>
                <a:lnTo>
                  <a:pt x="485394" y="1066799"/>
                </a:lnTo>
                <a:lnTo>
                  <a:pt x="438150" y="1066783"/>
                </a:lnTo>
                <a:lnTo>
                  <a:pt x="357988" y="1062626"/>
                </a:lnTo>
                <a:lnTo>
                  <a:pt x="307216" y="1056367"/>
                </a:lnTo>
                <a:lnTo>
                  <a:pt x="253161" y="1046928"/>
                </a:lnTo>
                <a:lnTo>
                  <a:pt x="198515" y="1034010"/>
                </a:lnTo>
                <a:lnTo>
                  <a:pt x="145971" y="1017314"/>
                </a:lnTo>
                <a:lnTo>
                  <a:pt x="98221" y="996542"/>
                </a:lnTo>
                <a:lnTo>
                  <a:pt x="57959" y="971395"/>
                </a:lnTo>
                <a:lnTo>
                  <a:pt x="27877" y="941573"/>
                </a:lnTo>
                <a:lnTo>
                  <a:pt x="10668" y="906779"/>
                </a:lnTo>
                <a:lnTo>
                  <a:pt x="9906" y="902207"/>
                </a:lnTo>
                <a:lnTo>
                  <a:pt x="9906" y="926462"/>
                </a:lnTo>
                <a:lnTo>
                  <a:pt x="45440" y="973488"/>
                </a:lnTo>
                <a:lnTo>
                  <a:pt x="82618" y="999083"/>
                </a:lnTo>
                <a:lnTo>
                  <a:pt x="127078" y="1020425"/>
                </a:lnTo>
                <a:lnTo>
                  <a:pt x="176673" y="1037823"/>
                </a:lnTo>
                <a:lnTo>
                  <a:pt x="229254" y="1051586"/>
                </a:lnTo>
                <a:lnTo>
                  <a:pt x="282674" y="1062024"/>
                </a:lnTo>
                <a:lnTo>
                  <a:pt x="334783" y="1069446"/>
                </a:lnTo>
                <a:lnTo>
                  <a:pt x="383435" y="1074161"/>
                </a:lnTo>
                <a:lnTo>
                  <a:pt x="426480" y="1076478"/>
                </a:lnTo>
                <a:lnTo>
                  <a:pt x="461772" y="1076705"/>
                </a:lnTo>
                <a:lnTo>
                  <a:pt x="485394" y="1075943"/>
                </a:lnTo>
                <a:lnTo>
                  <a:pt x="509016" y="1075943"/>
                </a:lnTo>
                <a:lnTo>
                  <a:pt x="581398" y="1070745"/>
                </a:lnTo>
                <a:lnTo>
                  <a:pt x="626600" y="1064664"/>
                </a:lnTo>
                <a:lnTo>
                  <a:pt x="674978" y="1055918"/>
                </a:lnTo>
                <a:lnTo>
                  <a:pt x="724411" y="1044250"/>
                </a:lnTo>
                <a:lnTo>
                  <a:pt x="772776" y="1029400"/>
                </a:lnTo>
                <a:lnTo>
                  <a:pt x="817951" y="1011111"/>
                </a:lnTo>
                <a:lnTo>
                  <a:pt x="857814" y="989124"/>
                </a:lnTo>
                <a:lnTo>
                  <a:pt x="890242" y="963182"/>
                </a:lnTo>
                <a:lnTo>
                  <a:pt x="913114" y="933026"/>
                </a:lnTo>
                <a:lnTo>
                  <a:pt x="914400" y="929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94439" y="3320796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304800" y="762000"/>
                </a:moveTo>
                <a:lnTo>
                  <a:pt x="304800" y="152399"/>
                </a:lnTo>
                <a:lnTo>
                  <a:pt x="297070" y="104363"/>
                </a:lnTo>
                <a:lnTo>
                  <a:pt x="275514" y="62544"/>
                </a:lnTo>
                <a:lnTo>
                  <a:pt x="242584" y="29504"/>
                </a:lnTo>
                <a:lnTo>
                  <a:pt x="200729" y="7802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762000"/>
                </a:lnTo>
                <a:lnTo>
                  <a:pt x="7802" y="810329"/>
                </a:lnTo>
                <a:lnTo>
                  <a:pt x="29504" y="852184"/>
                </a:lnTo>
                <a:lnTo>
                  <a:pt x="62544" y="885114"/>
                </a:lnTo>
                <a:lnTo>
                  <a:pt x="104363" y="906670"/>
                </a:lnTo>
                <a:lnTo>
                  <a:pt x="152400" y="914400"/>
                </a:lnTo>
                <a:lnTo>
                  <a:pt x="200729" y="906670"/>
                </a:lnTo>
                <a:lnTo>
                  <a:pt x="242584" y="885114"/>
                </a:lnTo>
                <a:lnTo>
                  <a:pt x="275514" y="852184"/>
                </a:lnTo>
                <a:lnTo>
                  <a:pt x="297070" y="810329"/>
                </a:lnTo>
                <a:lnTo>
                  <a:pt x="304800" y="762000"/>
                </a:lnTo>
                <a:close/>
              </a:path>
            </a:pathLst>
          </a:custGeom>
          <a:solidFill>
            <a:srgbClr val="18A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89867" y="3473196"/>
            <a:ext cx="314960" cy="156210"/>
          </a:xfrm>
          <a:custGeom>
            <a:avLst/>
            <a:gdLst/>
            <a:ahLst/>
            <a:cxnLst/>
            <a:rect l="l" t="t" r="r" b="b"/>
            <a:pathLst>
              <a:path w="314960" h="156210">
                <a:moveTo>
                  <a:pt x="314706" y="762"/>
                </a:moveTo>
                <a:lnTo>
                  <a:pt x="304800" y="0"/>
                </a:lnTo>
                <a:lnTo>
                  <a:pt x="304800" y="8382"/>
                </a:lnTo>
                <a:lnTo>
                  <a:pt x="296762" y="48012"/>
                </a:lnTo>
                <a:lnTo>
                  <a:pt x="259932" y="107358"/>
                </a:lnTo>
                <a:lnTo>
                  <a:pt x="204382" y="140197"/>
                </a:lnTo>
                <a:lnTo>
                  <a:pt x="172946" y="146694"/>
                </a:lnTo>
                <a:lnTo>
                  <a:pt x="140859" y="146586"/>
                </a:lnTo>
                <a:lnTo>
                  <a:pt x="80109" y="126582"/>
                </a:lnTo>
                <a:lnTo>
                  <a:pt x="32876" y="80241"/>
                </a:lnTo>
                <a:lnTo>
                  <a:pt x="9906" y="7620"/>
                </a:lnTo>
                <a:lnTo>
                  <a:pt x="9906" y="0"/>
                </a:lnTo>
                <a:lnTo>
                  <a:pt x="0" y="762"/>
                </a:lnTo>
                <a:lnTo>
                  <a:pt x="0" y="8382"/>
                </a:lnTo>
                <a:lnTo>
                  <a:pt x="8470" y="50559"/>
                </a:lnTo>
                <a:lnTo>
                  <a:pt x="24832" y="85704"/>
                </a:lnTo>
                <a:lnTo>
                  <a:pt x="75474" y="134900"/>
                </a:lnTo>
                <a:lnTo>
                  <a:pt x="140407" y="155976"/>
                </a:lnTo>
                <a:lnTo>
                  <a:pt x="174634" y="155971"/>
                </a:lnTo>
                <a:lnTo>
                  <a:pt x="239411" y="134878"/>
                </a:lnTo>
                <a:lnTo>
                  <a:pt x="289686" y="85680"/>
                </a:lnTo>
                <a:lnTo>
                  <a:pt x="305787" y="50543"/>
                </a:lnTo>
                <a:lnTo>
                  <a:pt x="313944" y="8382"/>
                </a:lnTo>
                <a:lnTo>
                  <a:pt x="31470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89867" y="3317280"/>
            <a:ext cx="314960" cy="922655"/>
          </a:xfrm>
          <a:custGeom>
            <a:avLst/>
            <a:gdLst/>
            <a:ahLst/>
            <a:cxnLst/>
            <a:rect l="l" t="t" r="r" b="b"/>
            <a:pathLst>
              <a:path w="314960" h="922654">
                <a:moveTo>
                  <a:pt x="314706" y="765515"/>
                </a:moveTo>
                <a:lnTo>
                  <a:pt x="314706" y="155915"/>
                </a:lnTo>
                <a:lnTo>
                  <a:pt x="305928" y="106832"/>
                </a:lnTo>
                <a:lnTo>
                  <a:pt x="290235" y="72083"/>
                </a:lnTo>
                <a:lnTo>
                  <a:pt x="241270" y="22838"/>
                </a:lnTo>
                <a:lnTo>
                  <a:pt x="177952" y="773"/>
                </a:lnTo>
                <a:lnTo>
                  <a:pt x="144319" y="0"/>
                </a:lnTo>
                <a:lnTo>
                  <a:pt x="111187" y="6101"/>
                </a:lnTo>
                <a:lnTo>
                  <a:pt x="51881" y="39038"/>
                </a:lnTo>
                <a:lnTo>
                  <a:pt x="10938" y="99796"/>
                </a:lnTo>
                <a:lnTo>
                  <a:pt x="761" y="140675"/>
                </a:lnTo>
                <a:lnTo>
                  <a:pt x="0" y="148295"/>
                </a:lnTo>
                <a:lnTo>
                  <a:pt x="0" y="773897"/>
                </a:lnTo>
                <a:lnTo>
                  <a:pt x="762" y="782279"/>
                </a:lnTo>
                <a:lnTo>
                  <a:pt x="9906" y="817206"/>
                </a:lnTo>
                <a:lnTo>
                  <a:pt x="9906" y="148295"/>
                </a:lnTo>
                <a:lnTo>
                  <a:pt x="10667" y="141437"/>
                </a:lnTo>
                <a:lnTo>
                  <a:pt x="20316" y="102192"/>
                </a:lnTo>
                <a:lnTo>
                  <a:pt x="59762" y="44615"/>
                </a:lnTo>
                <a:lnTo>
                  <a:pt x="116969" y="14452"/>
                </a:lnTo>
                <a:lnTo>
                  <a:pt x="148816" y="9475"/>
                </a:lnTo>
                <a:lnTo>
                  <a:pt x="181005" y="11141"/>
                </a:lnTo>
                <a:lnTo>
                  <a:pt x="240942" y="34117"/>
                </a:lnTo>
                <a:lnTo>
                  <a:pt x="285850" y="82816"/>
                </a:lnTo>
                <a:lnTo>
                  <a:pt x="304800" y="156677"/>
                </a:lnTo>
                <a:lnTo>
                  <a:pt x="304800" y="816867"/>
                </a:lnTo>
                <a:lnTo>
                  <a:pt x="308320" y="808131"/>
                </a:lnTo>
                <a:lnTo>
                  <a:pt x="314706" y="765515"/>
                </a:lnTo>
                <a:close/>
              </a:path>
              <a:path w="314960" h="922654">
                <a:moveTo>
                  <a:pt x="304800" y="816867"/>
                </a:moveTo>
                <a:lnTo>
                  <a:pt x="304800" y="773897"/>
                </a:lnTo>
                <a:lnTo>
                  <a:pt x="296231" y="815581"/>
                </a:lnTo>
                <a:lnTo>
                  <a:pt x="279292" y="849904"/>
                </a:lnTo>
                <a:lnTo>
                  <a:pt x="255623" y="876829"/>
                </a:lnTo>
                <a:lnTo>
                  <a:pt x="226867" y="896325"/>
                </a:lnTo>
                <a:lnTo>
                  <a:pt x="194664" y="908356"/>
                </a:lnTo>
                <a:lnTo>
                  <a:pt x="160658" y="912890"/>
                </a:lnTo>
                <a:lnTo>
                  <a:pt x="126489" y="909893"/>
                </a:lnTo>
                <a:lnTo>
                  <a:pt x="64230" y="881169"/>
                </a:lnTo>
                <a:lnTo>
                  <a:pt x="21023" y="821915"/>
                </a:lnTo>
                <a:lnTo>
                  <a:pt x="10668" y="780755"/>
                </a:lnTo>
                <a:lnTo>
                  <a:pt x="9906" y="773135"/>
                </a:lnTo>
                <a:lnTo>
                  <a:pt x="9906" y="817206"/>
                </a:lnTo>
                <a:lnTo>
                  <a:pt x="29971" y="858251"/>
                </a:lnTo>
                <a:lnTo>
                  <a:pt x="83028" y="904747"/>
                </a:lnTo>
                <a:lnTo>
                  <a:pt x="148662" y="922376"/>
                </a:lnTo>
                <a:lnTo>
                  <a:pt x="182674" y="920555"/>
                </a:lnTo>
                <a:lnTo>
                  <a:pt x="215603" y="911744"/>
                </a:lnTo>
                <a:lnTo>
                  <a:pt x="246041" y="896021"/>
                </a:lnTo>
                <a:lnTo>
                  <a:pt x="272579" y="873460"/>
                </a:lnTo>
                <a:lnTo>
                  <a:pt x="293809" y="844138"/>
                </a:lnTo>
                <a:lnTo>
                  <a:pt x="304800" y="81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46839" y="3473196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304800" y="762000"/>
                </a:moveTo>
                <a:lnTo>
                  <a:pt x="304800" y="152399"/>
                </a:lnTo>
                <a:lnTo>
                  <a:pt x="297070" y="104363"/>
                </a:lnTo>
                <a:lnTo>
                  <a:pt x="275514" y="62544"/>
                </a:lnTo>
                <a:lnTo>
                  <a:pt x="242584" y="29504"/>
                </a:lnTo>
                <a:lnTo>
                  <a:pt x="200729" y="7802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762000"/>
                </a:lnTo>
                <a:lnTo>
                  <a:pt x="7802" y="810329"/>
                </a:lnTo>
                <a:lnTo>
                  <a:pt x="29504" y="852184"/>
                </a:lnTo>
                <a:lnTo>
                  <a:pt x="62544" y="885114"/>
                </a:lnTo>
                <a:lnTo>
                  <a:pt x="104363" y="906670"/>
                </a:lnTo>
                <a:lnTo>
                  <a:pt x="152400" y="914400"/>
                </a:lnTo>
                <a:lnTo>
                  <a:pt x="200729" y="906670"/>
                </a:lnTo>
                <a:lnTo>
                  <a:pt x="242584" y="885114"/>
                </a:lnTo>
                <a:lnTo>
                  <a:pt x="275514" y="852184"/>
                </a:lnTo>
                <a:lnTo>
                  <a:pt x="297070" y="810329"/>
                </a:lnTo>
                <a:lnTo>
                  <a:pt x="304800" y="762000"/>
                </a:lnTo>
                <a:close/>
              </a:path>
            </a:pathLst>
          </a:custGeom>
          <a:solidFill>
            <a:srgbClr val="18A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42267" y="3625596"/>
            <a:ext cx="314960" cy="156210"/>
          </a:xfrm>
          <a:custGeom>
            <a:avLst/>
            <a:gdLst/>
            <a:ahLst/>
            <a:cxnLst/>
            <a:rect l="l" t="t" r="r" b="b"/>
            <a:pathLst>
              <a:path w="314960" h="156210">
                <a:moveTo>
                  <a:pt x="314706" y="762"/>
                </a:moveTo>
                <a:lnTo>
                  <a:pt x="304800" y="0"/>
                </a:lnTo>
                <a:lnTo>
                  <a:pt x="304800" y="8382"/>
                </a:lnTo>
                <a:lnTo>
                  <a:pt x="296762" y="48012"/>
                </a:lnTo>
                <a:lnTo>
                  <a:pt x="259932" y="107358"/>
                </a:lnTo>
                <a:lnTo>
                  <a:pt x="204382" y="140197"/>
                </a:lnTo>
                <a:lnTo>
                  <a:pt x="172946" y="146694"/>
                </a:lnTo>
                <a:lnTo>
                  <a:pt x="140859" y="146586"/>
                </a:lnTo>
                <a:lnTo>
                  <a:pt x="80109" y="126582"/>
                </a:lnTo>
                <a:lnTo>
                  <a:pt x="32876" y="80241"/>
                </a:lnTo>
                <a:lnTo>
                  <a:pt x="9906" y="7620"/>
                </a:lnTo>
                <a:lnTo>
                  <a:pt x="9906" y="0"/>
                </a:lnTo>
                <a:lnTo>
                  <a:pt x="0" y="762"/>
                </a:lnTo>
                <a:lnTo>
                  <a:pt x="0" y="8382"/>
                </a:lnTo>
                <a:lnTo>
                  <a:pt x="8470" y="50559"/>
                </a:lnTo>
                <a:lnTo>
                  <a:pt x="24832" y="85704"/>
                </a:lnTo>
                <a:lnTo>
                  <a:pt x="75474" y="134900"/>
                </a:lnTo>
                <a:lnTo>
                  <a:pt x="140407" y="155976"/>
                </a:lnTo>
                <a:lnTo>
                  <a:pt x="174634" y="155971"/>
                </a:lnTo>
                <a:lnTo>
                  <a:pt x="239411" y="134878"/>
                </a:lnTo>
                <a:lnTo>
                  <a:pt x="289686" y="85680"/>
                </a:lnTo>
                <a:lnTo>
                  <a:pt x="305787" y="50543"/>
                </a:lnTo>
                <a:lnTo>
                  <a:pt x="313944" y="8382"/>
                </a:lnTo>
                <a:lnTo>
                  <a:pt x="31470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42267" y="3469680"/>
            <a:ext cx="314960" cy="922655"/>
          </a:xfrm>
          <a:custGeom>
            <a:avLst/>
            <a:gdLst/>
            <a:ahLst/>
            <a:cxnLst/>
            <a:rect l="l" t="t" r="r" b="b"/>
            <a:pathLst>
              <a:path w="314960" h="922654">
                <a:moveTo>
                  <a:pt x="314706" y="765515"/>
                </a:moveTo>
                <a:lnTo>
                  <a:pt x="314706" y="155915"/>
                </a:lnTo>
                <a:lnTo>
                  <a:pt x="305926" y="106832"/>
                </a:lnTo>
                <a:lnTo>
                  <a:pt x="290231" y="72083"/>
                </a:lnTo>
                <a:lnTo>
                  <a:pt x="241264" y="22838"/>
                </a:lnTo>
                <a:lnTo>
                  <a:pt x="177947" y="773"/>
                </a:lnTo>
                <a:lnTo>
                  <a:pt x="144314" y="0"/>
                </a:lnTo>
                <a:lnTo>
                  <a:pt x="111184" y="6101"/>
                </a:lnTo>
                <a:lnTo>
                  <a:pt x="51879" y="39038"/>
                </a:lnTo>
                <a:lnTo>
                  <a:pt x="10938" y="99796"/>
                </a:lnTo>
                <a:lnTo>
                  <a:pt x="761" y="140675"/>
                </a:lnTo>
                <a:lnTo>
                  <a:pt x="0" y="148295"/>
                </a:lnTo>
                <a:lnTo>
                  <a:pt x="0" y="773897"/>
                </a:lnTo>
                <a:lnTo>
                  <a:pt x="762" y="782279"/>
                </a:lnTo>
                <a:lnTo>
                  <a:pt x="9906" y="817206"/>
                </a:lnTo>
                <a:lnTo>
                  <a:pt x="9906" y="148295"/>
                </a:lnTo>
                <a:lnTo>
                  <a:pt x="10667" y="141437"/>
                </a:lnTo>
                <a:lnTo>
                  <a:pt x="20316" y="102192"/>
                </a:lnTo>
                <a:lnTo>
                  <a:pt x="59762" y="44615"/>
                </a:lnTo>
                <a:lnTo>
                  <a:pt x="116969" y="14452"/>
                </a:lnTo>
                <a:lnTo>
                  <a:pt x="148816" y="9475"/>
                </a:lnTo>
                <a:lnTo>
                  <a:pt x="181005" y="11141"/>
                </a:lnTo>
                <a:lnTo>
                  <a:pt x="240942" y="34117"/>
                </a:lnTo>
                <a:lnTo>
                  <a:pt x="285850" y="82816"/>
                </a:lnTo>
                <a:lnTo>
                  <a:pt x="304800" y="156677"/>
                </a:lnTo>
                <a:lnTo>
                  <a:pt x="304800" y="816867"/>
                </a:lnTo>
                <a:lnTo>
                  <a:pt x="308320" y="808131"/>
                </a:lnTo>
                <a:lnTo>
                  <a:pt x="314706" y="765515"/>
                </a:lnTo>
                <a:close/>
              </a:path>
              <a:path w="314960" h="922654">
                <a:moveTo>
                  <a:pt x="304800" y="816867"/>
                </a:moveTo>
                <a:lnTo>
                  <a:pt x="304800" y="773897"/>
                </a:lnTo>
                <a:lnTo>
                  <a:pt x="296231" y="815581"/>
                </a:lnTo>
                <a:lnTo>
                  <a:pt x="279292" y="849904"/>
                </a:lnTo>
                <a:lnTo>
                  <a:pt x="255623" y="876829"/>
                </a:lnTo>
                <a:lnTo>
                  <a:pt x="226867" y="896325"/>
                </a:lnTo>
                <a:lnTo>
                  <a:pt x="194664" y="908356"/>
                </a:lnTo>
                <a:lnTo>
                  <a:pt x="160658" y="912890"/>
                </a:lnTo>
                <a:lnTo>
                  <a:pt x="126489" y="909893"/>
                </a:lnTo>
                <a:lnTo>
                  <a:pt x="64230" y="881169"/>
                </a:lnTo>
                <a:lnTo>
                  <a:pt x="21023" y="821915"/>
                </a:lnTo>
                <a:lnTo>
                  <a:pt x="10668" y="780755"/>
                </a:lnTo>
                <a:lnTo>
                  <a:pt x="9906" y="773135"/>
                </a:lnTo>
                <a:lnTo>
                  <a:pt x="9906" y="817206"/>
                </a:lnTo>
                <a:lnTo>
                  <a:pt x="29971" y="858251"/>
                </a:lnTo>
                <a:lnTo>
                  <a:pt x="83028" y="904747"/>
                </a:lnTo>
                <a:lnTo>
                  <a:pt x="148662" y="922376"/>
                </a:lnTo>
                <a:lnTo>
                  <a:pt x="182674" y="920555"/>
                </a:lnTo>
                <a:lnTo>
                  <a:pt x="215603" y="911744"/>
                </a:lnTo>
                <a:lnTo>
                  <a:pt x="246041" y="896021"/>
                </a:lnTo>
                <a:lnTo>
                  <a:pt x="272579" y="873460"/>
                </a:lnTo>
                <a:lnTo>
                  <a:pt x="293809" y="844138"/>
                </a:lnTo>
                <a:lnTo>
                  <a:pt x="304800" y="81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99239" y="3625596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304800" y="762000"/>
                </a:moveTo>
                <a:lnTo>
                  <a:pt x="304800" y="152399"/>
                </a:lnTo>
                <a:lnTo>
                  <a:pt x="297070" y="104363"/>
                </a:lnTo>
                <a:lnTo>
                  <a:pt x="275514" y="62544"/>
                </a:lnTo>
                <a:lnTo>
                  <a:pt x="242584" y="29504"/>
                </a:lnTo>
                <a:lnTo>
                  <a:pt x="200729" y="7802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762000"/>
                </a:lnTo>
                <a:lnTo>
                  <a:pt x="7802" y="810329"/>
                </a:lnTo>
                <a:lnTo>
                  <a:pt x="29504" y="852184"/>
                </a:lnTo>
                <a:lnTo>
                  <a:pt x="62544" y="885114"/>
                </a:lnTo>
                <a:lnTo>
                  <a:pt x="104363" y="906670"/>
                </a:lnTo>
                <a:lnTo>
                  <a:pt x="152400" y="914400"/>
                </a:lnTo>
                <a:lnTo>
                  <a:pt x="200729" y="906670"/>
                </a:lnTo>
                <a:lnTo>
                  <a:pt x="242584" y="885114"/>
                </a:lnTo>
                <a:lnTo>
                  <a:pt x="275514" y="852184"/>
                </a:lnTo>
                <a:lnTo>
                  <a:pt x="297070" y="810329"/>
                </a:lnTo>
                <a:lnTo>
                  <a:pt x="304800" y="762000"/>
                </a:lnTo>
                <a:close/>
              </a:path>
            </a:pathLst>
          </a:custGeom>
          <a:solidFill>
            <a:srgbClr val="18A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94667" y="3777996"/>
            <a:ext cx="314960" cy="156210"/>
          </a:xfrm>
          <a:custGeom>
            <a:avLst/>
            <a:gdLst/>
            <a:ahLst/>
            <a:cxnLst/>
            <a:rect l="l" t="t" r="r" b="b"/>
            <a:pathLst>
              <a:path w="314960" h="156210">
                <a:moveTo>
                  <a:pt x="314706" y="762"/>
                </a:moveTo>
                <a:lnTo>
                  <a:pt x="304800" y="0"/>
                </a:lnTo>
                <a:lnTo>
                  <a:pt x="304800" y="8382"/>
                </a:lnTo>
                <a:lnTo>
                  <a:pt x="296762" y="48012"/>
                </a:lnTo>
                <a:lnTo>
                  <a:pt x="259932" y="107358"/>
                </a:lnTo>
                <a:lnTo>
                  <a:pt x="204382" y="140197"/>
                </a:lnTo>
                <a:lnTo>
                  <a:pt x="172946" y="146694"/>
                </a:lnTo>
                <a:lnTo>
                  <a:pt x="140859" y="146586"/>
                </a:lnTo>
                <a:lnTo>
                  <a:pt x="80109" y="126582"/>
                </a:lnTo>
                <a:lnTo>
                  <a:pt x="32876" y="80241"/>
                </a:lnTo>
                <a:lnTo>
                  <a:pt x="9906" y="7620"/>
                </a:lnTo>
                <a:lnTo>
                  <a:pt x="9906" y="0"/>
                </a:lnTo>
                <a:lnTo>
                  <a:pt x="0" y="762"/>
                </a:lnTo>
                <a:lnTo>
                  <a:pt x="0" y="8382"/>
                </a:lnTo>
                <a:lnTo>
                  <a:pt x="8470" y="50559"/>
                </a:lnTo>
                <a:lnTo>
                  <a:pt x="24832" y="85704"/>
                </a:lnTo>
                <a:lnTo>
                  <a:pt x="75474" y="134900"/>
                </a:lnTo>
                <a:lnTo>
                  <a:pt x="140407" y="155976"/>
                </a:lnTo>
                <a:lnTo>
                  <a:pt x="174634" y="155971"/>
                </a:lnTo>
                <a:lnTo>
                  <a:pt x="239411" y="134878"/>
                </a:lnTo>
                <a:lnTo>
                  <a:pt x="289686" y="85680"/>
                </a:lnTo>
                <a:lnTo>
                  <a:pt x="305787" y="50543"/>
                </a:lnTo>
                <a:lnTo>
                  <a:pt x="313944" y="8382"/>
                </a:lnTo>
                <a:lnTo>
                  <a:pt x="314706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94667" y="3622080"/>
            <a:ext cx="314960" cy="922655"/>
          </a:xfrm>
          <a:custGeom>
            <a:avLst/>
            <a:gdLst/>
            <a:ahLst/>
            <a:cxnLst/>
            <a:rect l="l" t="t" r="r" b="b"/>
            <a:pathLst>
              <a:path w="314960" h="922654">
                <a:moveTo>
                  <a:pt x="314706" y="765515"/>
                </a:moveTo>
                <a:lnTo>
                  <a:pt x="314706" y="155915"/>
                </a:lnTo>
                <a:lnTo>
                  <a:pt x="305926" y="106832"/>
                </a:lnTo>
                <a:lnTo>
                  <a:pt x="290231" y="72083"/>
                </a:lnTo>
                <a:lnTo>
                  <a:pt x="241264" y="22838"/>
                </a:lnTo>
                <a:lnTo>
                  <a:pt x="177947" y="773"/>
                </a:lnTo>
                <a:lnTo>
                  <a:pt x="144314" y="0"/>
                </a:lnTo>
                <a:lnTo>
                  <a:pt x="111184" y="6101"/>
                </a:lnTo>
                <a:lnTo>
                  <a:pt x="51879" y="39038"/>
                </a:lnTo>
                <a:lnTo>
                  <a:pt x="10938" y="99796"/>
                </a:lnTo>
                <a:lnTo>
                  <a:pt x="761" y="140675"/>
                </a:lnTo>
                <a:lnTo>
                  <a:pt x="0" y="148295"/>
                </a:lnTo>
                <a:lnTo>
                  <a:pt x="0" y="773897"/>
                </a:lnTo>
                <a:lnTo>
                  <a:pt x="762" y="782279"/>
                </a:lnTo>
                <a:lnTo>
                  <a:pt x="9906" y="817206"/>
                </a:lnTo>
                <a:lnTo>
                  <a:pt x="9906" y="148295"/>
                </a:lnTo>
                <a:lnTo>
                  <a:pt x="10667" y="141437"/>
                </a:lnTo>
                <a:lnTo>
                  <a:pt x="20316" y="102192"/>
                </a:lnTo>
                <a:lnTo>
                  <a:pt x="59762" y="44615"/>
                </a:lnTo>
                <a:lnTo>
                  <a:pt x="116969" y="14452"/>
                </a:lnTo>
                <a:lnTo>
                  <a:pt x="148816" y="9475"/>
                </a:lnTo>
                <a:lnTo>
                  <a:pt x="181005" y="11141"/>
                </a:lnTo>
                <a:lnTo>
                  <a:pt x="240942" y="34117"/>
                </a:lnTo>
                <a:lnTo>
                  <a:pt x="285850" y="82816"/>
                </a:lnTo>
                <a:lnTo>
                  <a:pt x="304800" y="156677"/>
                </a:lnTo>
                <a:lnTo>
                  <a:pt x="304800" y="816867"/>
                </a:lnTo>
                <a:lnTo>
                  <a:pt x="308320" y="808131"/>
                </a:lnTo>
                <a:lnTo>
                  <a:pt x="314706" y="765515"/>
                </a:lnTo>
                <a:close/>
              </a:path>
              <a:path w="314960" h="922654">
                <a:moveTo>
                  <a:pt x="304800" y="816867"/>
                </a:moveTo>
                <a:lnTo>
                  <a:pt x="304800" y="773897"/>
                </a:lnTo>
                <a:lnTo>
                  <a:pt x="296231" y="815581"/>
                </a:lnTo>
                <a:lnTo>
                  <a:pt x="279292" y="849904"/>
                </a:lnTo>
                <a:lnTo>
                  <a:pt x="255623" y="876829"/>
                </a:lnTo>
                <a:lnTo>
                  <a:pt x="226867" y="896325"/>
                </a:lnTo>
                <a:lnTo>
                  <a:pt x="194664" y="908356"/>
                </a:lnTo>
                <a:lnTo>
                  <a:pt x="160658" y="912890"/>
                </a:lnTo>
                <a:lnTo>
                  <a:pt x="126489" y="909893"/>
                </a:lnTo>
                <a:lnTo>
                  <a:pt x="64230" y="881169"/>
                </a:lnTo>
                <a:lnTo>
                  <a:pt x="21023" y="821915"/>
                </a:lnTo>
                <a:lnTo>
                  <a:pt x="10668" y="780755"/>
                </a:lnTo>
                <a:lnTo>
                  <a:pt x="9906" y="773135"/>
                </a:lnTo>
                <a:lnTo>
                  <a:pt x="9906" y="817206"/>
                </a:lnTo>
                <a:lnTo>
                  <a:pt x="29971" y="858251"/>
                </a:lnTo>
                <a:lnTo>
                  <a:pt x="83028" y="904747"/>
                </a:lnTo>
                <a:lnTo>
                  <a:pt x="148662" y="922376"/>
                </a:lnTo>
                <a:lnTo>
                  <a:pt x="182674" y="920555"/>
                </a:lnTo>
                <a:lnTo>
                  <a:pt x="215603" y="911744"/>
                </a:lnTo>
                <a:lnTo>
                  <a:pt x="246041" y="896021"/>
                </a:lnTo>
                <a:lnTo>
                  <a:pt x="272579" y="873460"/>
                </a:lnTo>
                <a:lnTo>
                  <a:pt x="293809" y="844138"/>
                </a:lnTo>
                <a:lnTo>
                  <a:pt x="304800" y="81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281555" y="1361185"/>
            <a:ext cx="1135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481D"/>
                </a:solidFill>
                <a:latin typeface="Comic Sans MS"/>
                <a:cs typeface="Comic Sans MS"/>
              </a:rPr>
              <a:t>Knowledge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65439" y="6921245"/>
            <a:ext cx="1828800" cy="114300"/>
          </a:xfrm>
          <a:custGeom>
            <a:avLst/>
            <a:gdLst/>
            <a:ahLst/>
            <a:cxnLst/>
            <a:rect l="l" t="t" r="r" b="b"/>
            <a:pathLst>
              <a:path w="1828800" h="114300">
                <a:moveTo>
                  <a:pt x="1733550" y="76200"/>
                </a:moveTo>
                <a:lnTo>
                  <a:pt x="1733550" y="38100"/>
                </a:lnTo>
                <a:lnTo>
                  <a:pt x="0" y="38100"/>
                </a:lnTo>
                <a:lnTo>
                  <a:pt x="0" y="76200"/>
                </a:lnTo>
                <a:lnTo>
                  <a:pt x="1733550" y="76200"/>
                </a:lnTo>
                <a:close/>
              </a:path>
              <a:path w="1828800" h="114300">
                <a:moveTo>
                  <a:pt x="1828800" y="57150"/>
                </a:moveTo>
                <a:lnTo>
                  <a:pt x="1714500" y="0"/>
                </a:lnTo>
                <a:lnTo>
                  <a:pt x="1714500" y="38100"/>
                </a:lnTo>
                <a:lnTo>
                  <a:pt x="1733550" y="38100"/>
                </a:lnTo>
                <a:lnTo>
                  <a:pt x="1733550" y="104775"/>
                </a:lnTo>
                <a:lnTo>
                  <a:pt x="1828800" y="57150"/>
                </a:lnTo>
                <a:close/>
              </a:path>
              <a:path w="1828800" h="114300">
                <a:moveTo>
                  <a:pt x="1733550" y="104775"/>
                </a:moveTo>
                <a:lnTo>
                  <a:pt x="1733550" y="76200"/>
                </a:lnTo>
                <a:lnTo>
                  <a:pt x="1714500" y="76200"/>
                </a:lnTo>
                <a:lnTo>
                  <a:pt x="1714500" y="114300"/>
                </a:lnTo>
                <a:lnTo>
                  <a:pt x="1733550" y="1047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76713" y="4768596"/>
            <a:ext cx="868680" cy="2216785"/>
          </a:xfrm>
          <a:custGeom>
            <a:avLst/>
            <a:gdLst/>
            <a:ahLst/>
            <a:cxnLst/>
            <a:rect l="l" t="t" r="r" b="b"/>
            <a:pathLst>
              <a:path w="868679" h="2216784">
                <a:moveTo>
                  <a:pt x="833661" y="113997"/>
                </a:moveTo>
                <a:lnTo>
                  <a:pt x="797797" y="100419"/>
                </a:lnTo>
                <a:lnTo>
                  <a:pt x="0" y="2203703"/>
                </a:lnTo>
                <a:lnTo>
                  <a:pt x="35813" y="2216657"/>
                </a:lnTo>
                <a:lnTo>
                  <a:pt x="833661" y="113997"/>
                </a:lnTo>
                <a:close/>
              </a:path>
              <a:path w="868679" h="2216784">
                <a:moveTo>
                  <a:pt x="868679" y="127253"/>
                </a:moveTo>
                <a:lnTo>
                  <a:pt x="855725" y="0"/>
                </a:lnTo>
                <a:lnTo>
                  <a:pt x="761999" y="86867"/>
                </a:lnTo>
                <a:lnTo>
                  <a:pt x="797797" y="100419"/>
                </a:lnTo>
                <a:lnTo>
                  <a:pt x="804671" y="82295"/>
                </a:lnTo>
                <a:lnTo>
                  <a:pt x="840485" y="96011"/>
                </a:lnTo>
                <a:lnTo>
                  <a:pt x="840485" y="116580"/>
                </a:lnTo>
                <a:lnTo>
                  <a:pt x="868679" y="127253"/>
                </a:lnTo>
                <a:close/>
              </a:path>
              <a:path w="868679" h="2216784">
                <a:moveTo>
                  <a:pt x="840485" y="96011"/>
                </a:moveTo>
                <a:lnTo>
                  <a:pt x="804671" y="82295"/>
                </a:lnTo>
                <a:lnTo>
                  <a:pt x="797797" y="100419"/>
                </a:lnTo>
                <a:lnTo>
                  <a:pt x="833661" y="113997"/>
                </a:lnTo>
                <a:lnTo>
                  <a:pt x="840485" y="96011"/>
                </a:lnTo>
                <a:close/>
              </a:path>
              <a:path w="868679" h="2216784">
                <a:moveTo>
                  <a:pt x="840485" y="116580"/>
                </a:moveTo>
                <a:lnTo>
                  <a:pt x="840485" y="96011"/>
                </a:lnTo>
                <a:lnTo>
                  <a:pt x="833661" y="113997"/>
                </a:lnTo>
                <a:lnTo>
                  <a:pt x="840485" y="11658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386979" y="6314185"/>
            <a:ext cx="499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Black"/>
                <a:cs typeface="Arial Black"/>
              </a:rPr>
              <a:t>DB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15779" y="5011166"/>
            <a:ext cx="577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0">
                <a:latin typeface="Arial Black"/>
                <a:cs typeface="Arial Black"/>
              </a:rPr>
              <a:t>DW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94839" y="1671827"/>
            <a:ext cx="1043940" cy="868680"/>
          </a:xfrm>
          <a:custGeom>
            <a:avLst/>
            <a:gdLst/>
            <a:ahLst/>
            <a:cxnLst/>
            <a:rect l="l" t="t" r="r" b="b"/>
            <a:pathLst>
              <a:path w="1043940" h="868680">
                <a:moveTo>
                  <a:pt x="1043940" y="258317"/>
                </a:moveTo>
                <a:lnTo>
                  <a:pt x="963168" y="142493"/>
                </a:lnTo>
                <a:lnTo>
                  <a:pt x="893826" y="125729"/>
                </a:lnTo>
                <a:lnTo>
                  <a:pt x="828294" y="16001"/>
                </a:lnTo>
                <a:lnTo>
                  <a:pt x="674370" y="0"/>
                </a:lnTo>
                <a:lnTo>
                  <a:pt x="617982" y="74675"/>
                </a:lnTo>
                <a:lnTo>
                  <a:pt x="498348" y="83819"/>
                </a:lnTo>
                <a:lnTo>
                  <a:pt x="137160" y="531113"/>
                </a:lnTo>
                <a:lnTo>
                  <a:pt x="0" y="747521"/>
                </a:lnTo>
                <a:lnTo>
                  <a:pt x="1037082" y="868679"/>
                </a:lnTo>
                <a:lnTo>
                  <a:pt x="1043940" y="2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403983" y="1693926"/>
            <a:ext cx="1022985" cy="838200"/>
          </a:xfrm>
          <a:custGeom>
            <a:avLst/>
            <a:gdLst/>
            <a:ahLst/>
            <a:cxnLst/>
            <a:rect l="l" t="t" r="r" b="b"/>
            <a:pathLst>
              <a:path w="1022984" h="838200">
                <a:moveTo>
                  <a:pt x="318516" y="761781"/>
                </a:moveTo>
                <a:lnTo>
                  <a:pt x="318516" y="553212"/>
                </a:lnTo>
                <a:lnTo>
                  <a:pt x="153924" y="566928"/>
                </a:lnTo>
                <a:lnTo>
                  <a:pt x="0" y="726948"/>
                </a:lnTo>
                <a:lnTo>
                  <a:pt x="318516" y="761781"/>
                </a:lnTo>
                <a:close/>
              </a:path>
              <a:path w="1022984" h="838200">
                <a:moveTo>
                  <a:pt x="582168" y="73152"/>
                </a:moveTo>
                <a:lnTo>
                  <a:pt x="493014" y="70104"/>
                </a:lnTo>
                <a:lnTo>
                  <a:pt x="203454" y="499872"/>
                </a:lnTo>
                <a:lnTo>
                  <a:pt x="318516" y="553212"/>
                </a:lnTo>
                <a:lnTo>
                  <a:pt x="318516" y="761781"/>
                </a:lnTo>
                <a:lnTo>
                  <a:pt x="368046" y="767198"/>
                </a:lnTo>
                <a:lnTo>
                  <a:pt x="368046" y="368808"/>
                </a:lnTo>
                <a:lnTo>
                  <a:pt x="582168" y="73152"/>
                </a:lnTo>
                <a:close/>
              </a:path>
              <a:path w="1022984" h="838200">
                <a:moveTo>
                  <a:pt x="714756" y="805116"/>
                </a:moveTo>
                <a:lnTo>
                  <a:pt x="714756" y="542544"/>
                </a:lnTo>
                <a:lnTo>
                  <a:pt x="615696" y="397002"/>
                </a:lnTo>
                <a:lnTo>
                  <a:pt x="368046" y="368808"/>
                </a:lnTo>
                <a:lnTo>
                  <a:pt x="368046" y="767198"/>
                </a:lnTo>
                <a:lnTo>
                  <a:pt x="714756" y="805116"/>
                </a:lnTo>
                <a:close/>
              </a:path>
              <a:path w="1022984" h="838200">
                <a:moveTo>
                  <a:pt x="1022604" y="220980"/>
                </a:moveTo>
                <a:lnTo>
                  <a:pt x="938784" y="123444"/>
                </a:lnTo>
                <a:lnTo>
                  <a:pt x="877062" y="103632"/>
                </a:lnTo>
                <a:lnTo>
                  <a:pt x="803148" y="8382"/>
                </a:lnTo>
                <a:lnTo>
                  <a:pt x="670560" y="0"/>
                </a:lnTo>
                <a:lnTo>
                  <a:pt x="493014" y="298704"/>
                </a:lnTo>
                <a:lnTo>
                  <a:pt x="613410" y="332994"/>
                </a:lnTo>
                <a:lnTo>
                  <a:pt x="777240" y="86868"/>
                </a:lnTo>
                <a:lnTo>
                  <a:pt x="777240" y="811949"/>
                </a:lnTo>
                <a:lnTo>
                  <a:pt x="1017270" y="838200"/>
                </a:lnTo>
                <a:lnTo>
                  <a:pt x="1022604" y="220980"/>
                </a:lnTo>
                <a:close/>
              </a:path>
              <a:path w="1022984" h="838200">
                <a:moveTo>
                  <a:pt x="777240" y="811949"/>
                </a:moveTo>
                <a:lnTo>
                  <a:pt x="777240" y="86868"/>
                </a:lnTo>
                <a:lnTo>
                  <a:pt x="670560" y="383286"/>
                </a:lnTo>
                <a:lnTo>
                  <a:pt x="714756" y="542544"/>
                </a:lnTo>
                <a:lnTo>
                  <a:pt x="714756" y="805116"/>
                </a:lnTo>
                <a:lnTo>
                  <a:pt x="777240" y="811949"/>
                </a:lnTo>
                <a:close/>
              </a:path>
            </a:pathLst>
          </a:custGeom>
          <a:solidFill>
            <a:srgbClr val="FFF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425319" y="2252472"/>
            <a:ext cx="453390" cy="227329"/>
          </a:xfrm>
          <a:custGeom>
            <a:avLst/>
            <a:gdLst/>
            <a:ahLst/>
            <a:cxnLst/>
            <a:rect l="l" t="t" r="r" b="b"/>
            <a:pathLst>
              <a:path w="453390" h="227330">
                <a:moveTo>
                  <a:pt x="453389" y="227076"/>
                </a:moveTo>
                <a:lnTo>
                  <a:pt x="328421" y="14477"/>
                </a:lnTo>
                <a:lnTo>
                  <a:pt x="244601" y="6095"/>
                </a:lnTo>
                <a:lnTo>
                  <a:pt x="218693" y="143256"/>
                </a:lnTo>
                <a:lnTo>
                  <a:pt x="200405" y="6095"/>
                </a:lnTo>
                <a:lnTo>
                  <a:pt x="127253" y="0"/>
                </a:lnTo>
                <a:lnTo>
                  <a:pt x="0" y="153924"/>
                </a:lnTo>
                <a:lnTo>
                  <a:pt x="453389" y="227076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944229" y="2282189"/>
            <a:ext cx="454659" cy="243204"/>
          </a:xfrm>
          <a:custGeom>
            <a:avLst/>
            <a:gdLst/>
            <a:ahLst/>
            <a:cxnLst/>
            <a:rect l="l" t="t" r="r" b="b"/>
            <a:pathLst>
              <a:path w="454659" h="243205">
                <a:moveTo>
                  <a:pt x="454152" y="243077"/>
                </a:moveTo>
                <a:lnTo>
                  <a:pt x="340614" y="28193"/>
                </a:lnTo>
                <a:lnTo>
                  <a:pt x="229362" y="12953"/>
                </a:lnTo>
                <a:lnTo>
                  <a:pt x="187452" y="185928"/>
                </a:lnTo>
                <a:lnTo>
                  <a:pt x="156972" y="8381"/>
                </a:lnTo>
                <a:lnTo>
                  <a:pt x="79248" y="0"/>
                </a:lnTo>
                <a:lnTo>
                  <a:pt x="0" y="194310"/>
                </a:lnTo>
                <a:lnTo>
                  <a:pt x="454152" y="243077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725548" y="2048255"/>
            <a:ext cx="408940" cy="226060"/>
          </a:xfrm>
          <a:custGeom>
            <a:avLst/>
            <a:gdLst/>
            <a:ahLst/>
            <a:cxnLst/>
            <a:rect l="l" t="t" r="r" b="b"/>
            <a:pathLst>
              <a:path w="408940" h="226060">
                <a:moveTo>
                  <a:pt x="408431" y="225551"/>
                </a:moveTo>
                <a:lnTo>
                  <a:pt x="324611" y="10667"/>
                </a:lnTo>
                <a:lnTo>
                  <a:pt x="208787" y="0"/>
                </a:lnTo>
                <a:lnTo>
                  <a:pt x="182117" y="148589"/>
                </a:lnTo>
                <a:lnTo>
                  <a:pt x="147827" y="12191"/>
                </a:lnTo>
                <a:lnTo>
                  <a:pt x="69341" y="14477"/>
                </a:lnTo>
                <a:lnTo>
                  <a:pt x="0" y="188975"/>
                </a:lnTo>
                <a:lnTo>
                  <a:pt x="408431" y="225551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076829" y="1730501"/>
            <a:ext cx="188595" cy="525145"/>
          </a:xfrm>
          <a:custGeom>
            <a:avLst/>
            <a:gdLst/>
            <a:ahLst/>
            <a:cxnLst/>
            <a:rect l="l" t="t" r="r" b="b"/>
            <a:pathLst>
              <a:path w="188595" h="525144">
                <a:moveTo>
                  <a:pt x="188214" y="89153"/>
                </a:moveTo>
                <a:lnTo>
                  <a:pt x="133350" y="0"/>
                </a:lnTo>
                <a:lnTo>
                  <a:pt x="0" y="329946"/>
                </a:lnTo>
                <a:lnTo>
                  <a:pt x="57912" y="525018"/>
                </a:lnTo>
                <a:lnTo>
                  <a:pt x="188214" y="89153"/>
                </a:lnTo>
                <a:close/>
              </a:path>
            </a:pathLst>
          </a:custGeom>
          <a:solidFill>
            <a:srgbClr val="CCB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784970" y="2266950"/>
            <a:ext cx="211454" cy="193040"/>
          </a:xfrm>
          <a:custGeom>
            <a:avLst/>
            <a:gdLst/>
            <a:ahLst/>
            <a:cxnLst/>
            <a:rect l="l" t="t" r="r" b="b"/>
            <a:pathLst>
              <a:path w="211454" h="193039">
                <a:moveTo>
                  <a:pt x="211074" y="19049"/>
                </a:moveTo>
                <a:lnTo>
                  <a:pt x="0" y="0"/>
                </a:lnTo>
                <a:lnTo>
                  <a:pt x="91440" y="192786"/>
                </a:lnTo>
                <a:lnTo>
                  <a:pt x="211074" y="19049"/>
                </a:lnTo>
                <a:close/>
              </a:path>
            </a:pathLst>
          </a:custGeom>
          <a:solidFill>
            <a:srgbClr val="CCB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314574" y="1881377"/>
            <a:ext cx="109855" cy="626110"/>
          </a:xfrm>
          <a:custGeom>
            <a:avLst/>
            <a:gdLst/>
            <a:ahLst/>
            <a:cxnLst/>
            <a:rect l="l" t="t" r="r" b="b"/>
            <a:pathLst>
              <a:path w="109854" h="626110">
                <a:moveTo>
                  <a:pt x="109728" y="60959"/>
                </a:moveTo>
                <a:lnTo>
                  <a:pt x="44196" y="0"/>
                </a:lnTo>
                <a:lnTo>
                  <a:pt x="0" y="419100"/>
                </a:lnTo>
                <a:lnTo>
                  <a:pt x="104394" y="625602"/>
                </a:lnTo>
                <a:lnTo>
                  <a:pt x="109728" y="60959"/>
                </a:lnTo>
                <a:close/>
              </a:path>
            </a:pathLst>
          </a:custGeom>
          <a:solidFill>
            <a:srgbClr val="CCB8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403983" y="1747266"/>
            <a:ext cx="574675" cy="661035"/>
          </a:xfrm>
          <a:custGeom>
            <a:avLst/>
            <a:gdLst/>
            <a:ahLst/>
            <a:cxnLst/>
            <a:rect l="l" t="t" r="r" b="b"/>
            <a:pathLst>
              <a:path w="574675" h="661035">
                <a:moveTo>
                  <a:pt x="574548" y="4572"/>
                </a:moveTo>
                <a:lnTo>
                  <a:pt x="480060" y="0"/>
                </a:lnTo>
                <a:lnTo>
                  <a:pt x="113538" y="454152"/>
                </a:lnTo>
                <a:lnTo>
                  <a:pt x="0" y="660654"/>
                </a:lnTo>
                <a:lnTo>
                  <a:pt x="140208" y="494538"/>
                </a:lnTo>
                <a:lnTo>
                  <a:pt x="162306" y="493172"/>
                </a:lnTo>
                <a:lnTo>
                  <a:pt x="162306" y="454152"/>
                </a:lnTo>
                <a:lnTo>
                  <a:pt x="483870" y="32766"/>
                </a:lnTo>
                <a:lnTo>
                  <a:pt x="574548" y="4572"/>
                </a:lnTo>
                <a:close/>
              </a:path>
              <a:path w="574675" h="661035">
                <a:moveTo>
                  <a:pt x="275844" y="486156"/>
                </a:moveTo>
                <a:lnTo>
                  <a:pt x="162306" y="454152"/>
                </a:lnTo>
                <a:lnTo>
                  <a:pt x="162306" y="493172"/>
                </a:lnTo>
                <a:lnTo>
                  <a:pt x="275844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793365" y="1662683"/>
            <a:ext cx="408940" cy="582930"/>
          </a:xfrm>
          <a:custGeom>
            <a:avLst/>
            <a:gdLst/>
            <a:ahLst/>
            <a:cxnLst/>
            <a:rect l="l" t="t" r="r" b="b"/>
            <a:pathLst>
              <a:path w="408940" h="582930">
                <a:moveTo>
                  <a:pt x="408431" y="16001"/>
                </a:moveTo>
                <a:lnTo>
                  <a:pt x="261365" y="0"/>
                </a:lnTo>
                <a:lnTo>
                  <a:pt x="0" y="355853"/>
                </a:lnTo>
                <a:lnTo>
                  <a:pt x="45719" y="387659"/>
                </a:lnTo>
                <a:lnTo>
                  <a:pt x="45719" y="360425"/>
                </a:lnTo>
                <a:lnTo>
                  <a:pt x="264413" y="28193"/>
                </a:lnTo>
                <a:lnTo>
                  <a:pt x="408431" y="16001"/>
                </a:lnTo>
                <a:close/>
              </a:path>
              <a:path w="408940" h="582930">
                <a:moveTo>
                  <a:pt x="370331" y="145541"/>
                </a:moveTo>
                <a:lnTo>
                  <a:pt x="238505" y="384047"/>
                </a:lnTo>
                <a:lnTo>
                  <a:pt x="45719" y="360425"/>
                </a:lnTo>
                <a:lnTo>
                  <a:pt x="45719" y="387659"/>
                </a:lnTo>
                <a:lnTo>
                  <a:pt x="52577" y="392429"/>
                </a:lnTo>
                <a:lnTo>
                  <a:pt x="60959" y="582929"/>
                </a:lnTo>
                <a:lnTo>
                  <a:pt x="85343" y="386333"/>
                </a:lnTo>
                <a:lnTo>
                  <a:pt x="140207" y="404621"/>
                </a:lnTo>
                <a:lnTo>
                  <a:pt x="144017" y="579119"/>
                </a:lnTo>
                <a:lnTo>
                  <a:pt x="181355" y="408431"/>
                </a:lnTo>
                <a:lnTo>
                  <a:pt x="234695" y="413003"/>
                </a:lnTo>
                <a:lnTo>
                  <a:pt x="272033" y="477549"/>
                </a:lnTo>
                <a:lnTo>
                  <a:pt x="272033" y="392429"/>
                </a:lnTo>
                <a:lnTo>
                  <a:pt x="370331" y="145541"/>
                </a:lnTo>
                <a:close/>
              </a:path>
              <a:path w="408940" h="582930">
                <a:moveTo>
                  <a:pt x="332993" y="582929"/>
                </a:moveTo>
                <a:lnTo>
                  <a:pt x="272033" y="392429"/>
                </a:lnTo>
                <a:lnTo>
                  <a:pt x="272033" y="477549"/>
                </a:lnTo>
                <a:lnTo>
                  <a:pt x="332993" y="582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698865" y="1699260"/>
            <a:ext cx="597535" cy="611505"/>
          </a:xfrm>
          <a:custGeom>
            <a:avLst/>
            <a:gdLst/>
            <a:ahLst/>
            <a:cxnLst/>
            <a:rect l="l" t="t" r="r" b="b"/>
            <a:pathLst>
              <a:path w="597534" h="611505">
                <a:moveTo>
                  <a:pt x="83057" y="368046"/>
                </a:moveTo>
                <a:lnTo>
                  <a:pt x="0" y="546354"/>
                </a:lnTo>
                <a:lnTo>
                  <a:pt x="52577" y="553337"/>
                </a:lnTo>
                <a:lnTo>
                  <a:pt x="52577" y="534162"/>
                </a:lnTo>
                <a:lnTo>
                  <a:pt x="83057" y="368046"/>
                </a:lnTo>
                <a:close/>
              </a:path>
              <a:path w="597534" h="611505">
                <a:moveTo>
                  <a:pt x="570737" y="218905"/>
                </a:moveTo>
                <a:lnTo>
                  <a:pt x="570737" y="100584"/>
                </a:lnTo>
                <a:lnTo>
                  <a:pt x="450341" y="562356"/>
                </a:lnTo>
                <a:lnTo>
                  <a:pt x="52577" y="534162"/>
                </a:lnTo>
                <a:lnTo>
                  <a:pt x="52577" y="553337"/>
                </a:lnTo>
                <a:lnTo>
                  <a:pt x="487679" y="611124"/>
                </a:lnTo>
                <a:lnTo>
                  <a:pt x="570737" y="218905"/>
                </a:lnTo>
                <a:close/>
              </a:path>
              <a:path w="597534" h="611505">
                <a:moveTo>
                  <a:pt x="597407" y="92964"/>
                </a:moveTo>
                <a:lnTo>
                  <a:pt x="533399" y="0"/>
                </a:lnTo>
                <a:lnTo>
                  <a:pt x="570737" y="100584"/>
                </a:lnTo>
                <a:lnTo>
                  <a:pt x="570737" y="218905"/>
                </a:lnTo>
                <a:lnTo>
                  <a:pt x="597407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460371" y="1824227"/>
            <a:ext cx="995680" cy="729615"/>
          </a:xfrm>
          <a:custGeom>
            <a:avLst/>
            <a:gdLst/>
            <a:ahLst/>
            <a:cxnLst/>
            <a:rect l="l" t="t" r="r" b="b"/>
            <a:pathLst>
              <a:path w="995679" h="729614">
                <a:moveTo>
                  <a:pt x="371094" y="655621"/>
                </a:moveTo>
                <a:lnTo>
                  <a:pt x="371094" y="636269"/>
                </a:lnTo>
                <a:lnTo>
                  <a:pt x="225552" y="612647"/>
                </a:lnTo>
                <a:lnTo>
                  <a:pt x="212597" y="481583"/>
                </a:lnTo>
                <a:lnTo>
                  <a:pt x="178308" y="610361"/>
                </a:lnTo>
                <a:lnTo>
                  <a:pt x="149352" y="464819"/>
                </a:lnTo>
                <a:lnTo>
                  <a:pt x="124205" y="598932"/>
                </a:lnTo>
                <a:lnTo>
                  <a:pt x="0" y="608076"/>
                </a:lnTo>
                <a:lnTo>
                  <a:pt x="371094" y="655621"/>
                </a:lnTo>
                <a:close/>
              </a:path>
              <a:path w="995679" h="729614">
                <a:moveTo>
                  <a:pt x="537210" y="482345"/>
                </a:moveTo>
                <a:lnTo>
                  <a:pt x="416052" y="620267"/>
                </a:lnTo>
                <a:lnTo>
                  <a:pt x="294894" y="445769"/>
                </a:lnTo>
                <a:lnTo>
                  <a:pt x="371094" y="636269"/>
                </a:lnTo>
                <a:lnTo>
                  <a:pt x="371094" y="655621"/>
                </a:lnTo>
                <a:lnTo>
                  <a:pt x="461772" y="667239"/>
                </a:lnTo>
                <a:lnTo>
                  <a:pt x="461772" y="640079"/>
                </a:lnTo>
                <a:lnTo>
                  <a:pt x="537210" y="482345"/>
                </a:lnTo>
                <a:close/>
              </a:path>
              <a:path w="995679" h="729614">
                <a:moveTo>
                  <a:pt x="922782" y="726305"/>
                </a:moveTo>
                <a:lnTo>
                  <a:pt x="922782" y="692657"/>
                </a:lnTo>
                <a:lnTo>
                  <a:pt x="722376" y="672083"/>
                </a:lnTo>
                <a:lnTo>
                  <a:pt x="714756" y="526541"/>
                </a:lnTo>
                <a:lnTo>
                  <a:pt x="669036" y="660653"/>
                </a:lnTo>
                <a:lnTo>
                  <a:pt x="629412" y="509777"/>
                </a:lnTo>
                <a:lnTo>
                  <a:pt x="616458" y="665987"/>
                </a:lnTo>
                <a:lnTo>
                  <a:pt x="461772" y="640079"/>
                </a:lnTo>
                <a:lnTo>
                  <a:pt x="461772" y="667239"/>
                </a:lnTo>
                <a:lnTo>
                  <a:pt x="922782" y="726305"/>
                </a:lnTo>
                <a:close/>
              </a:path>
              <a:path w="995679" h="729614">
                <a:moveTo>
                  <a:pt x="884682" y="69341"/>
                </a:moveTo>
                <a:lnTo>
                  <a:pt x="816863" y="457961"/>
                </a:lnTo>
                <a:lnTo>
                  <a:pt x="756666" y="470153"/>
                </a:lnTo>
                <a:lnTo>
                  <a:pt x="830580" y="501395"/>
                </a:lnTo>
                <a:lnTo>
                  <a:pt x="851154" y="544074"/>
                </a:lnTo>
                <a:lnTo>
                  <a:pt x="851154" y="470153"/>
                </a:lnTo>
                <a:lnTo>
                  <a:pt x="884682" y="69341"/>
                </a:lnTo>
                <a:close/>
              </a:path>
              <a:path w="995679" h="729614">
                <a:moveTo>
                  <a:pt x="957072" y="727299"/>
                </a:moveTo>
                <a:lnTo>
                  <a:pt x="957072" y="664463"/>
                </a:lnTo>
                <a:lnTo>
                  <a:pt x="851154" y="470153"/>
                </a:lnTo>
                <a:lnTo>
                  <a:pt x="851154" y="544074"/>
                </a:lnTo>
                <a:lnTo>
                  <a:pt x="922782" y="692657"/>
                </a:lnTo>
                <a:lnTo>
                  <a:pt x="922782" y="726305"/>
                </a:lnTo>
                <a:lnTo>
                  <a:pt x="945641" y="729233"/>
                </a:lnTo>
                <a:lnTo>
                  <a:pt x="957072" y="727299"/>
                </a:lnTo>
                <a:close/>
              </a:path>
              <a:path w="995679" h="729614">
                <a:moveTo>
                  <a:pt x="995172" y="720851"/>
                </a:moveTo>
                <a:lnTo>
                  <a:pt x="979169" y="73151"/>
                </a:lnTo>
                <a:lnTo>
                  <a:pt x="896112" y="0"/>
                </a:lnTo>
                <a:lnTo>
                  <a:pt x="957072" y="89153"/>
                </a:lnTo>
                <a:lnTo>
                  <a:pt x="957072" y="727299"/>
                </a:lnTo>
                <a:lnTo>
                  <a:pt x="995172" y="720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77901" y="3134486"/>
            <a:ext cx="2425700" cy="196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9430131" y="6810697"/>
            <a:ext cx="14414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z="1200">
                <a:latin typeface="Comic Sans MS"/>
                <a:cs typeface="Comic Sans MS"/>
              </a:rPr>
              <a:t>2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4090" y="942848"/>
            <a:ext cx="215836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CRISP-DM</a:t>
            </a:r>
          </a:p>
        </p:txBody>
      </p:sp>
      <p:sp>
        <p:nvSpPr>
          <p:cNvPr id="3" name="object 3"/>
          <p:cNvSpPr/>
          <p:nvPr/>
        </p:nvSpPr>
        <p:spPr>
          <a:xfrm>
            <a:off x="1427111" y="1658111"/>
            <a:ext cx="5192267" cy="5150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22539" y="1654301"/>
            <a:ext cx="5200650" cy="5161280"/>
          </a:xfrm>
          <a:custGeom>
            <a:avLst/>
            <a:gdLst/>
            <a:ahLst/>
            <a:cxnLst/>
            <a:rect l="l" t="t" r="r" b="b"/>
            <a:pathLst>
              <a:path w="5200650" h="5161280">
                <a:moveTo>
                  <a:pt x="5200650" y="5161026"/>
                </a:moveTo>
                <a:lnTo>
                  <a:pt x="5200650" y="0"/>
                </a:lnTo>
                <a:lnTo>
                  <a:pt x="0" y="0"/>
                </a:lnTo>
                <a:lnTo>
                  <a:pt x="0" y="5161026"/>
                </a:lnTo>
                <a:lnTo>
                  <a:pt x="5333" y="5161026"/>
                </a:lnTo>
                <a:lnTo>
                  <a:pt x="5334" y="9143"/>
                </a:lnTo>
                <a:lnTo>
                  <a:pt x="9905" y="4572"/>
                </a:lnTo>
                <a:lnTo>
                  <a:pt x="9905" y="9143"/>
                </a:lnTo>
                <a:lnTo>
                  <a:pt x="5191506" y="9143"/>
                </a:lnTo>
                <a:lnTo>
                  <a:pt x="5191506" y="4571"/>
                </a:lnTo>
                <a:lnTo>
                  <a:pt x="5196078" y="9143"/>
                </a:lnTo>
                <a:lnTo>
                  <a:pt x="5196078" y="5161026"/>
                </a:lnTo>
                <a:lnTo>
                  <a:pt x="5200650" y="5161026"/>
                </a:lnTo>
                <a:close/>
              </a:path>
              <a:path w="5200650" h="5161280">
                <a:moveTo>
                  <a:pt x="9905" y="9143"/>
                </a:moveTo>
                <a:lnTo>
                  <a:pt x="9905" y="4572"/>
                </a:lnTo>
                <a:lnTo>
                  <a:pt x="5334" y="9143"/>
                </a:lnTo>
                <a:lnTo>
                  <a:pt x="9905" y="9143"/>
                </a:lnTo>
                <a:close/>
              </a:path>
              <a:path w="5200650" h="5161280">
                <a:moveTo>
                  <a:pt x="9905" y="5151120"/>
                </a:moveTo>
                <a:lnTo>
                  <a:pt x="9905" y="9143"/>
                </a:lnTo>
                <a:lnTo>
                  <a:pt x="5334" y="9143"/>
                </a:lnTo>
                <a:lnTo>
                  <a:pt x="5334" y="5151120"/>
                </a:lnTo>
                <a:lnTo>
                  <a:pt x="9905" y="5151120"/>
                </a:lnTo>
                <a:close/>
              </a:path>
              <a:path w="5200650" h="5161280">
                <a:moveTo>
                  <a:pt x="5196078" y="5151120"/>
                </a:moveTo>
                <a:lnTo>
                  <a:pt x="5334" y="5151120"/>
                </a:lnTo>
                <a:lnTo>
                  <a:pt x="9905" y="5156453"/>
                </a:lnTo>
                <a:lnTo>
                  <a:pt x="9905" y="5161026"/>
                </a:lnTo>
                <a:lnTo>
                  <a:pt x="5191506" y="5161026"/>
                </a:lnTo>
                <a:lnTo>
                  <a:pt x="5191506" y="5156454"/>
                </a:lnTo>
                <a:lnTo>
                  <a:pt x="5196078" y="5151120"/>
                </a:lnTo>
                <a:close/>
              </a:path>
              <a:path w="5200650" h="5161280">
                <a:moveTo>
                  <a:pt x="9905" y="5161026"/>
                </a:moveTo>
                <a:lnTo>
                  <a:pt x="9905" y="5156453"/>
                </a:lnTo>
                <a:lnTo>
                  <a:pt x="5334" y="5151120"/>
                </a:lnTo>
                <a:lnTo>
                  <a:pt x="5333" y="5161026"/>
                </a:lnTo>
                <a:lnTo>
                  <a:pt x="9905" y="5161026"/>
                </a:lnTo>
                <a:close/>
              </a:path>
              <a:path w="5200650" h="5161280">
                <a:moveTo>
                  <a:pt x="5196078" y="9143"/>
                </a:moveTo>
                <a:lnTo>
                  <a:pt x="5191506" y="4571"/>
                </a:lnTo>
                <a:lnTo>
                  <a:pt x="5191506" y="9143"/>
                </a:lnTo>
                <a:lnTo>
                  <a:pt x="5196078" y="9143"/>
                </a:lnTo>
                <a:close/>
              </a:path>
              <a:path w="5200650" h="5161280">
                <a:moveTo>
                  <a:pt x="5196078" y="5151120"/>
                </a:moveTo>
                <a:lnTo>
                  <a:pt x="5196078" y="9143"/>
                </a:lnTo>
                <a:lnTo>
                  <a:pt x="5191506" y="9143"/>
                </a:lnTo>
                <a:lnTo>
                  <a:pt x="5191506" y="5151120"/>
                </a:lnTo>
                <a:lnTo>
                  <a:pt x="5196078" y="5151120"/>
                </a:lnTo>
                <a:close/>
              </a:path>
              <a:path w="5200650" h="5161280">
                <a:moveTo>
                  <a:pt x="5196078" y="5161026"/>
                </a:moveTo>
                <a:lnTo>
                  <a:pt x="5196078" y="5151120"/>
                </a:lnTo>
                <a:lnTo>
                  <a:pt x="5191506" y="5156454"/>
                </a:lnTo>
                <a:lnTo>
                  <a:pt x="5191506" y="5161026"/>
                </a:lnTo>
                <a:lnTo>
                  <a:pt x="5196078" y="516102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20801" y="2090420"/>
            <a:ext cx="2797175" cy="375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CRISP-DM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dirty="0" sz="1800" spc="-2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comprehensive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data  </a:t>
            </a:r>
            <a:r>
              <a:rPr dirty="0" sz="1800" b="1">
                <a:solidFill>
                  <a:srgbClr val="FF0000"/>
                </a:solidFill>
                <a:latin typeface="Comic Sans MS"/>
                <a:cs typeface="Comic Sans MS"/>
              </a:rPr>
              <a:t>mining methodology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and  process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model that 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provides anyone—from 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novices to data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mining 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experts—with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complete 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blueprint for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conducting</a:t>
            </a:r>
            <a:r>
              <a:rPr dirty="0" sz="1800" spc="-10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data mining</a:t>
            </a:r>
            <a:r>
              <a:rPr dirty="0" sz="1800" spc="-3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project.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161925">
              <a:lnSpc>
                <a:spcPct val="100000"/>
              </a:lnSpc>
            </a:pPr>
            <a:r>
              <a:rPr dirty="0" sz="180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methodology  enumerates the steps to  reproduce</a:t>
            </a:r>
            <a:r>
              <a:rPr dirty="0" sz="1800" spc="5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3333CC"/>
                </a:solidFill>
                <a:latin typeface="Comic Sans MS"/>
                <a:cs typeface="Comic Sans MS"/>
              </a:rPr>
              <a:t>success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30131" y="6810697"/>
            <a:ext cx="14414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z="1200">
                <a:latin typeface="Comic Sans MS"/>
                <a:cs typeface="Comic Sans MS"/>
              </a:rPr>
              <a:t>2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jlborges</dc:creator>
  <dc:title>Microsoft PowerPoint - week_03_Data_Preparation.ppt [Compatibility Mode]</dc:title>
  <dcterms:created xsi:type="dcterms:W3CDTF">2019-01-15T21:02:46Z</dcterms:created>
  <dcterms:modified xsi:type="dcterms:W3CDTF">2019-01-15T21:02:46Z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2011-10-13T00:00:00Z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2019-01-15T00:00:00Z</vt:filetime>
  </property>
</Properties>
</file>