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64FD-DA2D-4D45-A281-7B971A95A32E}" type="datetimeFigureOut">
              <a:rPr lang="fr-FR" smtClean="0"/>
              <a:t>20/08/2022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4888C-1E72-4773-ABAA-D524A698FD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11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64FD-DA2D-4D45-A281-7B971A95A32E}" type="datetimeFigureOut">
              <a:rPr lang="fr-FR" smtClean="0"/>
              <a:t>20/08/2022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4888C-1E72-4773-ABAA-D524A698FD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53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64FD-DA2D-4D45-A281-7B971A95A32E}" type="datetimeFigureOut">
              <a:rPr lang="fr-FR" smtClean="0"/>
              <a:t>20/08/2022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4888C-1E72-4773-ABAA-D524A698FD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26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64FD-DA2D-4D45-A281-7B971A95A32E}" type="datetimeFigureOut">
              <a:rPr lang="fr-FR" smtClean="0"/>
              <a:t>20/08/2022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4888C-1E72-4773-ABAA-D524A698FD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69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64FD-DA2D-4D45-A281-7B971A95A32E}" type="datetimeFigureOut">
              <a:rPr lang="fr-FR" smtClean="0"/>
              <a:t>20/08/2022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4888C-1E72-4773-ABAA-D524A698FD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14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64FD-DA2D-4D45-A281-7B971A95A32E}" type="datetimeFigureOut">
              <a:rPr lang="fr-FR" smtClean="0"/>
              <a:t>20/08/2022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4888C-1E72-4773-ABAA-D524A698FD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11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64FD-DA2D-4D45-A281-7B971A95A32E}" type="datetimeFigureOut">
              <a:rPr lang="fr-FR" smtClean="0"/>
              <a:t>20/08/2022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4888C-1E72-4773-ABAA-D524A698FD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45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64FD-DA2D-4D45-A281-7B971A95A32E}" type="datetimeFigureOut">
              <a:rPr lang="fr-FR" smtClean="0"/>
              <a:t>20/08/2022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4888C-1E72-4773-ABAA-D524A698FD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28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64FD-DA2D-4D45-A281-7B971A95A32E}" type="datetimeFigureOut">
              <a:rPr lang="fr-FR" smtClean="0"/>
              <a:t>20/08/2022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4888C-1E72-4773-ABAA-D524A698FD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03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64FD-DA2D-4D45-A281-7B971A95A32E}" type="datetimeFigureOut">
              <a:rPr lang="fr-FR" smtClean="0"/>
              <a:t>20/08/2022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4888C-1E72-4773-ABAA-D524A698FD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62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64FD-DA2D-4D45-A281-7B971A95A32E}" type="datetimeFigureOut">
              <a:rPr lang="fr-FR" smtClean="0"/>
              <a:t>20/08/2022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4888C-1E72-4773-ABAA-D524A698FD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13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864FD-DA2D-4D45-A281-7B971A95A32E}" type="datetimeFigureOut">
              <a:rPr lang="fr-FR" smtClean="0"/>
              <a:t>20/08/2022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4888C-1E72-4773-ABAA-D524A698FD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17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5" t="23551" r="50234" b="25483"/>
          <a:stretch/>
        </p:blipFill>
        <p:spPr>
          <a:xfrm>
            <a:off x="2345794" y="3614122"/>
            <a:ext cx="1461143" cy="137697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5" r="23067" b="2521"/>
          <a:stretch/>
        </p:blipFill>
        <p:spPr>
          <a:xfrm>
            <a:off x="6095365" y="3581400"/>
            <a:ext cx="1713873" cy="1409700"/>
          </a:xfrm>
          <a:prstGeom prst="rect">
            <a:avLst/>
          </a:prstGeom>
        </p:spPr>
      </p:pic>
      <p:pic>
        <p:nvPicPr>
          <p:cNvPr id="1026" name="Picture 2" descr="SABI AGRI et INRAE unissent leurs compétences pour concevoir les  agroéquipements robotiques de demain grâce au LabCom TIARA. | SABI AGRI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08" r="21934" b="17910"/>
          <a:stretch/>
        </p:blipFill>
        <p:spPr bwMode="auto">
          <a:xfrm>
            <a:off x="3897742" y="3581400"/>
            <a:ext cx="2106818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35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dynamique-mag.com/wp-content/uploads/b40e5612ca7386f2b2e1ef456aaf2b1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0" r="24340"/>
          <a:stretch/>
        </p:blipFill>
        <p:spPr bwMode="auto">
          <a:xfrm flipH="1">
            <a:off x="7277100" y="1166495"/>
            <a:ext cx="1592580" cy="255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otivation intrinsèque : l'épanouissement personnel au travail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3" t="4807" r="11974" b="13599"/>
          <a:stretch/>
        </p:blipFill>
        <p:spPr bwMode="auto">
          <a:xfrm>
            <a:off x="5257800" y="1325880"/>
            <a:ext cx="1996440" cy="141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15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830" y="0"/>
            <a:ext cx="67483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06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2906860" y="1777525"/>
            <a:ext cx="5069388" cy="3607447"/>
            <a:chOff x="2906860" y="1777525"/>
            <a:chExt cx="5069388" cy="3607447"/>
          </a:xfrm>
        </p:grpSpPr>
        <p:pic>
          <p:nvPicPr>
            <p:cNvPr id="3074" name="Picture 2" descr="Baudet Rob&quot;, le robot porteur-suiveur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58" t="37999" r="7888"/>
            <a:stretch/>
          </p:blipFill>
          <p:spPr bwMode="auto">
            <a:xfrm>
              <a:off x="2906860" y="1777525"/>
              <a:ext cx="2186433" cy="1892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Effidence (EffiBOT) on Twitter: &quot;#Baudetrob (@effidence @irstea  @InstitutPascal ) #robot suiveur porteur de charge. 3 illustrations sur 3  plateformes. http://t.co/lZD47ToJiD&quot; / Twitter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55" t="5217" r="21863"/>
            <a:stretch/>
          </p:blipFill>
          <p:spPr bwMode="auto">
            <a:xfrm>
              <a:off x="5147392" y="1777525"/>
              <a:ext cx="2828856" cy="3607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Effidence présente un nouveau robot terrestre pour la sécurité des  bâtiments et des sites extérieurs - Infoprotecti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6860" y="3706884"/>
              <a:ext cx="2186433" cy="1678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507731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Adrian Couvent</dc:creator>
  <cp:lastModifiedBy>Adrian Couvent</cp:lastModifiedBy>
  <cp:revision>5</cp:revision>
  <dcterms:created xsi:type="dcterms:W3CDTF">2022-08-20T08:35:20Z</dcterms:created>
  <dcterms:modified xsi:type="dcterms:W3CDTF">2022-08-20T21:41:43Z</dcterms:modified>
</cp:coreProperties>
</file>