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3" autoAdjust="0"/>
    <p:restoredTop sz="94660"/>
  </p:normalViewPr>
  <p:slideViewPr>
    <p:cSldViewPr>
      <p:cViewPr>
        <p:scale>
          <a:sx n="55" d="100"/>
          <a:sy n="55" d="100"/>
        </p:scale>
        <p:origin x="-96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98DD576-EEE0-4D79-82E7-93BBE43895E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0532A6A-6DC4-4E70-BCF9-11F6D1D121D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D576-EEE0-4D79-82E7-93BBE43895E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2A6A-6DC4-4E70-BCF9-11F6D1D12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D576-EEE0-4D79-82E7-93BBE43895E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2A6A-6DC4-4E70-BCF9-11F6D1D12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D576-EEE0-4D79-82E7-93BBE43895E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2A6A-6DC4-4E70-BCF9-11F6D1D12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D576-EEE0-4D79-82E7-93BBE43895E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2A6A-6DC4-4E70-BCF9-11F6D1D12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D576-EEE0-4D79-82E7-93BBE43895E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2A6A-6DC4-4E70-BCF9-11F6D1D121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D576-EEE0-4D79-82E7-93BBE43895E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2A6A-6DC4-4E70-BCF9-11F6D1D12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D576-EEE0-4D79-82E7-93BBE43895E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2A6A-6DC4-4E70-BCF9-11F6D1D12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D576-EEE0-4D79-82E7-93BBE43895E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2A6A-6DC4-4E70-BCF9-11F6D1D12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D576-EEE0-4D79-82E7-93BBE43895E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2A6A-6DC4-4E70-BCF9-11F6D1D121D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D576-EEE0-4D79-82E7-93BBE43895E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2A6A-6DC4-4E70-BCF9-11F6D1D12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98DD576-EEE0-4D79-82E7-93BBE43895E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0532A6A-6DC4-4E70-BCF9-11F6D1D121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Asking and Giving </a:t>
            </a:r>
            <a:r>
              <a:rPr lang="en-US" dirty="0"/>
              <a:t>A</a:t>
            </a:r>
            <a:r>
              <a:rPr lang="en-US" dirty="0" smtClean="0"/>
              <a:t>dvice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Gatih</a:t>
            </a:r>
            <a:r>
              <a:rPr lang="en-US" dirty="0" smtClean="0"/>
              <a:t> </a:t>
            </a:r>
            <a:r>
              <a:rPr lang="en-US" dirty="0" err="1" smtClean="0"/>
              <a:t>deddy</a:t>
            </a:r>
            <a:r>
              <a:rPr lang="en-US" dirty="0" smtClean="0"/>
              <a:t> </a:t>
            </a:r>
            <a:r>
              <a:rPr lang="en-US" dirty="0" err="1" smtClean="0"/>
              <a:t>sarijaya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2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Asking for advice (</a:t>
            </a:r>
            <a:r>
              <a:rPr lang="en-US" dirty="0" err="1" smtClean="0"/>
              <a:t>meminta</a:t>
            </a:r>
            <a:r>
              <a:rPr lang="en-US" dirty="0" smtClean="0"/>
              <a:t> </a:t>
            </a:r>
            <a:r>
              <a:rPr lang="en-US" dirty="0" err="1" smtClean="0"/>
              <a:t>nasehat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 do you think I should do?</a:t>
            </a:r>
          </a:p>
          <a:p>
            <a:r>
              <a:rPr lang="en-US" dirty="0" smtClean="0"/>
              <a:t>What do you suggest ?</a:t>
            </a:r>
          </a:p>
          <a:p>
            <a:r>
              <a:rPr lang="en-US" dirty="0" smtClean="0"/>
              <a:t>What would you do (in this situation)?</a:t>
            </a:r>
          </a:p>
          <a:p>
            <a:r>
              <a:rPr lang="en-US" dirty="0" smtClean="0"/>
              <a:t>What would you do  if you were 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1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Giving advice (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nasehat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 think you should ……..</a:t>
            </a:r>
          </a:p>
          <a:p>
            <a:r>
              <a:rPr lang="en-US" dirty="0" smtClean="0"/>
              <a:t>Maybe you should……..</a:t>
            </a:r>
          </a:p>
          <a:p>
            <a:r>
              <a:rPr lang="en-US" dirty="0" smtClean="0"/>
              <a:t>Why don’t you………….</a:t>
            </a:r>
          </a:p>
          <a:p>
            <a:r>
              <a:rPr lang="en-US" dirty="0" smtClean="0"/>
              <a:t>If I were you, I would…..</a:t>
            </a:r>
          </a:p>
          <a:p>
            <a:r>
              <a:rPr lang="en-US" dirty="0" smtClean="0"/>
              <a:t>Make sure that………….</a:t>
            </a:r>
          </a:p>
          <a:p>
            <a:r>
              <a:rPr lang="en-US" dirty="0" smtClean="0"/>
              <a:t>I don’t think you should…..</a:t>
            </a:r>
          </a:p>
          <a:p>
            <a:r>
              <a:rPr lang="en-US" dirty="0" smtClean="0"/>
              <a:t>You ought to…..     </a:t>
            </a:r>
          </a:p>
          <a:p>
            <a:r>
              <a:rPr lang="en-US" dirty="0" smtClean="0"/>
              <a:t>You ought not to…….</a:t>
            </a:r>
          </a:p>
          <a:p>
            <a:r>
              <a:rPr lang="en-US" dirty="0" smtClean="0"/>
              <a:t>If I were in your position, I would………..</a:t>
            </a:r>
          </a:p>
          <a:p>
            <a:r>
              <a:rPr lang="en-US" dirty="0" smtClean="0"/>
              <a:t>If I were in your shoes,  I would…..</a:t>
            </a:r>
          </a:p>
          <a:p>
            <a:r>
              <a:rPr lang="en-US" dirty="0" smtClean="0"/>
              <a:t>You had  better………………………….</a:t>
            </a:r>
          </a:p>
          <a:p>
            <a:r>
              <a:rPr lang="en-US" dirty="0" smtClean="0"/>
              <a:t>Whatever you do………………………………..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Why don’t you get some rest now?</a:t>
            </a:r>
          </a:p>
          <a:p>
            <a:r>
              <a:rPr lang="en-US" sz="2000" dirty="0" smtClean="0"/>
              <a:t>What about pop music? Do you like it?</a:t>
            </a:r>
          </a:p>
          <a:p>
            <a:r>
              <a:rPr lang="en-US" sz="2000" dirty="0" smtClean="0"/>
              <a:t>You ought to pay attention to the teacher</a:t>
            </a:r>
          </a:p>
          <a:p>
            <a:r>
              <a:rPr lang="en-US" sz="2000" dirty="0" smtClean="0"/>
              <a:t>You had better not to be late this time</a:t>
            </a:r>
          </a:p>
          <a:p>
            <a:r>
              <a:rPr lang="en-US" sz="2000" dirty="0" smtClean="0"/>
              <a:t>Make sure that you feed three times a day</a:t>
            </a:r>
          </a:p>
          <a:p>
            <a:r>
              <a:rPr lang="en-US" sz="2000" dirty="0" smtClean="0"/>
              <a:t>If I were you, I’d  do homework before going out</a:t>
            </a:r>
          </a:p>
          <a:p>
            <a:r>
              <a:rPr lang="en-US" sz="2000" dirty="0" smtClean="0"/>
              <a:t>I think  you should go and meet her</a:t>
            </a:r>
          </a:p>
          <a:p>
            <a:r>
              <a:rPr lang="en-US" sz="2000" dirty="0" smtClean="0"/>
              <a:t>What about eating at new café?</a:t>
            </a:r>
          </a:p>
          <a:p>
            <a:r>
              <a:rPr lang="en-US" sz="2000" dirty="0" smtClean="0"/>
              <a:t>You can get the book tomorrow.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Giving some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3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 Auxiliary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 smtClean="0"/>
              <a:t>Modal auxiliary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: </a:t>
            </a:r>
            <a:r>
              <a:rPr lang="en-US" b="1" dirty="0" smtClean="0"/>
              <a:t>can ,could, had better, may, might, must, ought to, shall, should, will </a:t>
            </a:r>
            <a:r>
              <a:rPr lang="en-US" dirty="0" err="1" smtClean="0"/>
              <a:t>dan</a:t>
            </a:r>
            <a:r>
              <a:rPr lang="en-US" b="1" dirty="0" smtClean="0"/>
              <a:t> would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r>
              <a:rPr lang="en-US" dirty="0" smtClean="0"/>
              <a:t>Modal auxiliary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perasaan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pembicara</a:t>
            </a:r>
            <a:r>
              <a:rPr lang="en-US" dirty="0" smtClean="0"/>
              <a:t> </a:t>
            </a:r>
          </a:p>
          <a:p>
            <a:pPr marL="68580" indent="0">
              <a:buNone/>
            </a:pPr>
            <a:r>
              <a:rPr lang="en-US" b="1" dirty="0" smtClean="0"/>
              <a:t>Should, ought to, had better, would, will, shall, may </a:t>
            </a:r>
            <a:r>
              <a:rPr lang="en-US" dirty="0" err="1" smtClean="0"/>
              <a:t>dan</a:t>
            </a:r>
            <a:r>
              <a:rPr lang="en-US" b="1" dirty="0" smtClean="0"/>
              <a:t> can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saran/</a:t>
            </a:r>
            <a:r>
              <a:rPr lang="en-US" dirty="0" err="1" smtClean="0"/>
              <a:t>nasehat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tawaran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8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Offering Something (</a:t>
            </a: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Formal</a:t>
            </a:r>
          </a:p>
          <a:p>
            <a:r>
              <a:rPr lang="en-US" sz="2000" dirty="0" smtClean="0"/>
              <a:t>Do you need…..?</a:t>
            </a:r>
          </a:p>
          <a:p>
            <a:r>
              <a:rPr lang="en-US" sz="2000" dirty="0" smtClean="0"/>
              <a:t>Would you like….?</a:t>
            </a:r>
          </a:p>
          <a:p>
            <a:r>
              <a:rPr lang="en-US" sz="2000" dirty="0" smtClean="0"/>
              <a:t>Shall I ….(for you)?</a:t>
            </a:r>
          </a:p>
          <a:p>
            <a:r>
              <a:rPr lang="en-US" sz="2000" dirty="0" smtClean="0"/>
              <a:t>Would you like me to….?</a:t>
            </a:r>
          </a:p>
          <a:p>
            <a:r>
              <a:rPr lang="en-US" sz="2000" dirty="0" smtClean="0"/>
              <a:t>I’ll…. If you like</a:t>
            </a:r>
          </a:p>
          <a:p>
            <a:r>
              <a:rPr lang="en-US" sz="2000" dirty="0" smtClean="0"/>
              <a:t>Can I get you some….?</a:t>
            </a:r>
          </a:p>
          <a:p>
            <a:r>
              <a:rPr lang="en-US" sz="2000" dirty="0" smtClean="0"/>
              <a:t>May I offer you some…?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Informal</a:t>
            </a:r>
          </a:p>
          <a:p>
            <a:r>
              <a:rPr lang="en-US" sz="2000" dirty="0" smtClean="0"/>
              <a:t>How about some…..?</a:t>
            </a:r>
          </a:p>
          <a:p>
            <a:r>
              <a:rPr lang="en-US" sz="2000" dirty="0" smtClean="0"/>
              <a:t>What about some….?</a:t>
            </a:r>
          </a:p>
          <a:p>
            <a:r>
              <a:rPr lang="en-US" sz="2000" dirty="0" smtClean="0"/>
              <a:t>What do you say about some….?</a:t>
            </a:r>
          </a:p>
          <a:p>
            <a:r>
              <a:rPr lang="en-US" sz="2000" dirty="0" smtClean="0"/>
              <a:t>Are you up for some…?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170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Responses to offers (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tawaran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Accepting </a:t>
            </a:r>
          </a:p>
          <a:p>
            <a:r>
              <a:rPr lang="en-US" sz="2000" dirty="0" smtClean="0"/>
              <a:t>Thank you</a:t>
            </a:r>
          </a:p>
          <a:p>
            <a:r>
              <a:rPr lang="en-US" sz="2000" dirty="0" smtClean="0"/>
              <a:t>I’d love to</a:t>
            </a:r>
          </a:p>
          <a:p>
            <a:r>
              <a:rPr lang="en-US" sz="2000" dirty="0" smtClean="0"/>
              <a:t>I’d love some</a:t>
            </a:r>
          </a:p>
          <a:p>
            <a:r>
              <a:rPr lang="en-US" sz="2000" dirty="0" smtClean="0"/>
              <a:t>Yes, that would be nice.</a:t>
            </a:r>
          </a:p>
          <a:p>
            <a:r>
              <a:rPr lang="en-US" sz="2000" dirty="0" smtClean="0"/>
              <a:t>Thank you I’d like it</a:t>
            </a:r>
          </a:p>
          <a:p>
            <a:r>
              <a:rPr lang="en-US" sz="2000" dirty="0" smtClean="0"/>
              <a:t>Yes, please</a:t>
            </a:r>
          </a:p>
          <a:p>
            <a:r>
              <a:rPr lang="en-US" sz="2000" dirty="0" smtClean="0"/>
              <a:t>Yes that’s kind of you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Refusing</a:t>
            </a:r>
          </a:p>
          <a:p>
            <a:r>
              <a:rPr lang="en-US" sz="2000" dirty="0" smtClean="0"/>
              <a:t>Thank you but I’m on diet</a:t>
            </a:r>
          </a:p>
          <a:p>
            <a:r>
              <a:rPr lang="en-US" sz="2000" dirty="0" smtClean="0"/>
              <a:t>That’s very kind. Unfortunately, I…</a:t>
            </a:r>
          </a:p>
          <a:p>
            <a:r>
              <a:rPr lang="en-US" sz="2000" dirty="0" smtClean="0"/>
              <a:t>I’d like to but….</a:t>
            </a:r>
          </a:p>
          <a:p>
            <a:r>
              <a:rPr lang="en-US" sz="2000" dirty="0" smtClean="0"/>
              <a:t>No thank you</a:t>
            </a:r>
          </a:p>
          <a:p>
            <a:r>
              <a:rPr lang="en-US" sz="2000" dirty="0" smtClean="0"/>
              <a:t>I’m fine thank you</a:t>
            </a:r>
          </a:p>
          <a:p>
            <a:r>
              <a:rPr lang="en-US" sz="2000" dirty="0" smtClean="0"/>
              <a:t>No, thank you. I’m fine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548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 Offer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you need anything else before I leave?</a:t>
            </a:r>
          </a:p>
          <a:p>
            <a:r>
              <a:rPr lang="en-US" dirty="0" smtClean="0"/>
              <a:t>Would you like me to </a:t>
            </a:r>
            <a:r>
              <a:rPr lang="en-US" dirty="0" smtClean="0"/>
              <a:t>turn  AC </a:t>
            </a:r>
            <a:r>
              <a:rPr lang="en-US" dirty="0" smtClean="0"/>
              <a:t>on?</a:t>
            </a:r>
          </a:p>
          <a:p>
            <a:r>
              <a:rPr lang="en-US" dirty="0" smtClean="0"/>
              <a:t>Shall I bring you magazine?</a:t>
            </a:r>
          </a:p>
          <a:p>
            <a:r>
              <a:rPr lang="en-US" dirty="0" smtClean="0"/>
              <a:t>Would you like to eat the main course now?</a:t>
            </a:r>
          </a:p>
          <a:p>
            <a:r>
              <a:rPr lang="en-US" dirty="0" smtClean="0"/>
              <a:t>I’ll accompany you around if you like.</a:t>
            </a:r>
          </a:p>
          <a:p>
            <a:r>
              <a:rPr lang="en-US" dirty="0" smtClean="0"/>
              <a:t>I’m cooking dinner tonight. Care to join 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506663" y="2819401"/>
            <a:ext cx="6637337" cy="1443038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01182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115</TotalTime>
  <Words>458</Words>
  <Application>Microsoft Office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Asking and Giving Advice</vt:lpstr>
      <vt:lpstr>Asking for advice (meminta nasehat)</vt:lpstr>
      <vt:lpstr>Giving advice (Memberi nasehat)</vt:lpstr>
      <vt:lpstr>Giving some advice</vt:lpstr>
      <vt:lpstr>Modal Auxiliary</vt:lpstr>
      <vt:lpstr>Offering Something (menawarkan sesuatu)</vt:lpstr>
      <vt:lpstr>Responses to offers (jawaban untuk tawaran)</vt:lpstr>
      <vt:lpstr>Making an Offer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Asking and giving advice</dc:title>
  <dc:creator>Asus</dc:creator>
  <cp:lastModifiedBy>Asus</cp:lastModifiedBy>
  <cp:revision>14</cp:revision>
  <dcterms:created xsi:type="dcterms:W3CDTF">2020-08-03T03:53:42Z</dcterms:created>
  <dcterms:modified xsi:type="dcterms:W3CDTF">2020-08-03T09:03:16Z</dcterms:modified>
</cp:coreProperties>
</file>