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E9E6-AADE-45AF-AF7E-E426FE6D6FC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2DA907-0477-44D2-934C-31E5AAD0C06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E9E6-AADE-45AF-AF7E-E426FE6D6FC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A907-0477-44D2-934C-31E5AAD0C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E9E6-AADE-45AF-AF7E-E426FE6D6FC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A907-0477-44D2-934C-31E5AAD0C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E9E6-AADE-45AF-AF7E-E426FE6D6FC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2DA907-0477-44D2-934C-31E5AAD0C06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E9E6-AADE-45AF-AF7E-E426FE6D6FC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2DA907-0477-44D2-934C-31E5AAD0C06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E9E6-AADE-45AF-AF7E-E426FE6D6FC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2DA907-0477-44D2-934C-31E5AAD0C0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E9E6-AADE-45AF-AF7E-E426FE6D6FC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2DA907-0477-44D2-934C-31E5AAD0C06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E9E6-AADE-45AF-AF7E-E426FE6D6FC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2DA907-0477-44D2-934C-31E5AAD0C0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E9E6-AADE-45AF-AF7E-E426FE6D6FC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2DA907-0477-44D2-934C-31E5AAD0C0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E9E6-AADE-45AF-AF7E-E426FE6D6FC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2DA907-0477-44D2-934C-31E5AAD0C06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E9E6-AADE-45AF-AF7E-E426FE6D6FC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2DA907-0477-44D2-934C-31E5AAD0C06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8600E9E6-AADE-45AF-AF7E-E426FE6D6FC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22DA907-0477-44D2-934C-31E5AAD0C06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GATIH DEDDY SARIJAYA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5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 you like to come to my home?</a:t>
            </a:r>
          </a:p>
          <a:p>
            <a:r>
              <a:rPr lang="en-US" dirty="0" smtClean="0"/>
              <a:t>I would like to ask you to attend the opening ceremonies next week</a:t>
            </a:r>
          </a:p>
          <a:p>
            <a:r>
              <a:rPr lang="en-US" dirty="0" smtClean="0"/>
              <a:t>It would be my pleasure if you would attend to my </a:t>
            </a:r>
            <a:r>
              <a:rPr lang="en-US" dirty="0" smtClean="0"/>
              <a:t>birthday </a:t>
            </a:r>
            <a:r>
              <a:rPr lang="en-US" dirty="0" smtClean="0"/>
              <a:t>party</a:t>
            </a:r>
          </a:p>
          <a:p>
            <a:r>
              <a:rPr lang="en-US" dirty="0" smtClean="0"/>
              <a:t>May we have the honor of your presence at dinner on Friday?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INVITATION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1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Anis</a:t>
            </a:r>
            <a:r>
              <a:rPr lang="en-US" dirty="0" smtClean="0"/>
              <a:t> : Would you like to join us for dinner this evening?</a:t>
            </a:r>
          </a:p>
          <a:p>
            <a:r>
              <a:rPr lang="en-US" dirty="0" err="1" smtClean="0"/>
              <a:t>Wulan</a:t>
            </a:r>
            <a:r>
              <a:rPr lang="en-US" dirty="0" smtClean="0"/>
              <a:t> : Thank you. That would be very nice.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formal invitation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1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Nina : would you like to come with us?</a:t>
            </a:r>
          </a:p>
          <a:p>
            <a:r>
              <a:rPr lang="en-US" dirty="0" err="1" smtClean="0"/>
              <a:t>Alvi</a:t>
            </a:r>
            <a:r>
              <a:rPr lang="en-US" dirty="0" smtClean="0"/>
              <a:t>  : Sound great, but I have a lot of homework to do.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 formal invitation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6008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don’t we + verb1?</a:t>
            </a:r>
          </a:p>
          <a:p>
            <a:r>
              <a:rPr lang="en-US" dirty="0" smtClean="0"/>
              <a:t>Why don’t we go out for dinner?</a:t>
            </a:r>
          </a:p>
          <a:p>
            <a:r>
              <a:rPr lang="en-US" dirty="0" smtClean="0"/>
              <a:t>Let’s +verb1</a:t>
            </a:r>
          </a:p>
          <a:p>
            <a:r>
              <a:rPr lang="en-US" dirty="0" smtClean="0"/>
              <a:t>Let’s get a doughnut.</a:t>
            </a:r>
          </a:p>
          <a:p>
            <a:r>
              <a:rPr lang="en-US" dirty="0" smtClean="0"/>
              <a:t>What </a:t>
            </a:r>
            <a:r>
              <a:rPr lang="en-US" dirty="0" err="1" smtClean="0"/>
              <a:t>about+verb-ing</a:t>
            </a:r>
            <a:endParaRPr lang="en-US" dirty="0" smtClean="0"/>
          </a:p>
          <a:p>
            <a:r>
              <a:rPr lang="en-US" dirty="0" smtClean="0"/>
              <a:t>What about going to the movie</a:t>
            </a:r>
          </a:p>
          <a:p>
            <a:r>
              <a:rPr lang="en-US" dirty="0" smtClean="0"/>
              <a:t>How </a:t>
            </a:r>
            <a:r>
              <a:rPr lang="en-US" dirty="0" err="1" smtClean="0"/>
              <a:t>about+verb-ing</a:t>
            </a:r>
            <a:endParaRPr lang="en-US" dirty="0" smtClean="0"/>
          </a:p>
          <a:p>
            <a:r>
              <a:rPr lang="en-US" dirty="0" smtClean="0"/>
              <a:t>How about riding bike tomorrow </a:t>
            </a:r>
          </a:p>
          <a:p>
            <a:r>
              <a:rPr lang="en-US" dirty="0" smtClean="0"/>
              <a:t>Shall </a:t>
            </a:r>
            <a:r>
              <a:rPr lang="en-US" dirty="0" err="1" smtClean="0"/>
              <a:t>we+verb</a:t>
            </a:r>
            <a:r>
              <a:rPr lang="en-US" dirty="0" smtClean="0"/>
              <a:t> 1?</a:t>
            </a:r>
          </a:p>
          <a:p>
            <a:r>
              <a:rPr lang="en-US" dirty="0" smtClean="0"/>
              <a:t>Shall we get lunch now?</a:t>
            </a:r>
          </a:p>
          <a:p>
            <a:pPr marL="18288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Informal invitation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9109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Dea</a:t>
            </a:r>
            <a:r>
              <a:rPr lang="en-US" dirty="0" smtClean="0"/>
              <a:t> : Let’s go out on the town tomorrow morning</a:t>
            </a:r>
          </a:p>
          <a:p>
            <a:r>
              <a:rPr lang="en-US" dirty="0" smtClean="0"/>
              <a:t>Oka : Sure. Let’s do that</a:t>
            </a:r>
          </a:p>
          <a:p>
            <a:r>
              <a:rPr lang="en-US" dirty="0" err="1" smtClean="0"/>
              <a:t>Vina</a:t>
            </a:r>
            <a:r>
              <a:rPr lang="en-US" dirty="0" smtClean="0"/>
              <a:t> : I’d love to but I am busy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 of informal invitation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2998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Undangan</a:t>
            </a:r>
            <a:r>
              <a:rPr lang="en-US" dirty="0" smtClean="0"/>
              <a:t>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formal </a:t>
            </a:r>
            <a:r>
              <a:rPr lang="en-US" dirty="0" err="1" smtClean="0"/>
              <a:t>dan</a:t>
            </a:r>
            <a:r>
              <a:rPr lang="en-US" dirty="0" smtClean="0"/>
              <a:t> informal</a:t>
            </a:r>
          </a:p>
          <a:p>
            <a:r>
              <a:rPr lang="en-US" dirty="0" err="1" smtClean="0"/>
              <a:t>Undangan</a:t>
            </a:r>
            <a:r>
              <a:rPr lang="en-US" dirty="0" smtClean="0"/>
              <a:t> formal </a:t>
            </a:r>
            <a:r>
              <a:rPr lang="en-US" dirty="0" err="1" smtClean="0"/>
              <a:t>menggunakan</a:t>
            </a:r>
            <a:r>
              <a:rPr lang="en-US" dirty="0" smtClean="0"/>
              <a:t> kata would like, I’d like to ask, it would be my </a:t>
            </a:r>
            <a:r>
              <a:rPr lang="en-US" dirty="0" err="1" smtClean="0"/>
              <a:t>pleasure,may</a:t>
            </a:r>
            <a:r>
              <a:rPr lang="en-US" dirty="0" smtClean="0"/>
              <a:t> we have honor….</a:t>
            </a:r>
          </a:p>
          <a:p>
            <a:r>
              <a:rPr lang="en-US" dirty="0" err="1" smtClean="0"/>
              <a:t>Undangan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formal </a:t>
            </a:r>
            <a:r>
              <a:rPr lang="en-US" dirty="0" err="1" smtClean="0"/>
              <a:t>menggunakan</a:t>
            </a:r>
            <a:r>
              <a:rPr lang="en-US" dirty="0" smtClean="0"/>
              <a:t> kata why don’t we, let’s, how about, what about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undangan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kata </a:t>
            </a:r>
            <a:r>
              <a:rPr lang="en-US" dirty="0" smtClean="0"/>
              <a:t>thank </a:t>
            </a:r>
            <a:r>
              <a:rPr lang="en-US" dirty="0" smtClean="0"/>
              <a:t>you, that sound nice, it’s great, I’d love to..</a:t>
            </a:r>
            <a:endParaRPr lang="en-US" sz="2000" dirty="0" smtClean="0"/>
          </a:p>
          <a:p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menolak</a:t>
            </a:r>
            <a:r>
              <a:rPr lang="en-US" sz="2000" dirty="0" smtClean="0"/>
              <a:t> </a:t>
            </a:r>
            <a:r>
              <a:rPr lang="en-US" sz="2000" dirty="0" err="1" smtClean="0"/>
              <a:t>gunakan</a:t>
            </a:r>
            <a:r>
              <a:rPr lang="en-US" sz="2000" dirty="0" smtClean="0"/>
              <a:t> kata I’m sorry I can’t </a:t>
            </a:r>
            <a:r>
              <a:rPr lang="en-US" sz="2000" dirty="0" err="1" smtClean="0"/>
              <a:t>atau</a:t>
            </a:r>
            <a:r>
              <a:rPr lang="en-US" sz="2000" dirty="0" smtClean="0"/>
              <a:t> I’d love to but I am busy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2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50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270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Elemental</vt:lpstr>
      <vt:lpstr>INVITATION</vt:lpstr>
      <vt:lpstr>FORMAL INVITATION</vt:lpstr>
      <vt:lpstr>Example of formal invitation</vt:lpstr>
      <vt:lpstr>Example formal invitation</vt:lpstr>
      <vt:lpstr>Informal invitation</vt:lpstr>
      <vt:lpstr>Example of informal invitation</vt:lpstr>
      <vt:lpstr>kesimpulan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I TAKE A MESSAGE?</dc:title>
  <dc:creator>Asus</dc:creator>
  <cp:lastModifiedBy>Asus</cp:lastModifiedBy>
  <cp:revision>8</cp:revision>
  <dcterms:created xsi:type="dcterms:W3CDTF">2020-07-26T01:48:29Z</dcterms:created>
  <dcterms:modified xsi:type="dcterms:W3CDTF">2020-09-30T01:04:34Z</dcterms:modified>
</cp:coreProperties>
</file>