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5" r:id="rId9"/>
    <p:sldId id="263"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609E00-B41E-4F89-B6E7-D35D12FB89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ACCB8E-893F-428F-9AD8-320F92C9CDE9}" type="datetimeFigureOut">
              <a:rPr lang="en-US" smtClean="0"/>
              <a:t>11/10/2020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609E00-B41E-4F89-B6E7-D35D12FB8921}"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5ACCB8E-893F-428F-9AD8-320F92C9CDE9}" type="datetimeFigureOut">
              <a:rPr lang="en-US" smtClean="0"/>
              <a:t>11/10/2020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3609E00-B41E-4F89-B6E7-D35D12FB89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PROCEDURE TEXT</a:t>
            </a:r>
            <a:endParaRPr lang="en-US" dirty="0"/>
          </a:p>
        </p:txBody>
      </p:sp>
      <p:sp>
        <p:nvSpPr>
          <p:cNvPr id="3" name="Subtitle 2"/>
          <p:cNvSpPr>
            <a:spLocks noGrp="1"/>
          </p:cNvSpPr>
          <p:nvPr>
            <p:ph type="subTitle" idx="1"/>
          </p:nvPr>
        </p:nvSpPr>
        <p:spPr/>
        <p:txBody>
          <a:bodyPr/>
          <a:lstStyle/>
          <a:p>
            <a:r>
              <a:rPr lang="en-US" dirty="0" err="1" smtClean="0"/>
              <a:t>Gatih</a:t>
            </a:r>
            <a:r>
              <a:rPr lang="en-US" dirty="0" smtClean="0"/>
              <a:t> </a:t>
            </a:r>
            <a:r>
              <a:rPr lang="en-US" dirty="0" err="1" smtClean="0"/>
              <a:t>Deddy</a:t>
            </a:r>
            <a:r>
              <a:rPr lang="en-US" dirty="0" smtClean="0"/>
              <a:t> </a:t>
            </a:r>
            <a:r>
              <a:rPr lang="en-US" dirty="0" err="1" smtClean="0"/>
              <a:t>Sarijaya</a:t>
            </a:r>
            <a:r>
              <a:rPr lang="en-US" dirty="0" smtClean="0"/>
              <a:t>, </a:t>
            </a:r>
            <a:r>
              <a:rPr lang="en-US" dirty="0" err="1" smtClean="0"/>
              <a:t>SPd</a:t>
            </a:r>
            <a:endParaRPr lang="en-US" dirty="0"/>
          </a:p>
        </p:txBody>
      </p:sp>
    </p:spTree>
    <p:extLst>
      <p:ext uri="{BB962C8B-B14F-4D97-AF65-F5344CB8AC3E}">
        <p14:creationId xmlns:p14="http://schemas.microsoft.com/office/powerpoint/2010/main" val="393357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427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user guide or Manual</a:t>
            </a:r>
            <a:endParaRPr lang="en-US" dirty="0"/>
          </a:p>
        </p:txBody>
      </p:sp>
      <p:sp>
        <p:nvSpPr>
          <p:cNvPr id="3" name="Content Placeholder 2"/>
          <p:cNvSpPr>
            <a:spLocks noGrp="1"/>
          </p:cNvSpPr>
          <p:nvPr>
            <p:ph idx="1"/>
          </p:nvPr>
        </p:nvSpPr>
        <p:spPr/>
        <p:txBody>
          <a:bodyPr/>
          <a:lstStyle/>
          <a:p>
            <a:r>
              <a:rPr lang="en-US" dirty="0" smtClean="0"/>
              <a:t>Manual </a:t>
            </a:r>
            <a:r>
              <a:rPr lang="en-US" dirty="0" err="1" smtClean="0"/>
              <a:t>adalah</a:t>
            </a:r>
            <a:r>
              <a:rPr lang="en-US" dirty="0" smtClean="0"/>
              <a:t> </a:t>
            </a:r>
            <a:r>
              <a:rPr lang="en-US" dirty="0" err="1" smtClean="0"/>
              <a:t>dokumen</a:t>
            </a:r>
            <a:r>
              <a:rPr lang="en-US" dirty="0" smtClean="0"/>
              <a:t> </a:t>
            </a:r>
            <a:r>
              <a:rPr lang="en-US" dirty="0" err="1" smtClean="0"/>
              <a:t>tertulis</a:t>
            </a:r>
            <a:r>
              <a:rPr lang="en-US" dirty="0" smtClean="0"/>
              <a:t> </a:t>
            </a:r>
            <a:r>
              <a:rPr lang="en-US" dirty="0" err="1" smtClean="0"/>
              <a:t>ketika</a:t>
            </a:r>
            <a:r>
              <a:rPr lang="en-US" dirty="0" smtClean="0"/>
              <a:t> </a:t>
            </a:r>
            <a:r>
              <a:rPr lang="en-US" dirty="0" err="1" smtClean="0"/>
              <a:t>seseorang</a:t>
            </a:r>
            <a:r>
              <a:rPr lang="en-US" dirty="0" smtClean="0"/>
              <a:t> </a:t>
            </a:r>
            <a:r>
              <a:rPr lang="en-US" dirty="0" err="1" smtClean="0"/>
              <a:t>membeli</a:t>
            </a:r>
            <a:r>
              <a:rPr lang="en-US" dirty="0" smtClean="0"/>
              <a:t> </a:t>
            </a:r>
            <a:r>
              <a:rPr lang="en-US" dirty="0" err="1" smtClean="0"/>
              <a:t>barang</a:t>
            </a:r>
            <a:r>
              <a:rPr lang="en-US" dirty="0" smtClean="0"/>
              <a:t> </a:t>
            </a:r>
            <a:r>
              <a:rPr lang="en-US" dirty="0" err="1" smtClean="0"/>
              <a:t>elektronik</a:t>
            </a:r>
            <a:r>
              <a:rPr lang="en-US" dirty="0" smtClean="0"/>
              <a:t> </a:t>
            </a:r>
            <a:r>
              <a:rPr lang="en-US" dirty="0" err="1" smtClean="0"/>
              <a:t>seperti</a:t>
            </a:r>
            <a:r>
              <a:rPr lang="en-US" dirty="0" smtClean="0"/>
              <a:t> TV, </a:t>
            </a:r>
            <a:r>
              <a:rPr lang="en-US" dirty="0" err="1" smtClean="0"/>
              <a:t>kulkas</a:t>
            </a:r>
            <a:r>
              <a:rPr lang="en-US" dirty="0" smtClean="0"/>
              <a:t>, </a:t>
            </a:r>
            <a:r>
              <a:rPr lang="en-US" dirty="0" err="1" smtClean="0"/>
              <a:t>mesin</a:t>
            </a:r>
            <a:r>
              <a:rPr lang="en-US" dirty="0" smtClean="0"/>
              <a:t> </a:t>
            </a:r>
            <a:r>
              <a:rPr lang="en-US" dirty="0" err="1" smtClean="0"/>
              <a:t>cuci</a:t>
            </a:r>
            <a:r>
              <a:rPr lang="en-US" dirty="0" smtClean="0"/>
              <a:t> </a:t>
            </a:r>
            <a:r>
              <a:rPr lang="en-US" dirty="0" err="1" smtClean="0"/>
              <a:t>dsb</a:t>
            </a:r>
            <a:endParaRPr lang="en-US" dirty="0" smtClean="0"/>
          </a:p>
          <a:p>
            <a:r>
              <a:rPr lang="en-US" dirty="0" smtClean="0"/>
              <a:t>Manual </a:t>
            </a:r>
            <a:r>
              <a:rPr lang="en-US" dirty="0" err="1" smtClean="0"/>
              <a:t>berisi</a:t>
            </a:r>
            <a:r>
              <a:rPr lang="en-US" dirty="0" smtClean="0"/>
              <a:t> </a:t>
            </a:r>
            <a:r>
              <a:rPr lang="en-US" dirty="0" err="1" smtClean="0"/>
              <a:t>langkah</a:t>
            </a:r>
            <a:r>
              <a:rPr lang="en-US" dirty="0" smtClean="0"/>
              <a:t> </a:t>
            </a:r>
            <a:r>
              <a:rPr lang="en-US" dirty="0" err="1" smtClean="0"/>
              <a:t>langkah</a:t>
            </a:r>
            <a:r>
              <a:rPr lang="en-US" dirty="0" smtClean="0"/>
              <a:t> </a:t>
            </a:r>
            <a:r>
              <a:rPr lang="en-US" dirty="0" err="1" smtClean="0"/>
              <a:t>untuk</a:t>
            </a:r>
            <a:r>
              <a:rPr lang="en-US" dirty="0" smtClean="0"/>
              <a:t> </a:t>
            </a:r>
            <a:r>
              <a:rPr lang="en-US" dirty="0" err="1" smtClean="0"/>
              <a:t>mengoperasikan</a:t>
            </a:r>
            <a:r>
              <a:rPr lang="en-US" dirty="0" smtClean="0"/>
              <a:t> </a:t>
            </a:r>
            <a:r>
              <a:rPr lang="en-US" dirty="0" err="1" smtClean="0"/>
              <a:t>benda</a:t>
            </a:r>
            <a:r>
              <a:rPr lang="en-US" dirty="0" smtClean="0"/>
              <a:t> </a:t>
            </a:r>
          </a:p>
          <a:p>
            <a:r>
              <a:rPr lang="en-US" dirty="0" smtClean="0"/>
              <a:t>Manual </a:t>
            </a:r>
            <a:r>
              <a:rPr lang="en-US" dirty="0" err="1" smtClean="0"/>
              <a:t>berisi</a:t>
            </a:r>
            <a:r>
              <a:rPr lang="en-US" dirty="0" smtClean="0"/>
              <a:t> </a:t>
            </a:r>
            <a:r>
              <a:rPr lang="en-US" dirty="0" err="1" smtClean="0"/>
              <a:t>tulisan</a:t>
            </a:r>
            <a:r>
              <a:rPr lang="en-US" dirty="0" smtClean="0"/>
              <a:t> </a:t>
            </a:r>
            <a:r>
              <a:rPr lang="en-US" dirty="0" err="1" smtClean="0"/>
              <a:t>dan</a:t>
            </a:r>
            <a:r>
              <a:rPr lang="en-US" dirty="0" smtClean="0"/>
              <a:t> </a:t>
            </a:r>
            <a:r>
              <a:rPr lang="en-US" dirty="0" err="1" smtClean="0"/>
              <a:t>gambar</a:t>
            </a:r>
            <a:endParaRPr lang="en-US" dirty="0"/>
          </a:p>
        </p:txBody>
      </p:sp>
    </p:spTree>
    <p:extLst>
      <p:ext uri="{BB962C8B-B14F-4D97-AF65-F5344CB8AC3E}">
        <p14:creationId xmlns:p14="http://schemas.microsoft.com/office/powerpoint/2010/main" val="315428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t>Tips </a:t>
            </a:r>
            <a:r>
              <a:rPr lang="en-US" dirty="0" err="1" smtClean="0"/>
              <a:t>adalah</a:t>
            </a:r>
            <a:r>
              <a:rPr lang="en-US" dirty="0" smtClean="0"/>
              <a:t> saran </a:t>
            </a:r>
            <a:r>
              <a:rPr lang="en-US" dirty="0" err="1" smtClean="0"/>
              <a:t>untuk</a:t>
            </a:r>
            <a:r>
              <a:rPr lang="en-US" dirty="0" smtClean="0"/>
              <a:t> </a:t>
            </a:r>
            <a:r>
              <a:rPr lang="en-US" dirty="0" err="1" smtClean="0"/>
              <a:t>melakukan</a:t>
            </a:r>
            <a:r>
              <a:rPr lang="en-US" dirty="0" smtClean="0"/>
              <a:t> </a:t>
            </a:r>
            <a:r>
              <a:rPr lang="en-US" dirty="0" err="1" smtClean="0"/>
              <a:t>sesuatu</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minat</a:t>
            </a:r>
            <a:r>
              <a:rPr lang="en-US" dirty="0" smtClean="0"/>
              <a:t> </a:t>
            </a:r>
            <a:r>
              <a:rPr lang="en-US" dirty="0" err="1" smtClean="0"/>
              <a:t>atau</a:t>
            </a:r>
            <a:r>
              <a:rPr lang="en-US" dirty="0" smtClean="0"/>
              <a:t> </a:t>
            </a:r>
            <a:r>
              <a:rPr lang="en-US" dirty="0" err="1" smtClean="0"/>
              <a:t>cara</a:t>
            </a:r>
            <a:r>
              <a:rPr lang="en-US" dirty="0" smtClean="0"/>
              <a:t> </a:t>
            </a:r>
            <a:r>
              <a:rPr lang="en-US" dirty="0" err="1" smtClean="0"/>
              <a:t>mudah</a:t>
            </a:r>
            <a:r>
              <a:rPr lang="en-US" dirty="0" smtClean="0"/>
              <a:t> </a:t>
            </a:r>
            <a:r>
              <a:rPr lang="en-US" dirty="0" err="1" smtClean="0"/>
              <a:t>melakukan</a:t>
            </a:r>
            <a:r>
              <a:rPr lang="en-US" dirty="0" smtClean="0"/>
              <a:t> </a:t>
            </a:r>
            <a:r>
              <a:rPr lang="en-US" dirty="0" err="1" smtClean="0"/>
              <a:t>sesuatu</a:t>
            </a:r>
            <a:r>
              <a:rPr lang="en-US" dirty="0" smtClean="0"/>
              <a:t> agar </a:t>
            </a:r>
            <a:r>
              <a:rPr lang="en-US" dirty="0" err="1" smtClean="0"/>
              <a:t>hasilnya</a:t>
            </a:r>
            <a:r>
              <a:rPr lang="en-US" dirty="0" smtClean="0"/>
              <a:t> </a:t>
            </a:r>
            <a:r>
              <a:rPr lang="en-US" dirty="0" err="1" smtClean="0"/>
              <a:t>maksimal</a:t>
            </a:r>
            <a:r>
              <a:rPr lang="en-US" dirty="0" smtClean="0"/>
              <a:t> </a:t>
            </a:r>
            <a:r>
              <a:rPr lang="en-US" dirty="0" err="1" smtClean="0"/>
              <a:t>misalkan</a:t>
            </a:r>
            <a:r>
              <a:rPr lang="en-US" dirty="0" smtClean="0"/>
              <a:t> tips </a:t>
            </a:r>
            <a:r>
              <a:rPr lang="en-US" dirty="0" err="1" smtClean="0"/>
              <a:t>memasak</a:t>
            </a:r>
            <a:r>
              <a:rPr lang="en-US" dirty="0" smtClean="0"/>
              <a:t> </a:t>
            </a:r>
            <a:r>
              <a:rPr lang="en-US" dirty="0" err="1" smtClean="0"/>
              <a:t>daging</a:t>
            </a:r>
            <a:r>
              <a:rPr lang="en-US" dirty="0" smtClean="0"/>
              <a:t> agar </a:t>
            </a:r>
            <a:r>
              <a:rPr lang="en-US" dirty="0" err="1" smtClean="0"/>
              <a:t>cepat</a:t>
            </a:r>
            <a:r>
              <a:rPr lang="en-US" dirty="0" smtClean="0"/>
              <a:t> </a:t>
            </a:r>
            <a:r>
              <a:rPr lang="en-US" dirty="0" err="1" smtClean="0"/>
              <a:t>empuk</a:t>
            </a:r>
            <a:r>
              <a:rPr lang="en-US" dirty="0" smtClean="0"/>
              <a:t> </a:t>
            </a:r>
            <a:r>
              <a:rPr lang="en-US" dirty="0" err="1" smtClean="0"/>
              <a:t>dsb</a:t>
            </a:r>
            <a:endParaRPr lang="en-US" dirty="0"/>
          </a:p>
        </p:txBody>
      </p:sp>
    </p:spTree>
    <p:extLst>
      <p:ext uri="{BB962C8B-B14F-4D97-AF65-F5344CB8AC3E}">
        <p14:creationId xmlns:p14="http://schemas.microsoft.com/office/powerpoint/2010/main" val="287756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t>
            </a:r>
            <a:endParaRPr lang="en-US" dirty="0"/>
          </a:p>
        </p:txBody>
      </p:sp>
      <p:sp>
        <p:nvSpPr>
          <p:cNvPr id="3" name="Content Placeholder 2"/>
          <p:cNvSpPr>
            <a:spLocks noGrp="1"/>
          </p:cNvSpPr>
          <p:nvPr>
            <p:ph idx="1"/>
          </p:nvPr>
        </p:nvSpPr>
        <p:spPr/>
        <p:txBody>
          <a:bodyPr/>
          <a:lstStyle/>
          <a:p>
            <a:r>
              <a:rPr lang="en-US" dirty="0" smtClean="0"/>
              <a:t>Instruction </a:t>
            </a:r>
            <a:r>
              <a:rPr lang="en-US" dirty="0" err="1" smtClean="0"/>
              <a:t>adalah</a:t>
            </a:r>
            <a:r>
              <a:rPr lang="en-US" dirty="0" smtClean="0"/>
              <a:t> </a:t>
            </a:r>
            <a:r>
              <a:rPr lang="en-US" dirty="0" err="1" smtClean="0"/>
              <a:t>pernyataan</a:t>
            </a:r>
            <a:r>
              <a:rPr lang="en-US" dirty="0" smtClean="0"/>
              <a:t> yang </a:t>
            </a:r>
            <a:r>
              <a:rPr lang="en-US" dirty="0" err="1" smtClean="0"/>
              <a:t>menggambarkan</a:t>
            </a:r>
            <a:r>
              <a:rPr lang="en-US" dirty="0" smtClean="0"/>
              <a:t> </a:t>
            </a:r>
            <a:r>
              <a:rPr lang="en-US" dirty="0" err="1" smtClean="0"/>
              <a:t>bagaimana</a:t>
            </a:r>
            <a:r>
              <a:rPr lang="en-US" dirty="0" smtClean="0"/>
              <a:t> </a:t>
            </a:r>
            <a:r>
              <a:rPr lang="en-US" dirty="0" err="1" smtClean="0"/>
              <a:t>cara</a:t>
            </a:r>
            <a:r>
              <a:rPr lang="en-US" dirty="0" smtClean="0"/>
              <a:t> </a:t>
            </a:r>
            <a:r>
              <a:rPr lang="en-US" dirty="0" err="1" smtClean="0"/>
              <a:t>mengerjakan</a:t>
            </a:r>
            <a:r>
              <a:rPr lang="en-US" dirty="0" smtClean="0"/>
              <a:t> </a:t>
            </a:r>
            <a:r>
              <a:rPr lang="en-US" dirty="0" err="1" smtClean="0"/>
              <a:t>sesuatu</a:t>
            </a:r>
            <a:r>
              <a:rPr lang="en-US" dirty="0" smtClean="0"/>
              <a:t> </a:t>
            </a:r>
            <a:r>
              <a:rPr lang="en-US" dirty="0" err="1" smtClean="0"/>
              <a:t>secara</a:t>
            </a:r>
            <a:r>
              <a:rPr lang="en-US" dirty="0" smtClean="0"/>
              <a:t> </a:t>
            </a:r>
            <a:r>
              <a:rPr lang="en-US" dirty="0" err="1" smtClean="0"/>
              <a:t>berurutan</a:t>
            </a:r>
            <a:r>
              <a:rPr lang="en-US" dirty="0" smtClean="0"/>
              <a:t> </a:t>
            </a:r>
            <a:r>
              <a:rPr lang="en-US" dirty="0" err="1" smtClean="0"/>
              <a:t>atau</a:t>
            </a:r>
            <a:r>
              <a:rPr lang="en-US" dirty="0" smtClean="0"/>
              <a:t> </a:t>
            </a:r>
            <a:r>
              <a:rPr lang="en-US" dirty="0" err="1" smtClean="0"/>
              <a:t>berupa</a:t>
            </a:r>
            <a:r>
              <a:rPr lang="en-US" dirty="0" smtClean="0"/>
              <a:t> </a:t>
            </a:r>
            <a:r>
              <a:rPr lang="en-US" dirty="0" err="1" smtClean="0"/>
              <a:t>kalimat</a:t>
            </a:r>
            <a:r>
              <a:rPr lang="en-US" dirty="0" smtClean="0"/>
              <a:t> </a:t>
            </a:r>
            <a:r>
              <a:rPr lang="en-US" dirty="0" err="1" smtClean="0"/>
              <a:t>perintah</a:t>
            </a:r>
            <a:endParaRPr lang="en-US" dirty="0" smtClean="0"/>
          </a:p>
          <a:p>
            <a:r>
              <a:rPr lang="en-US" dirty="0" err="1" smtClean="0"/>
              <a:t>Contoh</a:t>
            </a:r>
            <a:r>
              <a:rPr lang="en-US" dirty="0" smtClean="0"/>
              <a:t> : How to make a cake, how to make a glass of juice, how to operate computer</a:t>
            </a:r>
            <a:endParaRPr lang="en-US" dirty="0"/>
          </a:p>
        </p:txBody>
      </p:sp>
    </p:spTree>
    <p:extLst>
      <p:ext uri="{BB962C8B-B14F-4D97-AF65-F5344CB8AC3E}">
        <p14:creationId xmlns:p14="http://schemas.microsoft.com/office/powerpoint/2010/main" val="92282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FUNGSI SOSIAL DARI PROCEDURE TEXT</a:t>
            </a:r>
            <a:endParaRPr lang="en-US" dirty="0"/>
          </a:p>
        </p:txBody>
      </p:sp>
      <p:sp>
        <p:nvSpPr>
          <p:cNvPr id="3" name="Content Placeholder 2"/>
          <p:cNvSpPr>
            <a:spLocks noGrp="1"/>
          </p:cNvSpPr>
          <p:nvPr>
            <p:ph idx="1"/>
          </p:nvPr>
        </p:nvSpPr>
        <p:spPr/>
        <p:txBody>
          <a:bodyPr/>
          <a:lstStyle/>
          <a:p>
            <a:r>
              <a:rPr lang="en-US" dirty="0" err="1" smtClean="0"/>
              <a:t>Menceritakan</a:t>
            </a:r>
            <a:r>
              <a:rPr lang="en-US" dirty="0" smtClean="0"/>
              <a:t> </a:t>
            </a:r>
            <a:r>
              <a:rPr lang="en-US" dirty="0" err="1" smtClean="0"/>
              <a:t>bagaimana</a:t>
            </a:r>
            <a:r>
              <a:rPr lang="en-US" dirty="0" smtClean="0"/>
              <a:t> </a:t>
            </a:r>
            <a:r>
              <a:rPr lang="en-US" dirty="0" err="1" smtClean="0"/>
              <a:t>sesuatu</a:t>
            </a:r>
            <a:r>
              <a:rPr lang="en-US" dirty="0" smtClean="0"/>
              <a:t> </a:t>
            </a:r>
            <a:r>
              <a:rPr lang="en-US" dirty="0" err="1" smtClean="0"/>
              <a:t>itu</a:t>
            </a:r>
            <a:r>
              <a:rPr lang="en-US" dirty="0" smtClean="0"/>
              <a:t> </a:t>
            </a:r>
            <a:r>
              <a:rPr lang="en-US" dirty="0" err="1" smtClean="0"/>
              <a:t>dilakukan</a:t>
            </a:r>
            <a:r>
              <a:rPr lang="en-US" dirty="0" smtClean="0"/>
              <a:t> </a:t>
            </a:r>
            <a:r>
              <a:rPr lang="en-US" dirty="0" err="1" smtClean="0"/>
              <a:t>secara</a:t>
            </a:r>
            <a:r>
              <a:rPr lang="en-US" dirty="0" smtClean="0"/>
              <a:t> </a:t>
            </a:r>
            <a:r>
              <a:rPr lang="en-US" dirty="0" err="1" smtClean="0"/>
              <a:t>berurutan</a:t>
            </a:r>
            <a:r>
              <a:rPr lang="en-US" dirty="0" smtClean="0"/>
              <a:t> </a:t>
            </a:r>
            <a:r>
              <a:rPr lang="en-US" dirty="0" err="1" smtClean="0"/>
              <a:t>satu</a:t>
            </a:r>
            <a:r>
              <a:rPr lang="en-US" dirty="0" smtClean="0"/>
              <a:t> </a:t>
            </a:r>
            <a:r>
              <a:rPr lang="en-US" dirty="0" err="1" smtClean="0"/>
              <a:t>persatu</a:t>
            </a:r>
            <a:endParaRPr lang="en-US" dirty="0"/>
          </a:p>
        </p:txBody>
      </p:sp>
    </p:spTree>
    <p:extLst>
      <p:ext uri="{BB962C8B-B14F-4D97-AF65-F5344CB8AC3E}">
        <p14:creationId xmlns:p14="http://schemas.microsoft.com/office/powerpoint/2010/main" val="407953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Urutan</a:t>
            </a:r>
            <a:r>
              <a:rPr lang="en-US" dirty="0" smtClean="0"/>
              <a:t> text procedure</a:t>
            </a:r>
            <a:endParaRPr lang="en-US" dirty="0"/>
          </a:p>
        </p:txBody>
      </p:sp>
      <p:sp>
        <p:nvSpPr>
          <p:cNvPr id="3" name="Content Placeholder 2"/>
          <p:cNvSpPr>
            <a:spLocks noGrp="1"/>
          </p:cNvSpPr>
          <p:nvPr>
            <p:ph idx="1"/>
          </p:nvPr>
        </p:nvSpPr>
        <p:spPr/>
        <p:txBody>
          <a:bodyPr/>
          <a:lstStyle/>
          <a:p>
            <a:r>
              <a:rPr lang="en-US" dirty="0" err="1" smtClean="0"/>
              <a:t>Tujuan</a:t>
            </a:r>
            <a:r>
              <a:rPr lang="en-US" dirty="0" smtClean="0"/>
              <a:t> </a:t>
            </a:r>
          </a:p>
          <a:p>
            <a:r>
              <a:rPr lang="en-US" dirty="0" err="1" smtClean="0"/>
              <a:t>Materi</a:t>
            </a:r>
            <a:r>
              <a:rPr lang="en-US" dirty="0" smtClean="0"/>
              <a:t> </a:t>
            </a:r>
            <a:r>
              <a:rPr lang="en-US" dirty="0" err="1" smtClean="0"/>
              <a:t>atau</a:t>
            </a:r>
            <a:r>
              <a:rPr lang="en-US" dirty="0" smtClean="0"/>
              <a:t> </a:t>
            </a:r>
            <a:r>
              <a:rPr lang="en-US" dirty="0" err="1" smtClean="0"/>
              <a:t>bahan</a:t>
            </a:r>
            <a:r>
              <a:rPr lang="en-US" dirty="0" smtClean="0"/>
              <a:t> yang </a:t>
            </a:r>
            <a:r>
              <a:rPr lang="en-US" dirty="0" err="1" smtClean="0"/>
              <a:t>dibutuhkan</a:t>
            </a:r>
            <a:endParaRPr lang="en-US" dirty="0" smtClean="0"/>
          </a:p>
          <a:p>
            <a:r>
              <a:rPr lang="en-US" dirty="0" err="1" smtClean="0"/>
              <a:t>Langkah</a:t>
            </a:r>
            <a:r>
              <a:rPr lang="en-US" dirty="0" smtClean="0"/>
              <a:t> demi </a:t>
            </a:r>
            <a:r>
              <a:rPr lang="en-US" dirty="0" err="1" smtClean="0"/>
              <a:t>langkah</a:t>
            </a:r>
            <a:r>
              <a:rPr lang="en-US" dirty="0" smtClean="0"/>
              <a:t> </a:t>
            </a:r>
            <a:r>
              <a:rPr lang="en-US" dirty="0" err="1" smtClean="0"/>
              <a:t>pembuatannya</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 </a:t>
            </a:r>
            <a:r>
              <a:rPr lang="en-US" dirty="0" err="1" smtClean="0"/>
              <a:t>atau</a:t>
            </a:r>
            <a:r>
              <a:rPr lang="en-US" dirty="0" smtClean="0"/>
              <a:t> </a:t>
            </a:r>
            <a:r>
              <a:rPr lang="en-US" dirty="0" err="1" smtClean="0"/>
              <a:t>hasil</a:t>
            </a:r>
            <a:endParaRPr lang="en-US" dirty="0" smtClean="0"/>
          </a:p>
          <a:p>
            <a:endParaRPr lang="en-US" dirty="0"/>
          </a:p>
        </p:txBody>
      </p:sp>
    </p:spTree>
    <p:extLst>
      <p:ext uri="{BB962C8B-B14F-4D97-AF65-F5344CB8AC3E}">
        <p14:creationId xmlns:p14="http://schemas.microsoft.com/office/powerpoint/2010/main" val="274389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Kerangka</a:t>
            </a:r>
            <a:r>
              <a:rPr lang="en-US" dirty="0" smtClean="0"/>
              <a:t> </a:t>
            </a:r>
            <a:r>
              <a:rPr lang="en-US" dirty="0" err="1" smtClean="0"/>
              <a:t>bahasa</a:t>
            </a:r>
            <a:endParaRPr lang="en-US" dirty="0"/>
          </a:p>
        </p:txBody>
      </p:sp>
      <p:sp>
        <p:nvSpPr>
          <p:cNvPr id="3" name="Content Placeholder 2"/>
          <p:cNvSpPr>
            <a:spLocks noGrp="1"/>
          </p:cNvSpPr>
          <p:nvPr>
            <p:ph idx="1"/>
          </p:nvPr>
        </p:nvSpPr>
        <p:spPr/>
        <p:txBody>
          <a:bodyPr/>
          <a:lstStyle/>
          <a:p>
            <a:r>
              <a:rPr lang="en-US" dirty="0" err="1" smtClean="0"/>
              <a:t>Menggunakan</a:t>
            </a:r>
            <a:r>
              <a:rPr lang="en-US" dirty="0" smtClean="0"/>
              <a:t> Present tenses </a:t>
            </a:r>
            <a:r>
              <a:rPr lang="en-US" dirty="0" err="1" smtClean="0"/>
              <a:t>contoh</a:t>
            </a:r>
            <a:r>
              <a:rPr lang="en-US" dirty="0" smtClean="0"/>
              <a:t> : Beat the egg, Bring the mast into the vertical</a:t>
            </a:r>
          </a:p>
          <a:p>
            <a:r>
              <a:rPr lang="en-US" dirty="0" smtClean="0"/>
              <a:t>Kata </a:t>
            </a:r>
            <a:r>
              <a:rPr lang="en-US" dirty="0" err="1" smtClean="0"/>
              <a:t>sifat</a:t>
            </a:r>
            <a:r>
              <a:rPr lang="en-US" dirty="0" smtClean="0"/>
              <a:t> </a:t>
            </a:r>
            <a:r>
              <a:rPr lang="en-US" dirty="0" err="1" smtClean="0"/>
              <a:t>contoh</a:t>
            </a:r>
            <a:r>
              <a:rPr lang="en-US" dirty="0" smtClean="0"/>
              <a:t> : wide loads, warm iron</a:t>
            </a:r>
          </a:p>
          <a:p>
            <a:r>
              <a:rPr lang="en-US" dirty="0" err="1" smtClean="0"/>
              <a:t>Angka</a:t>
            </a:r>
            <a:r>
              <a:rPr lang="en-US" dirty="0" smtClean="0"/>
              <a:t> </a:t>
            </a:r>
            <a:r>
              <a:rPr lang="en-US" dirty="0" err="1" smtClean="0"/>
              <a:t>untuk</a:t>
            </a:r>
            <a:r>
              <a:rPr lang="en-US" dirty="0" smtClean="0"/>
              <a:t> </a:t>
            </a:r>
            <a:r>
              <a:rPr lang="en-US" dirty="0" err="1" smtClean="0"/>
              <a:t>menyebutkan</a:t>
            </a:r>
            <a:r>
              <a:rPr lang="en-US" dirty="0" smtClean="0"/>
              <a:t> </a:t>
            </a:r>
            <a:r>
              <a:rPr lang="en-US" dirty="0" err="1" smtClean="0"/>
              <a:t>langkah</a:t>
            </a:r>
            <a:r>
              <a:rPr lang="en-US" dirty="0" smtClean="0"/>
              <a:t> </a:t>
            </a:r>
            <a:r>
              <a:rPr lang="en-US" dirty="0" err="1" smtClean="0"/>
              <a:t>langkah</a:t>
            </a:r>
            <a:r>
              <a:rPr lang="en-US" dirty="0" smtClean="0"/>
              <a:t> </a:t>
            </a:r>
            <a:r>
              <a:rPr lang="en-US" dirty="0" err="1" smtClean="0"/>
              <a:t>contoh</a:t>
            </a:r>
            <a:r>
              <a:rPr lang="en-US" dirty="0" smtClean="0"/>
              <a:t> : 1, 2, 3..atau first, second, third….</a:t>
            </a:r>
            <a:r>
              <a:rPr lang="en-US" dirty="0" err="1" smtClean="0"/>
              <a:t>atau</a:t>
            </a:r>
            <a:r>
              <a:rPr lang="en-US" dirty="0" smtClean="0"/>
              <a:t> at first, then, next, finally…</a:t>
            </a:r>
          </a:p>
          <a:p>
            <a:r>
              <a:rPr lang="en-US" dirty="0" smtClean="0"/>
              <a:t>First of all, next, then afterwards, after…..</a:t>
            </a:r>
            <a:endParaRPr lang="en-US" dirty="0"/>
          </a:p>
        </p:txBody>
      </p:sp>
    </p:spTree>
    <p:extLst>
      <p:ext uri="{BB962C8B-B14F-4D97-AF65-F5344CB8AC3E}">
        <p14:creationId xmlns:p14="http://schemas.microsoft.com/office/powerpoint/2010/main" val="334096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endParaRPr lang="en-US" dirty="0"/>
          </a:p>
        </p:txBody>
      </p:sp>
      <p:sp>
        <p:nvSpPr>
          <p:cNvPr id="3" name="Content Placeholder 2"/>
          <p:cNvSpPr>
            <a:spLocks noGrp="1"/>
          </p:cNvSpPr>
          <p:nvPr>
            <p:ph idx="1"/>
          </p:nvPr>
        </p:nvSpPr>
        <p:spPr/>
        <p:txBody>
          <a:bodyPr/>
          <a:lstStyle/>
          <a:p>
            <a:r>
              <a:rPr lang="en-US" dirty="0" smtClean="0"/>
              <a:t>Protect yourself from 2019-CoV</a:t>
            </a:r>
          </a:p>
          <a:p>
            <a:r>
              <a:rPr lang="en-US" dirty="0" smtClean="0"/>
              <a:t>Cover your sneeze and cough with a </a:t>
            </a:r>
            <a:r>
              <a:rPr lang="en-US" dirty="0" err="1" smtClean="0"/>
              <a:t>tisue</a:t>
            </a:r>
            <a:endParaRPr lang="en-US" dirty="0" smtClean="0"/>
          </a:p>
          <a:p>
            <a:r>
              <a:rPr lang="en-US" dirty="0" smtClean="0"/>
              <a:t>Wash your hand</a:t>
            </a:r>
          </a:p>
          <a:p>
            <a:r>
              <a:rPr lang="en-US" dirty="0" smtClean="0"/>
              <a:t>Avoid contact with sick people</a:t>
            </a:r>
            <a:endParaRPr lang="en-US" dirty="0"/>
          </a:p>
        </p:txBody>
      </p:sp>
    </p:spTree>
    <p:extLst>
      <p:ext uri="{BB962C8B-B14F-4D97-AF65-F5344CB8AC3E}">
        <p14:creationId xmlns:p14="http://schemas.microsoft.com/office/powerpoint/2010/main" val="164069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The steps to make Apple Juice</a:t>
            </a:r>
          </a:p>
          <a:p>
            <a:pPr marL="0" indent="0">
              <a:buNone/>
            </a:pPr>
            <a:r>
              <a:rPr lang="en-US" dirty="0" smtClean="0"/>
              <a:t>First, choose the sweet apples. Then, core the apples and chop them. After that, prepare the jar. Next, cook the apples. Turn the stove on high. Once the water is boiling well, turn down and continue to cook until the apple soft. Then strain the apples. You can run it trough a sieve  or colander. After that , heat the juice on low until you’ve collected enough juice to fill the jar </a:t>
            </a:r>
            <a:endParaRPr lang="en-US" dirty="0"/>
          </a:p>
        </p:txBody>
      </p:sp>
    </p:spTree>
    <p:extLst>
      <p:ext uri="{BB962C8B-B14F-4D97-AF65-F5344CB8AC3E}">
        <p14:creationId xmlns:p14="http://schemas.microsoft.com/office/powerpoint/2010/main" val="2738630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76</TotalTime>
  <Words>317</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PROCEDURE TEXT</vt:lpstr>
      <vt:lpstr>A user guide or Manual</vt:lpstr>
      <vt:lpstr>TIPS</vt:lpstr>
      <vt:lpstr>INSTRUCTION</vt:lpstr>
      <vt:lpstr>FUNGSI SOSIAL DARI PROCEDURE TEXT</vt:lpstr>
      <vt:lpstr>Urutan text procedure</vt:lpstr>
      <vt:lpstr>Kerangka bahasa</vt:lpstr>
      <vt:lpstr>contoh</vt:lpstr>
      <vt:lpstr>Contoh</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PROCEDURE TEXT</dc:title>
  <dc:creator>Asus</dc:creator>
  <cp:lastModifiedBy>Asus</cp:lastModifiedBy>
  <cp:revision>8</cp:revision>
  <dcterms:created xsi:type="dcterms:W3CDTF">2020-11-10T13:39:45Z</dcterms:created>
  <dcterms:modified xsi:type="dcterms:W3CDTF">2020-11-10T14:57:23Z</dcterms:modified>
</cp:coreProperties>
</file>