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753DE0-B796-4700-A637-3A760CF2BEF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CA7AEC-A42C-42C3-BDA7-F973402A82F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3DE0-B796-4700-A637-3A760CF2BEF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7AEC-A42C-42C3-BDA7-F973402A82F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3DE0-B796-4700-A637-3A760CF2BEF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7AEC-A42C-42C3-BDA7-F973402A82F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3DE0-B796-4700-A637-3A760CF2BEF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7AEC-A42C-42C3-BDA7-F973402A82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3DE0-B796-4700-A637-3A760CF2BEF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7AEC-A42C-42C3-BDA7-F973402A82F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3DE0-B796-4700-A637-3A760CF2BEF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7AEC-A42C-42C3-BDA7-F973402A82F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3DE0-B796-4700-A637-3A760CF2BEF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7AEC-A42C-42C3-BDA7-F973402A82F1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3DE0-B796-4700-A637-3A760CF2BEF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7AEC-A42C-42C3-BDA7-F973402A82F1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3DE0-B796-4700-A637-3A760CF2BEF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7AEC-A42C-42C3-BDA7-F973402A8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3DE0-B796-4700-A637-3A760CF2BEF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7AEC-A42C-42C3-BDA7-F973402A8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3DE0-B796-4700-A637-3A760CF2BEF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7AEC-A42C-42C3-BDA7-F973402A8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E753DE0-B796-4700-A637-3A760CF2BEF2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CA7AEC-A42C-42C3-BDA7-F973402A82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TAKING A MESSAGE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GATIH DEDDY SARIJAYA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you like to leave a message?</a:t>
            </a:r>
          </a:p>
          <a:p>
            <a:r>
              <a:rPr lang="en-US" dirty="0" smtClean="0"/>
              <a:t>If I can take your name and number, I’ll ask him to call you back.</a:t>
            </a:r>
          </a:p>
          <a:p>
            <a:r>
              <a:rPr lang="en-US" dirty="0" smtClean="0"/>
              <a:t>Just a moment. I’ll write that down for her.</a:t>
            </a:r>
          </a:p>
          <a:p>
            <a:r>
              <a:rPr lang="en-US" dirty="0" smtClean="0"/>
              <a:t>Okay. Just a second. I’ll get a pen and some notes for you.</a:t>
            </a:r>
          </a:p>
          <a:p>
            <a:r>
              <a:rPr lang="en-US" dirty="0" smtClean="0"/>
              <a:t>Just a minute. Let make a note of that so I can pass your message to her.</a:t>
            </a:r>
          </a:p>
          <a:p>
            <a:r>
              <a:rPr lang="en-US" dirty="0" smtClean="0"/>
              <a:t>okay ,I’ll make sure (that) he gets your message.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Asking the caller to leave a message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7856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/ Could you tell him that….</a:t>
            </a:r>
          </a:p>
          <a:p>
            <a:r>
              <a:rPr lang="en-US" dirty="0" smtClean="0"/>
              <a:t>Can / Could you ask her to….</a:t>
            </a:r>
          </a:p>
          <a:p>
            <a:r>
              <a:rPr lang="en-US" dirty="0" smtClean="0"/>
              <a:t>Can / Could you take a message?</a:t>
            </a:r>
          </a:p>
          <a:p>
            <a:r>
              <a:rPr lang="en-US" dirty="0" smtClean="0"/>
              <a:t>Can / Could you ask him to call me back?</a:t>
            </a:r>
          </a:p>
          <a:p>
            <a:r>
              <a:rPr lang="en-US" dirty="0" smtClean="0"/>
              <a:t>Can /Could tell her I called?</a:t>
            </a:r>
          </a:p>
          <a:p>
            <a:r>
              <a:rPr lang="en-US" dirty="0" smtClean="0"/>
              <a:t>So I think that’s everything. Thanks.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Leaving a message to the phone receiver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2226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(</a:t>
            </a:r>
            <a:r>
              <a:rPr lang="en-US" dirty="0" err="1" smtClean="0"/>
              <a:t>ditujukan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)</a:t>
            </a:r>
          </a:p>
          <a:p>
            <a:r>
              <a:rPr lang="en-US" dirty="0" smtClean="0"/>
              <a:t>Caller information (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penelepon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Company (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penelepon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Phone (no </a:t>
            </a:r>
            <a:r>
              <a:rPr lang="en-US" dirty="0" err="1" smtClean="0"/>
              <a:t>telepon</a:t>
            </a:r>
            <a:r>
              <a:rPr lang="en-US" dirty="0" smtClean="0"/>
              <a:t> yang </a:t>
            </a:r>
            <a:r>
              <a:rPr lang="en-US" dirty="0" err="1" smtClean="0"/>
              <a:t>menelepon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Message (</a:t>
            </a:r>
            <a:r>
              <a:rPr lang="en-US" dirty="0" err="1" smtClean="0"/>
              <a:t>pesan</a:t>
            </a:r>
            <a:r>
              <a:rPr lang="en-US" dirty="0" smtClean="0"/>
              <a:t> yang </a:t>
            </a:r>
            <a:r>
              <a:rPr lang="en-US" dirty="0" err="1" smtClean="0"/>
              <a:t>ditingggalkan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Date (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Signed (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penerima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Time (jam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Telephone message pads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797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 Speech : “I will be late for meeting”</a:t>
            </a:r>
          </a:p>
          <a:p>
            <a:r>
              <a:rPr lang="en-US" dirty="0" smtClean="0"/>
              <a:t>Reported later: Mrs. Francis said that she will be late for the meeting.</a:t>
            </a:r>
          </a:p>
          <a:p>
            <a:r>
              <a:rPr lang="en-US" dirty="0" smtClean="0"/>
              <a:t>Direct speech : “Regina is needed in the conference room right now.”</a:t>
            </a:r>
          </a:p>
          <a:p>
            <a:r>
              <a:rPr lang="en-US" dirty="0" smtClean="0"/>
              <a:t>Reported later ( to </a:t>
            </a:r>
            <a:r>
              <a:rPr lang="en-US" dirty="0"/>
              <a:t>R</a:t>
            </a:r>
            <a:r>
              <a:rPr lang="en-US" dirty="0" smtClean="0"/>
              <a:t>egina): Mr. </a:t>
            </a:r>
            <a:r>
              <a:rPr lang="en-US" dirty="0"/>
              <a:t>M</a:t>
            </a:r>
            <a:r>
              <a:rPr lang="en-US" dirty="0" smtClean="0"/>
              <a:t>alik’s secretary told me that you are needed in the conference room right now.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Reported speech (something in the future)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510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speech: “I am not happy with the result of the interview.</a:t>
            </a:r>
          </a:p>
          <a:p>
            <a:r>
              <a:rPr lang="en-US" dirty="0" smtClean="0"/>
              <a:t>Reported later: The director  said he was not happy with the result of the interview.</a:t>
            </a:r>
          </a:p>
          <a:p>
            <a:r>
              <a:rPr lang="en-US" dirty="0" smtClean="0"/>
              <a:t>Direct speech : “The package arrived two days ago.”</a:t>
            </a:r>
          </a:p>
          <a:p>
            <a:r>
              <a:rPr lang="en-US" dirty="0" smtClean="0"/>
              <a:t>Reported later: The security told me that the package had arrived two days before.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Reported speech ( report at different time)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0488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speech: “Call me as soon as possible.”</a:t>
            </a:r>
          </a:p>
          <a:p>
            <a:r>
              <a:rPr lang="en-US" dirty="0" smtClean="0"/>
              <a:t>Reported later: Mr. Smith wants you to call him as soon as possible.</a:t>
            </a:r>
          </a:p>
          <a:p>
            <a:r>
              <a:rPr lang="en-US" dirty="0" smtClean="0"/>
              <a:t>Direct speech: “Please check the newly installed printer.”</a:t>
            </a:r>
          </a:p>
          <a:p>
            <a:r>
              <a:rPr lang="en-US" dirty="0" smtClean="0"/>
              <a:t>Reported later: The Operational manager ordered you to check the newly installed printer.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Reported speech  ( In Commands)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507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orang yang </a:t>
            </a:r>
            <a:r>
              <a:rPr lang="en-US" dirty="0" err="1" smtClean="0"/>
              <a:t>dihubungi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di </a:t>
            </a:r>
            <a:r>
              <a:rPr lang="en-US" dirty="0" err="1" smtClean="0"/>
              <a:t>tempat</a:t>
            </a:r>
            <a:endParaRPr lang="en-US" dirty="0" smtClean="0"/>
          </a:p>
          <a:p>
            <a:r>
              <a:rPr lang="en-US" dirty="0" err="1" smtClean="0"/>
              <a:t>Penerima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penelepon</a:t>
            </a:r>
            <a:r>
              <a:rPr lang="en-US" dirty="0" smtClean="0"/>
              <a:t> di format </a:t>
            </a:r>
            <a:r>
              <a:rPr lang="en-US" dirty="0" err="1" smtClean="0"/>
              <a:t>pesan</a:t>
            </a:r>
            <a:endParaRPr lang="en-US" dirty="0" smtClean="0"/>
          </a:p>
          <a:p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menelepon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dirubah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di format </a:t>
            </a:r>
            <a:r>
              <a:rPr lang="en-US" dirty="0" err="1" smtClean="0"/>
              <a:t>pesan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3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0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70</TotalTime>
  <Words>446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Hardcover</vt:lpstr>
      <vt:lpstr>TAKING A MESSAGE</vt:lpstr>
      <vt:lpstr>Asking the caller to leave a message</vt:lpstr>
      <vt:lpstr>Leaving a message to the phone receiver</vt:lpstr>
      <vt:lpstr>Telephone message pads</vt:lpstr>
      <vt:lpstr>Reported speech (something in the future) </vt:lpstr>
      <vt:lpstr>Reported speech ( report at different time)</vt:lpstr>
      <vt:lpstr>Reported speech  ( In Commands)</vt:lpstr>
      <vt:lpstr>Kesimpulan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A MESSAGE</dc:title>
  <dc:creator>Asus</dc:creator>
  <cp:lastModifiedBy>Asus</cp:lastModifiedBy>
  <cp:revision>7</cp:revision>
  <dcterms:created xsi:type="dcterms:W3CDTF">2020-09-07T06:08:16Z</dcterms:created>
  <dcterms:modified xsi:type="dcterms:W3CDTF">2020-09-07T07:18:25Z</dcterms:modified>
</cp:coreProperties>
</file>