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WARTA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061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1566" y="1478604"/>
            <a:ext cx="77626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/>
              <a:t>Midangkeun warta </a:t>
            </a:r>
            <a:r>
              <a:rPr lang="id-ID" sz="3200" dirty="0" smtClean="0"/>
              <a:t>biasana merhatikeun prinsip </a:t>
            </a:r>
            <a:r>
              <a:rPr lang="pt-BR" sz="3200" dirty="0" smtClean="0"/>
              <a:t>piramida </a:t>
            </a:r>
            <a:r>
              <a:rPr lang="pt-BR" sz="3200" dirty="0"/>
              <a:t>tibalik, nyaéta miheulakeun nepikeun hal-hal </a:t>
            </a:r>
            <a:r>
              <a:rPr lang="pt-BR" sz="3200" dirty="0" smtClean="0"/>
              <a:t>anu</a:t>
            </a:r>
            <a:r>
              <a:rPr lang="id-ID" sz="3200" dirty="0" smtClean="0"/>
              <a:t> penting</a:t>
            </a:r>
            <a:r>
              <a:rPr lang="id-ID" sz="3200" dirty="0"/>
              <a:t>, nu sok disebut </a:t>
            </a:r>
            <a:r>
              <a:rPr lang="id-ID" sz="3200" i="1" dirty="0"/>
              <a:t>lead</a:t>
            </a:r>
            <a:r>
              <a:rPr lang="id-ID" sz="3200" dirty="0"/>
              <a:t>, sedengkeun bagian pedaran</a:t>
            </a:r>
          </a:p>
          <a:p>
            <a:r>
              <a:rPr lang="id-ID" sz="3200" dirty="0"/>
              <a:t>tambahanana </a:t>
            </a:r>
            <a:r>
              <a:rPr lang="id-ID" sz="3200" dirty="0" smtClean="0"/>
              <a:t>atawa panglengkepna</a:t>
            </a:r>
            <a:r>
              <a:rPr lang="id-ID" sz="3200" dirty="0"/>
              <a:t>, sarta sok disebut</a:t>
            </a:r>
          </a:p>
          <a:p>
            <a:r>
              <a:rPr lang="id-ID" sz="3200" i="1" dirty="0"/>
              <a:t>body</a:t>
            </a:r>
            <a:r>
              <a:rPr lang="id-ID" sz="3200" dirty="0"/>
              <a:t>. Lalawanan tina piramida tibalik nyaéta </a:t>
            </a:r>
            <a:r>
              <a:rPr lang="id-ID" sz="3200" dirty="0" smtClean="0"/>
              <a:t>piramida tegak</a:t>
            </a:r>
            <a:r>
              <a:rPr lang="id-ID" sz="3200" dirty="0"/>
              <a:t>, nyaéta midangkeun warta sacara kronologis.</a:t>
            </a:r>
          </a:p>
        </p:txBody>
      </p:sp>
    </p:spTree>
    <p:extLst>
      <p:ext uri="{BB962C8B-B14F-4D97-AF65-F5344CB8AC3E}">
        <p14:creationId xmlns:p14="http://schemas.microsoft.com/office/powerpoint/2010/main" val="103191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0281" y="739303"/>
            <a:ext cx="86965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Kiwari mah warta téh leuwih laluasa tur leuwih</a:t>
            </a:r>
          </a:p>
          <a:p>
            <a:r>
              <a:rPr lang="id-ID" sz="2800" dirty="0"/>
              <a:t>canggih ditepikeunana téh, sajaba ti koran, </a:t>
            </a:r>
            <a:r>
              <a:rPr lang="id-ID" sz="2800" dirty="0" smtClean="0"/>
              <a:t>majalah, tabloid</a:t>
            </a:r>
            <a:r>
              <a:rPr lang="id-ID" sz="2800" dirty="0"/>
              <a:t>, radio, televise, telepon, ogé geus bisa </a:t>
            </a:r>
            <a:r>
              <a:rPr lang="id-ID" sz="2800" dirty="0" smtClean="0"/>
              <a:t>dibandungan dina </a:t>
            </a:r>
            <a:r>
              <a:rPr lang="id-ID" sz="2800" dirty="0"/>
              <a:t>internet</a:t>
            </a:r>
            <a:r>
              <a:rPr lang="id-ID" sz="2800" dirty="0" smtClean="0"/>
              <a:t>.</a:t>
            </a:r>
          </a:p>
          <a:p>
            <a:endParaRPr lang="id-ID" sz="2800" dirty="0"/>
          </a:p>
          <a:p>
            <a:r>
              <a:rPr lang="id-ID" sz="2800" dirty="0"/>
              <a:t>Basa nu dipaké pikeun nepikeun warta aya nu</a:t>
            </a:r>
          </a:p>
          <a:p>
            <a:r>
              <a:rPr lang="id-ID" sz="2800" dirty="0"/>
              <a:t>ngagunakeun basa Sunda ragam loma, ogé aya </a:t>
            </a:r>
            <a:r>
              <a:rPr lang="id-ID" sz="2800" dirty="0" smtClean="0"/>
              <a:t>nu ngagunakeun </a:t>
            </a:r>
            <a:r>
              <a:rPr lang="id-ID" sz="2800" dirty="0"/>
              <a:t>ragam lemes. Éta basa nu dipaké </a:t>
            </a:r>
            <a:r>
              <a:rPr lang="id-ID" sz="2800" dirty="0" smtClean="0"/>
              <a:t>pikeun nepikeun </a:t>
            </a:r>
            <a:r>
              <a:rPr lang="id-ID" sz="2800" dirty="0"/>
              <a:t>warta, boh lisan boh tulisan kudu babari </a:t>
            </a:r>
            <a:r>
              <a:rPr lang="id-ID" sz="2800" dirty="0" smtClean="0"/>
              <a:t>jeung </a:t>
            </a:r>
            <a:r>
              <a:rPr lang="sv-SE" sz="2800" dirty="0" smtClean="0"/>
              <a:t>kaharti </a:t>
            </a:r>
            <a:r>
              <a:rPr lang="sv-SE" sz="2800" dirty="0"/>
              <a:t>ku nu bakal narimana.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9016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WANGENAN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 smtClean="0"/>
              <a:t>Kecap </a:t>
            </a:r>
            <a:r>
              <a:rPr lang="id-ID" sz="3200" dirty="0"/>
              <a:t>warta téh ngandung harti béja, </a:t>
            </a:r>
            <a:r>
              <a:rPr lang="id-ID" sz="3200" dirty="0" smtClean="0"/>
              <a:t>béwara, atawa </a:t>
            </a:r>
            <a:r>
              <a:rPr lang="id-ID" sz="3200" dirty="0"/>
              <a:t>informasi. Nepikeun warta </a:t>
            </a:r>
            <a:r>
              <a:rPr lang="id-ID" sz="3200" dirty="0" smtClean="0"/>
              <a:t>hartina nepikeun </a:t>
            </a:r>
            <a:r>
              <a:rPr lang="id-ID" sz="3200" dirty="0"/>
              <a:t>béja. Kecap warta asalna tina </a:t>
            </a:r>
            <a:r>
              <a:rPr lang="id-ID" sz="3200" dirty="0" smtClean="0"/>
              <a:t>basa Sansekerta</a:t>
            </a:r>
            <a:r>
              <a:rPr lang="id-ID" sz="3200" dirty="0"/>
              <a:t>, nya éta béja atawa kabar berita.</a:t>
            </a:r>
          </a:p>
        </p:txBody>
      </p:sp>
    </p:spTree>
    <p:extLst>
      <p:ext uri="{BB962C8B-B14F-4D97-AF65-F5344CB8AC3E}">
        <p14:creationId xmlns:p14="http://schemas.microsoft.com/office/powerpoint/2010/main" val="27212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WARTA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Tujuan nepikeun warta téh rupa-rupa, di </a:t>
            </a:r>
            <a:r>
              <a:rPr lang="id-ID" sz="3200" dirty="0" smtClean="0"/>
              <a:t>antarana pikeun </a:t>
            </a:r>
            <a:r>
              <a:rPr lang="id-ID" sz="3200" dirty="0"/>
              <a:t>nepikeun béja, pangajak, iklan, propaganda </a:t>
            </a:r>
            <a:r>
              <a:rPr lang="id-ID" sz="3200" dirty="0" smtClean="0"/>
              <a:t>atawa promosi</a:t>
            </a:r>
            <a:r>
              <a:rPr lang="id-ID" sz="3200" dirty="0"/>
              <a:t>, jeung sajabana. Ku lantaran tujuanana </a:t>
            </a:r>
            <a:r>
              <a:rPr lang="id-ID" sz="3200" dirty="0" smtClean="0"/>
              <a:t>ruparupa, nya </a:t>
            </a:r>
            <a:r>
              <a:rPr lang="id-ID" sz="3200" dirty="0"/>
              <a:t>istilahna ogé rupa-rupa deuih.</a:t>
            </a:r>
          </a:p>
        </p:txBody>
      </p:sp>
    </p:spTree>
    <p:extLst>
      <p:ext uri="{BB962C8B-B14F-4D97-AF65-F5344CB8AC3E}">
        <p14:creationId xmlns:p14="http://schemas.microsoft.com/office/powerpoint/2010/main" val="19729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WANDA WARTA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sz="3200" dirty="0"/>
              <a:t>Nilik dumasar cara nepikeunana mah warta </a:t>
            </a:r>
            <a:r>
              <a:rPr lang="id-ID" sz="3200" dirty="0" smtClean="0"/>
              <a:t>téh dibagi </a:t>
            </a:r>
            <a:r>
              <a:rPr lang="id-ID" sz="3200" dirty="0"/>
              <a:t>jadi sababaraha wanda, </a:t>
            </a:r>
            <a:r>
              <a:rPr lang="id-ID" sz="3200" dirty="0" smtClean="0"/>
              <a:t>nyaéta:</a:t>
            </a:r>
          </a:p>
          <a:p>
            <a:r>
              <a:rPr lang="id-ID" sz="3200" dirty="0" smtClean="0"/>
              <a:t> </a:t>
            </a:r>
            <a:r>
              <a:rPr lang="id-ID" sz="3200" i="1" dirty="0"/>
              <a:t>straight news, </a:t>
            </a:r>
            <a:endParaRPr lang="id-ID" sz="3200" i="1" dirty="0" smtClean="0"/>
          </a:p>
          <a:p>
            <a:r>
              <a:rPr lang="id-ID" sz="3200" i="1" dirty="0" smtClean="0"/>
              <a:t> depth </a:t>
            </a:r>
            <a:r>
              <a:rPr lang="en-US" sz="3200" i="1" dirty="0" smtClean="0"/>
              <a:t>news</a:t>
            </a:r>
            <a:r>
              <a:rPr lang="en-US" sz="3200" i="1" dirty="0"/>
              <a:t>, </a:t>
            </a:r>
            <a:endParaRPr lang="id-ID" sz="3200" i="1" dirty="0" smtClean="0"/>
          </a:p>
          <a:p>
            <a:r>
              <a:rPr lang="id-ID" sz="3200" i="1" dirty="0" smtClean="0"/>
              <a:t> </a:t>
            </a:r>
            <a:r>
              <a:rPr lang="en-US" sz="3200" i="1" dirty="0" smtClean="0"/>
              <a:t>soft </a:t>
            </a:r>
            <a:r>
              <a:rPr lang="en-US" sz="3200" i="1" dirty="0"/>
              <a:t>news, </a:t>
            </a:r>
            <a:endParaRPr lang="id-ID" sz="3200" i="1" dirty="0" smtClean="0"/>
          </a:p>
          <a:p>
            <a:r>
              <a:rPr lang="id-ID" sz="3200" i="1" dirty="0" smtClean="0"/>
              <a:t> </a:t>
            </a:r>
            <a:r>
              <a:rPr lang="en-US" sz="3200" i="1" dirty="0" smtClean="0"/>
              <a:t>feature</a:t>
            </a:r>
            <a:r>
              <a:rPr lang="en-US" sz="3200" i="1" dirty="0"/>
              <a:t>, </a:t>
            </a:r>
            <a:r>
              <a:rPr lang="en-US" sz="3200" dirty="0" err="1"/>
              <a:t>jeung</a:t>
            </a:r>
            <a:r>
              <a:rPr lang="en-US" sz="3200" dirty="0"/>
              <a:t> </a:t>
            </a:r>
            <a:endParaRPr lang="id-ID" sz="3200" dirty="0" smtClean="0"/>
          </a:p>
          <a:p>
            <a:r>
              <a:rPr lang="id-ID" sz="3200" i="1" dirty="0" smtClean="0"/>
              <a:t> </a:t>
            </a:r>
            <a:r>
              <a:rPr lang="en-US" sz="3200" i="1" dirty="0" err="1" smtClean="0"/>
              <a:t>reportase</a:t>
            </a:r>
            <a:r>
              <a:rPr lang="en-US" sz="3200" dirty="0"/>
              <a:t>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776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8298" y="1614791"/>
            <a:ext cx="84825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i="1" dirty="0"/>
              <a:t>Straight news </a:t>
            </a:r>
            <a:r>
              <a:rPr lang="id-ID" sz="3200" dirty="0"/>
              <a:t>atawa warta langsung, nyaéta </a:t>
            </a:r>
            <a:r>
              <a:rPr lang="id-ID" sz="3200" dirty="0" smtClean="0"/>
              <a:t>warta anu dipidangkeun dumasar </a:t>
            </a:r>
            <a:r>
              <a:rPr lang="id-ID" sz="3200" dirty="0"/>
              <a:t>kajadian nu sabenerna, teu</a:t>
            </a:r>
          </a:p>
          <a:p>
            <a:r>
              <a:rPr lang="id-ID" sz="3200" dirty="0"/>
              <a:t>ditambahan atawa dikurangan kalawan </a:t>
            </a:r>
            <a:r>
              <a:rPr lang="id-ID" sz="3200" dirty="0" smtClean="0"/>
              <a:t>ngagunakeun basa </a:t>
            </a:r>
            <a:r>
              <a:rPr lang="id-ID" sz="3200" dirty="0"/>
              <a:t>nu lugas ngarah babari kahartina ku nu narima. Éta</a:t>
            </a:r>
          </a:p>
          <a:p>
            <a:r>
              <a:rPr lang="id-ID" sz="3200" dirty="0"/>
              <a:t>warta samodél kitu téh sok disebut ogé hard news </a:t>
            </a:r>
            <a:r>
              <a:rPr lang="id-ID" sz="3200" dirty="0" smtClean="0"/>
              <a:t>atawa spot </a:t>
            </a:r>
            <a:r>
              <a:rPr lang="id-ID" sz="3200" dirty="0"/>
              <a:t>news.</a:t>
            </a:r>
          </a:p>
        </p:txBody>
      </p:sp>
    </p:spTree>
    <p:extLst>
      <p:ext uri="{BB962C8B-B14F-4D97-AF65-F5344CB8AC3E}">
        <p14:creationId xmlns:p14="http://schemas.microsoft.com/office/powerpoint/2010/main" val="206136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8843" y="2042808"/>
            <a:ext cx="74124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i="1" dirty="0" smtClean="0"/>
              <a:t>Depth </a:t>
            </a:r>
            <a:r>
              <a:rPr lang="id-ID" sz="3200" i="1" dirty="0"/>
              <a:t>news </a:t>
            </a:r>
            <a:endParaRPr lang="id-ID" sz="3200" i="1" dirty="0" smtClean="0"/>
          </a:p>
          <a:p>
            <a:r>
              <a:rPr lang="id-ID" sz="3200" dirty="0" smtClean="0"/>
              <a:t>nyaéta </a:t>
            </a:r>
            <a:r>
              <a:rPr lang="id-ID" sz="3200" dirty="0"/>
              <a:t>warta anu dipidangkeun </a:t>
            </a:r>
            <a:r>
              <a:rPr lang="id-ID" sz="3200" dirty="0" smtClean="0"/>
              <a:t>sajaba ti </a:t>
            </a:r>
            <a:r>
              <a:rPr lang="id-ID" sz="3200" dirty="0"/>
              <a:t>nepikeun peristiwa nu sabenerna ogé sok </a:t>
            </a:r>
            <a:r>
              <a:rPr lang="id-ID" sz="3200" dirty="0" smtClean="0"/>
              <a:t>ditambahan </a:t>
            </a:r>
            <a:r>
              <a:rPr lang="sv-SE" sz="3200" dirty="0" smtClean="0"/>
              <a:t>ku </a:t>
            </a:r>
            <a:r>
              <a:rPr lang="sv-SE" sz="3200" dirty="0"/>
              <a:t>informasi séjénna nu mangrupa pakta nu aya </a:t>
            </a:r>
            <a:r>
              <a:rPr lang="sv-SE" sz="3200" dirty="0" smtClean="0"/>
              <a:t>patalina</a:t>
            </a:r>
            <a:r>
              <a:rPr lang="id-ID" sz="3200" dirty="0" smtClean="0"/>
              <a:t> </a:t>
            </a:r>
            <a:r>
              <a:rPr lang="sv-SE" sz="3200" dirty="0" smtClean="0"/>
              <a:t>jeung </a:t>
            </a:r>
            <a:r>
              <a:rPr lang="sv-SE" sz="3200" dirty="0"/>
              <a:t>peristiwa nu keur kajadian.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16458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4484" y="1070043"/>
            <a:ext cx="79377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i="1" dirty="0"/>
              <a:t>Soft news </a:t>
            </a:r>
            <a:r>
              <a:rPr lang="id-ID" sz="3200" dirty="0"/>
              <a:t>atawa warta hampang mah teu </a:t>
            </a:r>
            <a:r>
              <a:rPr lang="id-ID" sz="3200" dirty="0" smtClean="0"/>
              <a:t>ngutamakeun pentingna </a:t>
            </a:r>
            <a:r>
              <a:rPr lang="id-ID" sz="3200" dirty="0"/>
              <a:t>kajadian atawa raména warta, tapi </a:t>
            </a:r>
            <a:r>
              <a:rPr lang="id-ID" sz="3200" dirty="0" smtClean="0"/>
              <a:t>leuwih </a:t>
            </a:r>
            <a:r>
              <a:rPr lang="fi-FI" sz="3200" dirty="0"/>
              <a:t>mentingkeun kana </a:t>
            </a:r>
            <a:r>
              <a:rPr lang="fi-FI" sz="3200" dirty="0" smtClean="0"/>
              <a:t>aspék</a:t>
            </a:r>
            <a:r>
              <a:rPr lang="id-ID" sz="3200" dirty="0" smtClean="0"/>
              <a:t> </a:t>
            </a:r>
            <a:r>
              <a:rPr lang="fi-FI" sz="3200" dirty="0" smtClean="0"/>
              <a:t>kamanusaanana </a:t>
            </a:r>
            <a:r>
              <a:rPr lang="fi-FI" sz="3200" dirty="0"/>
              <a:t>(</a:t>
            </a:r>
            <a:r>
              <a:rPr lang="fi-FI" sz="3200" dirty="0" smtClean="0"/>
              <a:t>human</a:t>
            </a:r>
            <a:r>
              <a:rPr lang="id-ID" sz="3200" dirty="0" smtClean="0"/>
              <a:t> </a:t>
            </a:r>
            <a:r>
              <a:rPr lang="sv-SE" sz="3200" dirty="0" smtClean="0"/>
              <a:t>interest</a:t>
            </a:r>
            <a:r>
              <a:rPr lang="sv-SE" sz="3200" dirty="0"/>
              <a:t>). Ari nu disebut human interest nya éta </a:t>
            </a:r>
            <a:r>
              <a:rPr lang="sv-SE" sz="3200" dirty="0" smtClean="0"/>
              <a:t>warta</a:t>
            </a:r>
            <a:r>
              <a:rPr lang="id-ID" sz="3200" dirty="0" smtClean="0"/>
              <a:t> anu </a:t>
            </a:r>
            <a:r>
              <a:rPr lang="id-ID" sz="3200" dirty="0"/>
              <a:t>ngajak mikir, nalar, ngarasa, atawa empati </a:t>
            </a:r>
            <a:r>
              <a:rPr lang="id-ID" sz="3200" dirty="0" smtClean="0"/>
              <a:t>masarakat kana </a:t>
            </a:r>
            <a:r>
              <a:rPr lang="id-ID" sz="3200" dirty="0"/>
              <a:t>hiji peristiwa.</a:t>
            </a:r>
          </a:p>
        </p:txBody>
      </p:sp>
    </p:spTree>
    <p:extLst>
      <p:ext uri="{BB962C8B-B14F-4D97-AF65-F5344CB8AC3E}">
        <p14:creationId xmlns:p14="http://schemas.microsoft.com/office/powerpoint/2010/main" val="246611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8298" y="1439694"/>
            <a:ext cx="79183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Feature, feature story, investigation news </a:t>
            </a:r>
            <a:r>
              <a:rPr lang="en-US" sz="3200" dirty="0" err="1"/>
              <a:t>atawa</a:t>
            </a:r>
            <a:r>
              <a:rPr lang="en-US" sz="3200" dirty="0"/>
              <a:t> </a:t>
            </a:r>
            <a:r>
              <a:rPr lang="en-US" sz="3200" dirty="0" err="1" smtClean="0"/>
              <a:t>warta</a:t>
            </a:r>
            <a:r>
              <a:rPr lang="id-ID" sz="3200" dirty="0" smtClean="0"/>
              <a:t> kisah</a:t>
            </a:r>
            <a:r>
              <a:rPr lang="id-ID" sz="3200" dirty="0"/>
              <a:t>, </a:t>
            </a:r>
            <a:endParaRPr lang="id-ID" sz="3200" dirty="0" smtClean="0"/>
          </a:p>
          <a:p>
            <a:r>
              <a:rPr lang="id-ID" sz="3200" dirty="0" smtClean="0"/>
              <a:t>nyaéta </a:t>
            </a:r>
            <a:r>
              <a:rPr lang="id-ID" sz="3200" dirty="0"/>
              <a:t>warta anu dilengkepan ku kasang </a:t>
            </a:r>
            <a:r>
              <a:rPr lang="id-ID" sz="3200" dirty="0" smtClean="0"/>
              <a:t>tukang hiji </a:t>
            </a:r>
            <a:r>
              <a:rPr lang="id-ID" sz="3200" dirty="0"/>
              <a:t>kajadian tur dipidangkeunana ngagunakeun </a:t>
            </a:r>
            <a:r>
              <a:rPr lang="id-ID" sz="3200" dirty="0" smtClean="0"/>
              <a:t>gaya basa </a:t>
            </a:r>
            <a:r>
              <a:rPr lang="id-ID" sz="3200" dirty="0"/>
              <a:t>anu matak nimbulkeun rupa-rupa rasa nu narima </a:t>
            </a:r>
            <a:r>
              <a:rPr lang="id-ID" sz="3200" dirty="0" smtClean="0"/>
              <a:t>éta warta</a:t>
            </a:r>
            <a:r>
              <a:rPr lang="id-ID" sz="3200" dirty="0"/>
              <a:t>, upamana nimbulkeun rasa kataji, sedih, </a:t>
            </a:r>
            <a:r>
              <a:rPr lang="id-ID" sz="3200" dirty="0" smtClean="0"/>
              <a:t>gumbira, nambah </a:t>
            </a:r>
            <a:r>
              <a:rPr lang="id-ID" sz="3200" dirty="0"/>
              <a:t>luang, wawasan, jeung humor.</a:t>
            </a:r>
          </a:p>
        </p:txBody>
      </p:sp>
    </p:spTree>
    <p:extLst>
      <p:ext uri="{BB962C8B-B14F-4D97-AF65-F5344CB8AC3E}">
        <p14:creationId xmlns:p14="http://schemas.microsoft.com/office/powerpoint/2010/main" val="295509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5030" y="1225685"/>
            <a:ext cx="77626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i="1" dirty="0"/>
              <a:t>Reportase </a:t>
            </a:r>
            <a:r>
              <a:rPr lang="it-IT" sz="3200" dirty="0"/>
              <a:t>(</a:t>
            </a:r>
            <a:r>
              <a:rPr lang="it-IT" sz="3200" i="1" dirty="0"/>
              <a:t>interpretative news</a:t>
            </a:r>
            <a:r>
              <a:rPr lang="it-IT" sz="3200" dirty="0"/>
              <a:t>) nyaéta </a:t>
            </a:r>
            <a:r>
              <a:rPr lang="it-IT" sz="3200" dirty="0" smtClean="0"/>
              <a:t>ngalaporkeun</a:t>
            </a:r>
            <a:r>
              <a:rPr lang="id-ID" sz="3200" dirty="0" smtClean="0"/>
              <a:t> warta </a:t>
            </a:r>
            <a:r>
              <a:rPr lang="id-ID" sz="3200" dirty="0"/>
              <a:t>nu ditambahan ku pamanggih </a:t>
            </a:r>
            <a:r>
              <a:rPr lang="id-ID" sz="3200" dirty="0" smtClean="0"/>
              <a:t>panalungtik/pangamat </a:t>
            </a:r>
            <a:r>
              <a:rPr lang="id-ID" sz="3200" dirty="0"/>
              <a:t>jeung sumber tinulis sangkan nu narima </a:t>
            </a:r>
            <a:r>
              <a:rPr lang="id-ID" sz="3200" dirty="0" smtClean="0"/>
              <a:t>éta warta </a:t>
            </a:r>
            <a:r>
              <a:rPr lang="id-ID" sz="3200" dirty="0"/>
              <a:t>ngarasa sugema sabab meunang data, pakta, </a:t>
            </a:r>
            <a:r>
              <a:rPr lang="id-ID" sz="3200" dirty="0" smtClean="0"/>
              <a:t>atawa informasi </a:t>
            </a:r>
            <a:r>
              <a:rPr lang="id-ID" sz="3200" dirty="0"/>
              <a:t>nu leuwih munel tur lengkep. Jalma </a:t>
            </a:r>
            <a:r>
              <a:rPr lang="id-ID" sz="3200" dirty="0" smtClean="0"/>
              <a:t>atawa patugas </a:t>
            </a:r>
            <a:r>
              <a:rPr lang="id-ID" sz="3200" dirty="0"/>
              <a:t>nu nepikeun reportase sok disebut reporter.</a:t>
            </a:r>
          </a:p>
        </p:txBody>
      </p:sp>
    </p:spTree>
    <p:extLst>
      <p:ext uri="{BB962C8B-B14F-4D97-AF65-F5344CB8AC3E}">
        <p14:creationId xmlns:p14="http://schemas.microsoft.com/office/powerpoint/2010/main" val="35096190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447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WARTA</vt:lpstr>
      <vt:lpstr>WANGENAN</vt:lpstr>
      <vt:lpstr>TUJUAN WARTA </vt:lpstr>
      <vt:lpstr>WANDA WARTA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WARTA</dc:title>
  <dc:creator>Privte</dc:creator>
  <cp:lastModifiedBy>Privte</cp:lastModifiedBy>
  <cp:revision>5</cp:revision>
  <dcterms:created xsi:type="dcterms:W3CDTF">2016-05-12T00:46:46Z</dcterms:created>
  <dcterms:modified xsi:type="dcterms:W3CDTF">2016-05-14T00:20:04Z</dcterms:modified>
</cp:coreProperties>
</file>