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7" r:id="rId4"/>
    <p:sldId id="262" r:id="rId5"/>
    <p:sldId id="261" r:id="rId6"/>
    <p:sldId id="260" r:id="rId7"/>
    <p:sldId id="259" r:id="rId8"/>
    <p:sldId id="264" r:id="rId9"/>
    <p:sldId id="263" r:id="rId10"/>
    <p:sldId id="266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ro-R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2C3"/>
    <a:srgbClr val="FF9A4F"/>
    <a:srgbClr val="ADBCDD"/>
    <a:srgbClr val="FF7711"/>
    <a:srgbClr val="CAD9E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0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46EE953-3B41-4B85-A820-283255119D9F}" type="datetimeFigureOut">
              <a:rPr lang="ro-RO"/>
              <a:pPr>
                <a:defRPr/>
              </a:pPr>
              <a:t>15.05.2014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3BBEF3-9064-41A7-81E6-3183DF873F8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63A8A09-7352-44DB-A830-B96D63001026}" type="datetimeFigureOut">
              <a:rPr lang="ro-RO"/>
              <a:pPr>
                <a:defRPr/>
              </a:pPr>
              <a:t>15.05.2014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o-RO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o-RO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564878A-A787-422A-8474-FD81F0FD3E8F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up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3" y="563563"/>
            <a:ext cx="64293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14375" y="4500563"/>
            <a:ext cx="15001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Autor(i)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143500" y="4500563"/>
            <a:ext cx="22145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ro-RO">
                <a:solidFill>
                  <a:srgbClr val="376092"/>
                </a:solidFill>
                <a:latin typeface="Calibri" pitchFamily="34" charset="0"/>
              </a:rPr>
              <a:t>Conducător științific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357313" y="561975"/>
            <a:ext cx="1071562" cy="64770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1200" dirty="0">
                <a:latin typeface="+mn-lt"/>
                <a:cs typeface="+mn-cs"/>
              </a:rPr>
              <a:t>Universitatea Politehnica București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530725" y="561975"/>
            <a:ext cx="1112838" cy="64770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/>
            <a:r>
              <a:rPr lang="ro-RO" sz="1200">
                <a:latin typeface="Calibri" pitchFamily="34" charset="0"/>
              </a:rPr>
              <a:t>Facultatea de Automatică și Calculatoare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643813" y="642938"/>
            <a:ext cx="1071562" cy="46196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1200" dirty="0">
                <a:latin typeface="+mn-lt"/>
                <a:cs typeface="+mn-cs"/>
              </a:rPr>
              <a:t>Catedra de Calculatoare</a:t>
            </a:r>
          </a:p>
        </p:txBody>
      </p:sp>
      <p:pic>
        <p:nvPicPr>
          <p:cNvPr id="12" name="Picture 12" descr="CS-Logo-transp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43750" y="574675"/>
            <a:ext cx="63976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3" descr="acs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786188" y="584200"/>
            <a:ext cx="7858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 userDrawn="1"/>
        </p:nvCxnSpPr>
        <p:spPr>
          <a:xfrm>
            <a:off x="3500438" y="3500438"/>
            <a:ext cx="4929187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252" y="2000280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714375" y="4869902"/>
            <a:ext cx="3500438" cy="369332"/>
          </a:xfrm>
        </p:spPr>
        <p:txBody>
          <a:bodyPr anchor="t">
            <a:spAutoFit/>
          </a:bodyPr>
          <a:lstStyle>
            <a:lvl1pPr>
              <a:defRPr sz="18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143504" y="4869902"/>
            <a:ext cx="3500438" cy="369332"/>
          </a:xfrm>
        </p:spPr>
        <p:txBody>
          <a:bodyPr anchor="t">
            <a:spAutoFit/>
          </a:bodyPr>
          <a:lstStyle>
            <a:lvl1pPr>
              <a:defRPr sz="18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143402" y="3500478"/>
            <a:ext cx="4286250" cy="357150"/>
          </a:xfrm>
        </p:spPr>
        <p:txBody>
          <a:bodyPr>
            <a:normAutofit/>
          </a:bodyPr>
          <a:lstStyle>
            <a:lvl1pPr algn="r">
              <a:buNone/>
              <a:defRPr sz="15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rgbClr val="4F82C3"/>
              </a:gs>
              <a:gs pos="80000">
                <a:srgbClr val="4F82C3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o-RO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S-Logo-transp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63" y="214313"/>
            <a:ext cx="714375" cy="692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31762"/>
            <a:ext cx="7472386" cy="868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C4901-21FD-4589-82E8-B2FA75B49350}" type="datetime1">
              <a:rPr lang="ro-RO" smtClean="0"/>
              <a:pPr>
                <a:defRPr/>
              </a:pPr>
              <a:t>15.05.2014</a:t>
            </a:fld>
            <a:endParaRPr lang="ro-R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dirty="0" smtClean="0"/>
              <a:t>Sesiunea de Comunicări Științifice Studențești -  Mai 2014</a:t>
            </a:r>
            <a:endParaRPr lang="ro-RO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6AC96-3CD3-4FCF-B9EB-30D7BF5EEDF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CC8C5-8903-4657-B894-C2DD35C16913}" type="datetime1">
              <a:rPr lang="ro-RO" smtClean="0"/>
              <a:pPr>
                <a:defRPr/>
              </a:pPr>
              <a:t>15.05.2014</a:t>
            </a:fld>
            <a:endParaRPr lang="ro-R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dirty="0" smtClean="0"/>
              <a:t>Sesiunea de Comunicări Științifice Studențești -  Mai 2014</a:t>
            </a:r>
            <a:endParaRPr lang="ro-RO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94EC5-756F-4B92-8CFA-BE934AFDD20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rgbClr val="4F82C3"/>
              </a:gs>
              <a:gs pos="80000">
                <a:srgbClr val="4F82C3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o-RO"/>
          </a:p>
        </p:txBody>
      </p:sp>
      <p:pic>
        <p:nvPicPr>
          <p:cNvPr id="5" name="Picture 4" descr="CS-Logo-transp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63" y="214313"/>
            <a:ext cx="714375" cy="692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Connector 5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31762"/>
            <a:ext cx="7472386" cy="868346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292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576FB-04B7-4952-A2B5-50D4A4605A32}" type="datetime1">
              <a:rPr lang="ro-RO" smtClean="0"/>
              <a:pPr>
                <a:defRPr/>
              </a:pPr>
              <a:t>15.05.2014</a:t>
            </a:fld>
            <a:endParaRPr lang="ro-R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vi-VN" dirty="0" smtClean="0"/>
              <a:t>Sesiunea de Comunicări Științifice Studențești -  Mai 2014</a:t>
            </a:r>
            <a:endParaRPr lang="ro-RO" dirty="0">
              <a:latin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47DFE-6EB8-448E-B63B-53036C43F0E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1E023-A181-4C79-A198-EE6A8908AE48}" type="datetime1">
              <a:rPr lang="ro-RO" smtClean="0"/>
              <a:pPr>
                <a:defRPr/>
              </a:pPr>
              <a:t>15.05.2014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dirty="0" smtClean="0"/>
              <a:t>Sesiunea de Comunicări Științifice Studențești -  Mai 2014</a:t>
            </a:r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B3994-8110-4C7C-9517-462C5A751E7D}" type="slidenum">
              <a:rPr lang="ro-RO"/>
              <a:pPr>
                <a:defRPr/>
              </a:pPr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rgbClr val="4F82C3"/>
              </a:gs>
              <a:gs pos="80000">
                <a:srgbClr val="4F82C3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o-R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S-Logo-transp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63" y="214313"/>
            <a:ext cx="714375" cy="692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31762"/>
            <a:ext cx="7472386" cy="868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5860"/>
            <a:ext cx="4038600" cy="48403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5860"/>
            <a:ext cx="4038600" cy="48403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BCC5B-3342-4ED7-805C-8F06CCEEC8BC}" type="datetime1">
              <a:rPr lang="ro-RO" smtClean="0"/>
              <a:pPr>
                <a:defRPr/>
              </a:pPr>
              <a:t>15.05.2014</a:t>
            </a:fld>
            <a:endParaRPr lang="ro-RO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dirty="0" smtClean="0"/>
              <a:t>Sesiunea de Comunicări Științifice Studențești -  Mai 2014</a:t>
            </a:r>
            <a:endParaRPr lang="ro-RO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0C77E-18E4-4C2E-8441-019D5043698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rgbClr val="4F82C3"/>
              </a:gs>
              <a:gs pos="80000">
                <a:srgbClr val="4F82C3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o-R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S-Logo-transp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63" y="214313"/>
            <a:ext cx="714375" cy="692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31762"/>
            <a:ext cx="7472386" cy="868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9940B-BA3F-4B74-9290-A7F85F768693}" type="datetime1">
              <a:rPr lang="ro-RO" smtClean="0"/>
              <a:pPr>
                <a:defRPr/>
              </a:pPr>
              <a:t>15.05.2014</a:t>
            </a:fld>
            <a:endParaRPr lang="ro-RO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dirty="0" smtClean="0"/>
              <a:t>Sesiunea de Comunicări Științifice Studențești -  Mai 2014</a:t>
            </a:r>
            <a:endParaRPr lang="ro-RO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F4B2F-12B9-471E-9C5B-2EA77DE9663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rgbClr val="4F82C3"/>
              </a:gs>
              <a:gs pos="80000">
                <a:srgbClr val="4F82C3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o-RO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S-Logo-transp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63" y="214313"/>
            <a:ext cx="714375" cy="692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31762"/>
            <a:ext cx="7472386" cy="868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6BD40-4EC3-4A65-8155-03606411E417}" type="datetime1">
              <a:rPr lang="ro-RO" smtClean="0"/>
              <a:pPr>
                <a:defRPr/>
              </a:pPr>
              <a:t>15.05.2014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dirty="0" smtClean="0"/>
              <a:t>Sesiunea de Comunicări Științifice Studențești -  Mai 2014</a:t>
            </a:r>
            <a:endParaRPr lang="ro-RO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F57F6-9764-4EE5-91D4-B8F4887A585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64B8F-D48F-4883-B96E-0F6322041042}" type="datetime1">
              <a:rPr lang="ro-RO" smtClean="0"/>
              <a:pPr>
                <a:defRPr/>
              </a:pPr>
              <a:t>15.05.2014</a:t>
            </a:fld>
            <a:endParaRPr lang="ro-RO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dirty="0" smtClean="0"/>
              <a:t>Sesiunea de Comunicări Științifice Studențești -  Mai 2014</a:t>
            </a:r>
            <a:endParaRPr lang="ro-RO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1AE55-9D67-4A20-9338-E6312342B51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AA91E-DD9D-4771-BC47-ABF2F08C3506}" type="datetime1">
              <a:rPr lang="ro-RO" smtClean="0"/>
              <a:pPr>
                <a:defRPr/>
              </a:pPr>
              <a:t>15.05.2014</a:t>
            </a:fld>
            <a:endParaRPr lang="ro-RO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dirty="0" smtClean="0"/>
              <a:t>Sesiunea de Comunicări Științifice Studențești -  Mai 2014</a:t>
            </a:r>
            <a:endParaRPr lang="ro-RO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AF1FA-26BC-4DA3-A30E-99F3D8B6AB3C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o-R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D2B82-3A2C-4211-AA74-B3F90F0F1D68}" type="datetime1">
              <a:rPr lang="ro-RO" smtClean="0"/>
              <a:pPr>
                <a:defRPr/>
              </a:pPr>
              <a:t>15.05.2014</a:t>
            </a:fld>
            <a:endParaRPr lang="ro-RO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dirty="0" smtClean="0"/>
              <a:t>Sesiunea de Comunicări Științifice Studențești -  Mai 2014</a:t>
            </a:r>
            <a:endParaRPr lang="ro-RO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5D4AD-738B-4FD0-BC70-C6A7FF80FE3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14438" y="71438"/>
            <a:ext cx="7472362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o-RO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8625" y="6500813"/>
            <a:ext cx="1133475" cy="220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BD187A8-877B-45FC-9A59-B7683274F06F}" type="datetime1">
              <a:rPr lang="ro-RO" smtClean="0"/>
              <a:pPr>
                <a:defRPr/>
              </a:pPr>
              <a:t>15.05.2014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750" y="6500833"/>
            <a:ext cx="414339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 dirty="0" smtClean="0"/>
              <a:t>Sesiunea de Comunicări Științifice Studențești -  Mai 2014</a:t>
            </a:r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86688" y="6500813"/>
            <a:ext cx="900112" cy="220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5ADED3A-6FD7-4E06-9FF8-7AA12DF8F88C}" type="slidenum">
              <a:rPr lang="ro-RO"/>
              <a:pPr>
                <a:defRPr/>
              </a:pPr>
              <a:t>‹#›</a:t>
            </a:fld>
            <a:endParaRPr lang="ro-R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2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4F82C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57225" y="2000250"/>
            <a:ext cx="7772400" cy="1470025"/>
          </a:xfrm>
        </p:spPr>
        <p:txBody>
          <a:bodyPr/>
          <a:lstStyle/>
          <a:p>
            <a:pPr eaLnBrk="1" hangingPunct="1"/>
            <a:r>
              <a:rPr lang="ro-RO" dirty="0" smtClean="0"/>
              <a:t>Poziționare în interior folosind amprente radio</a:t>
            </a:r>
          </a:p>
        </p:txBody>
      </p:sp>
      <p:sp>
        <p:nvSpPr>
          <p:cNvPr id="12291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714375" y="4870450"/>
            <a:ext cx="3500438" cy="58477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ro-RO" dirty="0" smtClean="0"/>
              <a:t>Adrian Dumitru Nicolau</a:t>
            </a:r>
            <a:br>
              <a:rPr lang="ro-RO" dirty="0" smtClean="0"/>
            </a:br>
            <a:r>
              <a:rPr lang="ro-RO" sz="1400" dirty="0" smtClean="0"/>
              <a:t>adrian.nicolau74@gmail.com</a:t>
            </a:r>
          </a:p>
        </p:txBody>
      </p:sp>
      <p:sp>
        <p:nvSpPr>
          <p:cNvPr id="12292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5143500" y="4870450"/>
            <a:ext cx="3500438" cy="3683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ro-RO" dirty="0" smtClean="0"/>
              <a:t>Conf. Dr. Ing. Dragoș Niculescu</a:t>
            </a:r>
          </a:p>
        </p:txBody>
      </p:sp>
      <p:sp>
        <p:nvSpPr>
          <p:cNvPr id="12293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3643306" y="3500438"/>
            <a:ext cx="4786319" cy="357187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Sesiunea</a:t>
            </a:r>
            <a:r>
              <a:rPr lang="en-US" dirty="0" smtClean="0"/>
              <a:t> de </a:t>
            </a:r>
            <a:r>
              <a:rPr lang="en-US" dirty="0" err="1" smtClean="0"/>
              <a:t>Comunic</a:t>
            </a:r>
            <a:r>
              <a:rPr lang="ro-RO" dirty="0" smtClean="0"/>
              <a:t>ări Științifice Studențești -  Mai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Analiză – curba semnalului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dirty="0" smtClean="0"/>
              <a:t>16.05.2014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Sesiunea de Comunicări Științifice Studențești -  Mai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10</a:t>
            </a:fld>
            <a:endParaRPr lang="ro-RO"/>
          </a:p>
        </p:txBody>
      </p:sp>
      <p:pic>
        <p:nvPicPr>
          <p:cNvPr id="9" name="Content Placeholder 8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56577"/>
            <a:ext cx="8229600" cy="444490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Analiză – semnal / 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dirty="0" smtClean="0"/>
              <a:t>16.05.2014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Sesiunea de Comunicări Științifice Studențești -  Mai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11</a:t>
            </a:fld>
            <a:endParaRPr lang="ro-RO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5860"/>
            <a:ext cx="2753484" cy="505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1214422"/>
            <a:ext cx="2705955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1214422"/>
            <a:ext cx="3491619" cy="508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Algoritm de poziționare</a:t>
            </a:r>
          </a:p>
          <a:p>
            <a:pPr lvl="1"/>
            <a:r>
              <a:rPr lang="ro-RO" dirty="0" smtClean="0"/>
              <a:t>Nearest neighbor (NN) in signal space</a:t>
            </a:r>
          </a:p>
          <a:p>
            <a:pPr lvl="1"/>
            <a:r>
              <a:rPr lang="ro-RO" dirty="0" smtClean="0"/>
              <a:t>KNN</a:t>
            </a:r>
          </a:p>
          <a:p>
            <a:pPr lvl="1"/>
            <a:r>
              <a:rPr lang="ro-RO" dirty="0" smtClean="0"/>
              <a:t>WKNN - weighted</a:t>
            </a:r>
          </a:p>
          <a:p>
            <a:pPr lvl="1"/>
            <a:r>
              <a:rPr lang="ro-RO" dirty="0" smtClean="0"/>
              <a:t>EWKNN - enhanced weighted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dirty="0" smtClean="0"/>
              <a:t>16.05.2014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Sesiunea de Comunicări Științifice Studențești -  Mai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12</a:t>
            </a:fld>
            <a:endParaRPr lang="ro-RO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Întrebări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Poziționare în interior</a:t>
            </a:r>
          </a:p>
          <a:p>
            <a:r>
              <a:rPr lang="ro-RO" dirty="0" smtClean="0"/>
              <a:t>Wi-Fi 802.11 Beacons</a:t>
            </a:r>
          </a:p>
          <a:p>
            <a:r>
              <a:rPr lang="ro-RO" dirty="0" smtClean="0"/>
              <a:t>Hartă, off-line phase</a:t>
            </a:r>
          </a:p>
          <a:p>
            <a:r>
              <a:rPr lang="ro-RO" dirty="0" smtClean="0"/>
              <a:t>Aplicație Android</a:t>
            </a:r>
          </a:p>
          <a:p>
            <a:r>
              <a:rPr lang="ro-RO" dirty="0" smtClean="0"/>
              <a:t>Analiză</a:t>
            </a:r>
          </a:p>
          <a:p>
            <a:r>
              <a:rPr lang="ro-RO" dirty="0" smtClean="0"/>
              <a:t>Algoritm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dirty="0" smtClean="0"/>
              <a:t>16.05.2014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Sesiunea de Comunicări Științifice Studențești -  Mai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13</a:t>
            </a:fld>
            <a:endParaRPr lang="ro-R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 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/>
          <a:lstStyle/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pPr>
              <a:buNone/>
            </a:pPr>
            <a:r>
              <a:rPr lang="ro-RO" dirty="0" smtClean="0"/>
              <a:t>	Oamenii </a:t>
            </a:r>
            <a:r>
              <a:rPr lang="ro-RO" dirty="0" smtClean="0"/>
              <a:t>își petrec 80% din </a:t>
            </a:r>
            <a:r>
              <a:rPr lang="ro-RO" dirty="0" smtClean="0"/>
              <a:t>timp</a:t>
            </a:r>
            <a:endParaRPr lang="ro-RO" dirty="0" smtClean="0"/>
          </a:p>
          <a:p>
            <a:pPr>
              <a:buNone/>
            </a:pPr>
            <a:r>
              <a:rPr lang="ro-RO" dirty="0" smtClean="0"/>
              <a:t>	în </a:t>
            </a:r>
            <a:r>
              <a:rPr lang="ro-RO" dirty="0" smtClean="0"/>
              <a:t>interior</a:t>
            </a:r>
          </a:p>
          <a:p>
            <a:pPr lvl="1" algn="r"/>
            <a:endParaRPr lang="ro-RO" dirty="0" smtClean="0"/>
          </a:p>
          <a:p>
            <a:pPr lvl="1" algn="r"/>
            <a:endParaRPr lang="ro-RO" dirty="0" smtClean="0"/>
          </a:p>
          <a:p>
            <a:pPr lvl="1" algn="r"/>
            <a:endParaRPr lang="ro-RO" dirty="0" smtClean="0"/>
          </a:p>
          <a:p>
            <a:pPr lvl="1" algn="r">
              <a:buNone/>
            </a:pPr>
            <a:endParaRPr lang="ro-RO" dirty="0" smtClean="0"/>
          </a:p>
          <a:p>
            <a:pPr lvl="1" algn="r">
              <a:buNone/>
            </a:pPr>
            <a:endParaRPr lang="ro-RO" dirty="0" smtClean="0"/>
          </a:p>
          <a:p>
            <a:pPr lvl="1" algn="r">
              <a:buNone/>
            </a:pPr>
            <a:r>
              <a:rPr lang="ro-RO" dirty="0" smtClean="0"/>
              <a:t>GPS-ul nu funcționează</a:t>
            </a:r>
          </a:p>
          <a:p>
            <a:pPr lvl="1" algn="r">
              <a:buNone/>
            </a:pPr>
            <a:r>
              <a:rPr lang="ro-RO" dirty="0" smtClean="0"/>
              <a:t>indoors</a:t>
            </a:r>
          </a:p>
          <a:p>
            <a:endParaRPr lang="ro-RO" dirty="0" smtClean="0"/>
          </a:p>
          <a:p>
            <a:endParaRPr lang="ro-RO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dirty="0" smtClean="0"/>
              <a:t>16.05.2014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Sesiunea de Comunicări Științifice Studențești - Mai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2</a:t>
            </a:fld>
            <a:endParaRPr lang="ro-RO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2143116"/>
            <a:ext cx="26098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643182"/>
            <a:ext cx="4731718" cy="30722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214438" y="131763"/>
            <a:ext cx="7472362" cy="868362"/>
          </a:xfrm>
        </p:spPr>
        <p:txBody>
          <a:bodyPr/>
          <a:lstStyle/>
          <a:p>
            <a:pPr eaLnBrk="1" hangingPunct="1"/>
            <a:r>
              <a:rPr lang="ro-RO" dirty="0" smtClean="0"/>
              <a:t>Unde?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929187"/>
          </a:xfrm>
        </p:spPr>
        <p:txBody>
          <a:bodyPr/>
          <a:lstStyle/>
          <a:p>
            <a:pPr eaLnBrk="1" hangingPunct="1"/>
            <a:r>
              <a:rPr lang="ro-RO" dirty="0" smtClean="0"/>
              <a:t>Transport: aeroport, metrou, gară</a:t>
            </a:r>
          </a:p>
          <a:p>
            <a:pPr eaLnBrk="1" hangingPunct="1"/>
            <a:r>
              <a:rPr lang="ro-RO" dirty="0" smtClean="0"/>
              <a:t>Social: mall, supermarket</a:t>
            </a:r>
          </a:p>
          <a:p>
            <a:pPr eaLnBrk="1" hangingPunct="1"/>
            <a:r>
              <a:rPr lang="ro-RO" dirty="0" smtClean="0"/>
              <a:t>Turism: muzee, hoteluri</a:t>
            </a:r>
          </a:p>
          <a:p>
            <a:pPr eaLnBrk="1" hangingPunct="1"/>
            <a:r>
              <a:rPr lang="ro-RO" dirty="0" smtClean="0"/>
              <a:t>Instituții: spitale, primării, direcții generale taxe și impozite </a:t>
            </a:r>
            <a:r>
              <a:rPr lang="ro-RO" dirty="0" smtClean="0">
                <a:sym typeface="Wingdings" pitchFamily="2" charset="2"/>
              </a:rPr>
              <a:t></a:t>
            </a:r>
            <a:endParaRPr lang="ro-RO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Sesiunea</a:t>
            </a:r>
            <a:r>
              <a:rPr lang="en-US" dirty="0" smtClean="0"/>
              <a:t> de </a:t>
            </a:r>
            <a:r>
              <a:rPr lang="en-US" dirty="0" err="1" smtClean="0"/>
              <a:t>Comunic</a:t>
            </a:r>
            <a:r>
              <a:rPr lang="ro-RO" dirty="0" smtClean="0"/>
              <a:t>ări Științifice Studențești -  Mai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DE285-E937-41C3-A983-75A13211425E}" type="slidenum">
              <a:rPr lang="ro-RO"/>
              <a:pPr>
                <a:defRPr/>
              </a:pPr>
              <a:t>3</a:t>
            </a:fld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dirty="0" smtClean="0"/>
              <a:t>16.05.2014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Outdoors: GPS</a:t>
            </a:r>
          </a:p>
          <a:p>
            <a:r>
              <a:rPr lang="ro-RO" dirty="0" smtClean="0"/>
              <a:t>Indoors: sistem RF</a:t>
            </a:r>
          </a:p>
          <a:p>
            <a:pPr lvl="1"/>
            <a:r>
              <a:rPr lang="ro-RO" dirty="0" smtClean="0"/>
              <a:t>Bluetooth Low Energy</a:t>
            </a:r>
          </a:p>
          <a:p>
            <a:pPr lvl="2"/>
            <a:r>
              <a:rPr lang="ro-RO" dirty="0" smtClean="0"/>
              <a:t>Apple iBeacon</a:t>
            </a:r>
          </a:p>
          <a:p>
            <a:pPr lvl="1"/>
            <a:r>
              <a:rPr lang="ro-RO" dirty="0" smtClean="0"/>
              <a:t>RFID, QR code</a:t>
            </a:r>
          </a:p>
          <a:p>
            <a:pPr lvl="1"/>
            <a:r>
              <a:rPr lang="ro-RO" dirty="0" smtClean="0"/>
              <a:t>NFC</a:t>
            </a:r>
          </a:p>
          <a:p>
            <a:pPr lvl="1"/>
            <a:r>
              <a:rPr lang="ro-RO" dirty="0" smtClean="0"/>
              <a:t>GSM localization</a:t>
            </a:r>
          </a:p>
          <a:p>
            <a:pPr lvl="1"/>
            <a:r>
              <a:rPr lang="ro-RO" b="1" dirty="0" smtClean="0"/>
              <a:t>Wi-Fi fingerprinting</a:t>
            </a:r>
          </a:p>
          <a:p>
            <a:pPr lvl="2"/>
            <a:r>
              <a:rPr lang="ro-RO" dirty="0" smtClean="0"/>
              <a:t>Google, Navizon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dirty="0" smtClean="0"/>
              <a:t>16.05.2014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Sesiunea de Comunicări Științifice Studențești - Mai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4</a:t>
            </a:fld>
            <a:endParaRPr lang="ro-RO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Wi-Fi fingerprinting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Mediul 802.11 foarte răspândit, nu necesită costuri suplimentare</a:t>
            </a:r>
          </a:p>
          <a:p>
            <a:r>
              <a:rPr lang="ro-RO" dirty="0" smtClean="0"/>
              <a:t>AP-urile trimit periodic beaconuri</a:t>
            </a:r>
          </a:p>
          <a:p>
            <a:r>
              <a:rPr lang="ro-RO" dirty="0" smtClean="0"/>
              <a:t>Informații relevante</a:t>
            </a:r>
          </a:p>
          <a:p>
            <a:pPr lvl="1"/>
            <a:r>
              <a:rPr lang="ro-RO" dirty="0" smtClean="0"/>
              <a:t>RSSI – puterea semnalului; indicator al distanței față de AP</a:t>
            </a:r>
          </a:p>
          <a:p>
            <a:pPr lvl="1"/>
            <a:r>
              <a:rPr lang="ro-RO" dirty="0" smtClean="0"/>
              <a:t>BSSID – adresa MAC, unică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dirty="0" smtClean="0"/>
              <a:t>16.05.2014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Sesiunea de Comunicări Științifice Studențești - Mai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5</a:t>
            </a:fld>
            <a:endParaRPr lang="ro-RO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Beacon</a:t>
            </a:r>
            <a:endParaRPr lang="en-US" dirty="0"/>
          </a:p>
        </p:txBody>
      </p:sp>
      <p:pic>
        <p:nvPicPr>
          <p:cNvPr id="7" name="Content Placeholder 6" descr="Fig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237" y="1449673"/>
            <a:ext cx="8015526" cy="445871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dirty="0" smtClean="0"/>
              <a:t>16.05.2014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Sesiunea de Comunicări Științifice Studențești -  Mai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6</a:t>
            </a:fld>
            <a:endParaRPr lang="ro-RO"/>
          </a:p>
        </p:txBody>
      </p:sp>
      <p:sp>
        <p:nvSpPr>
          <p:cNvPr id="10" name="Frame 9"/>
          <p:cNvSpPr/>
          <p:nvPr/>
        </p:nvSpPr>
        <p:spPr>
          <a:xfrm>
            <a:off x="785786" y="4143380"/>
            <a:ext cx="2357454" cy="5000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RADAR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Necesar: planul unei încăperi</a:t>
            </a:r>
          </a:p>
          <a:p>
            <a:r>
              <a:rPr lang="ro-RO" dirty="0" smtClean="0"/>
              <a:t>Off-line phase: colectarea RSSI pentru fiecare BSSID în multiple puncte din încăpere</a:t>
            </a:r>
          </a:p>
          <a:p>
            <a:r>
              <a:rPr lang="ro-RO" dirty="0" smtClean="0"/>
              <a:t>Analiză:</a:t>
            </a:r>
          </a:p>
          <a:p>
            <a:pPr lvl="1"/>
            <a:r>
              <a:rPr lang="ro-RO" dirty="0" smtClean="0"/>
              <a:t>Există suficiente AP-uri?</a:t>
            </a:r>
          </a:p>
          <a:p>
            <a:pPr lvl="1"/>
            <a:r>
              <a:rPr lang="ro-RO" dirty="0" smtClean="0"/>
              <a:t>Este toată încăperea acoperită de semnal?</a:t>
            </a:r>
          </a:p>
          <a:p>
            <a:pPr lvl="1"/>
            <a:r>
              <a:rPr lang="ro-RO" dirty="0" smtClean="0"/>
              <a:t>Curba semnalului, interferențe</a:t>
            </a:r>
          </a:p>
          <a:p>
            <a:r>
              <a:rPr lang="ro-RO" dirty="0" smtClean="0"/>
              <a:t>On-line phase: răspunde la întrebarea </a:t>
            </a:r>
            <a:r>
              <a:rPr lang="ro-RO" i="1" dirty="0" smtClean="0"/>
              <a:t>Unde mă aflu?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dirty="0" smtClean="0"/>
              <a:t>16.05.2014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Sesiunea de Comunicări Științifice Studențești -  Mai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7</a:t>
            </a:fld>
            <a:endParaRPr lang="ro-RO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Planul încăperii</a:t>
            </a:r>
            <a:endParaRPr lang="en-US" dirty="0"/>
          </a:p>
        </p:txBody>
      </p:sp>
      <p:pic>
        <p:nvPicPr>
          <p:cNvPr id="10" name="Content Placeholder 9" descr="freescale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31" y="1214438"/>
            <a:ext cx="7119937" cy="49291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dirty="0" smtClean="0"/>
              <a:t>16.05.2014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Sesiunea de Comunicări Științifice Studențești -  Mai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8</a:t>
            </a:fld>
            <a:endParaRPr lang="ro-RO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Off-line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Aplicație Android cu harta încăperii</a:t>
            </a:r>
          </a:p>
          <a:p>
            <a:r>
              <a:rPr lang="ro-RO" dirty="0" smtClean="0"/>
              <a:t>Parcurgerea încăperii și clickuri în poziția curentă</a:t>
            </a:r>
          </a:p>
          <a:p>
            <a:r>
              <a:rPr lang="ro-RO" dirty="0" smtClean="0"/>
              <a:t>Popularea unei baze de date cu tupluri           </a:t>
            </a:r>
            <a:r>
              <a:rPr lang="ro-RO" b="1" dirty="0" smtClean="0"/>
              <a:t>(x, y, map(BSSID:RSSI))</a:t>
            </a:r>
          </a:p>
          <a:p>
            <a:r>
              <a:rPr lang="ro-RO" dirty="0" smtClean="0"/>
              <a:t>Multiple mostre preluate pentru prevenirea iregularităților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dirty="0" smtClean="0"/>
              <a:t>16.05.2014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Sesiunea de Comunicări Științifice Studențești -  Mai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9</a:t>
            </a:fld>
            <a:endParaRPr lang="ro-R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369</Words>
  <Application>Microsoft Office PowerPoint</Application>
  <PresentationFormat>On-screen Show (4:3)</PresentationFormat>
  <Paragraphs>105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Poziționare în interior folosind amprente radio</vt:lpstr>
      <vt:lpstr>De ce?</vt:lpstr>
      <vt:lpstr>Unde?</vt:lpstr>
      <vt:lpstr>Cum?</vt:lpstr>
      <vt:lpstr>Wi-Fi fingerprinting</vt:lpstr>
      <vt:lpstr>Beacon</vt:lpstr>
      <vt:lpstr>RADAR</vt:lpstr>
      <vt:lpstr>Planul încăperii</vt:lpstr>
      <vt:lpstr>Off-line phase</vt:lpstr>
      <vt:lpstr>Analiză – curba semnalului</vt:lpstr>
      <vt:lpstr>Analiză – semnal / AP</vt:lpstr>
      <vt:lpstr>Future work</vt:lpstr>
      <vt:lpstr>Întrebări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SCS</dc:title>
  <dc:creator>systems.cs.pub.ro</dc:creator>
  <cp:lastModifiedBy>Adrian</cp:lastModifiedBy>
  <cp:revision>122</cp:revision>
  <dcterms:created xsi:type="dcterms:W3CDTF">2010-05-10T08:24:53Z</dcterms:created>
  <dcterms:modified xsi:type="dcterms:W3CDTF">2014-05-15T18:57:30Z</dcterms:modified>
</cp:coreProperties>
</file>