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2" r:id="rId4"/>
    <p:sldId id="261" r:id="rId5"/>
    <p:sldId id="260" r:id="rId6"/>
    <p:sldId id="259" r:id="rId7"/>
    <p:sldId id="269" r:id="rId8"/>
    <p:sldId id="264" r:id="rId9"/>
    <p:sldId id="263" r:id="rId10"/>
    <p:sldId id="266" r:id="rId11"/>
    <p:sldId id="274" r:id="rId12"/>
    <p:sldId id="270" r:id="rId13"/>
    <p:sldId id="271" r:id="rId14"/>
    <p:sldId id="273" r:id="rId15"/>
    <p:sldId id="272" r:id="rId16"/>
    <p:sldId id="267" r:id="rId17"/>
    <p:sldId id="268" r:id="rId18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C3"/>
    <a:srgbClr val="FF9A4F"/>
    <a:srgbClr val="ADBCDD"/>
    <a:srgbClr val="FF7711"/>
    <a:srgbClr val="CAD9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46EE953-3B41-4B85-A820-283255119D9F}" type="datetimeFigureOut">
              <a:rPr lang="ro-RO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3BBEF3-9064-41A7-81E6-3183DF873F8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7208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3A8A09-7352-44DB-A830-B96D63001026}" type="datetimeFigureOut">
              <a:rPr lang="ro-RO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o-RO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64878A-A787-422A-8474-FD81F0FD3E8F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200220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4878A-A787-422A-8474-FD81F0FD3E8F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1115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p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63563"/>
            <a:ext cx="64293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14375" y="4500563"/>
            <a:ext cx="15001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Autor(i)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43500" y="4500563"/>
            <a:ext cx="22145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ro-RO">
                <a:solidFill>
                  <a:srgbClr val="376092"/>
                </a:solidFill>
                <a:latin typeface="Calibri" pitchFamily="34" charset="0"/>
              </a:rPr>
              <a:t>Conducător științific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57313" y="561975"/>
            <a:ext cx="1071562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Universitatea Politehnica București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30725" y="561975"/>
            <a:ext cx="1112838" cy="6477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/>
            <a:r>
              <a:rPr lang="ro-RO" sz="1200">
                <a:latin typeface="Calibri" pitchFamily="34" charset="0"/>
              </a:rPr>
              <a:t>Facultatea de Automatică și Calculatoare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43813" y="642938"/>
            <a:ext cx="1071562" cy="46196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200" dirty="0">
                <a:latin typeface="+mn-lt"/>
                <a:cs typeface="+mn-cs"/>
              </a:rPr>
              <a:t>Catedra de Calculatoare</a:t>
            </a:r>
          </a:p>
        </p:txBody>
      </p:sp>
      <p:pic>
        <p:nvPicPr>
          <p:cNvPr id="12" name="Picture 12" descr="CS-Logo-transp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750" y="574675"/>
            <a:ext cx="6397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ac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584200"/>
            <a:ext cx="7858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 userDrawn="1"/>
        </p:nvCxnSpPr>
        <p:spPr>
          <a:xfrm>
            <a:off x="3500438" y="3500438"/>
            <a:ext cx="4929187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252" y="2000280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714375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143504" y="4869902"/>
            <a:ext cx="3500438" cy="369332"/>
          </a:xfrm>
        </p:spPr>
        <p:txBody>
          <a:bodyPr anchor="t">
            <a:spAutoFit/>
          </a:bodyPr>
          <a:lstStyle>
            <a:lvl1pPr>
              <a:defRPr sz="18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4143402" y="3500478"/>
            <a:ext cx="4286250" cy="357150"/>
          </a:xfrm>
        </p:spPr>
        <p:txBody>
          <a:bodyPr>
            <a:normAutofit/>
          </a:bodyPr>
          <a:lstStyle>
            <a:lvl1pPr algn="r">
              <a:buNone/>
              <a:defRPr sz="15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B5584-7694-40AE-B166-48E92AF0EE9C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AC96-3CD3-4FCF-B9EB-30D7BF5EEDF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B183D-8484-4750-9C9C-BB2364FCF362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94EC5-756F-4B92-8CFA-BE934AFDD20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79D62-32BF-4278-9DBA-DC3B475645A6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7DFE-6EB8-448E-B63B-53036C43F0E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A5A78-8843-4B9B-A829-1FA8A838A391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B3994-8110-4C7C-9517-462C5A751E7D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5860"/>
            <a:ext cx="4038600" cy="48403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E6DB-88CE-4945-A183-6E7B99A12347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0C77E-18E4-4C2E-8441-019D5043698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8FBE9-50F5-442D-AFA9-8F3D0F6E6994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B2F-12B9-471E-9C5B-2EA77DE966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0000">
                <a:srgbClr val="4F82C3"/>
              </a:gs>
              <a:gs pos="80000">
                <a:srgbClr val="4F82C3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o-RO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S-Logo-trans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63" y="214313"/>
            <a:ext cx="714375" cy="692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31762"/>
            <a:ext cx="7472386" cy="868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9919-79BE-4F7B-B106-3D65755DB545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57F6-9764-4EE5-91D4-B8F4887A585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3A6B7-3589-4A70-BE63-BFD024EA0159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1AE55-9D67-4A20-9338-E6312342B51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12E8-9E4D-4364-9B31-1717D02F6CCD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AF1FA-26BC-4DA3-A30E-99F3D8B6AB3C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143125" y="6357938"/>
            <a:ext cx="4929188" cy="0"/>
          </a:xfrm>
          <a:prstGeom prst="line">
            <a:avLst/>
          </a:prstGeom>
          <a:ln w="19050" cmpd="sng">
            <a:solidFill>
              <a:srgbClr val="4F82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2455-E624-48D1-915A-ECB4E61EDD72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5D4AD-738B-4FD0-BC70-C6A7FF80FE3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747236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o-RO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6500813"/>
            <a:ext cx="1133475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2BF893-7B5A-4403-A11A-DB0DEC1A9627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6500833"/>
            <a:ext cx="414339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Sesiunea de Licențe - Iulie 2014</a:t>
            </a:r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6688" y="6500813"/>
            <a:ext cx="900112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ADED3A-6FD7-4E06-9FF8-7AA12DF8F88C}" type="slidenum">
              <a:rPr lang="ro-RO"/>
              <a:pPr>
                <a:defRPr/>
              </a:pPr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2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F82C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4F82C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57225" y="2000250"/>
            <a:ext cx="7772400" cy="1470025"/>
          </a:xfrm>
        </p:spPr>
        <p:txBody>
          <a:bodyPr/>
          <a:lstStyle/>
          <a:p>
            <a:pPr eaLnBrk="1" hangingPunct="1"/>
            <a:r>
              <a:rPr lang="ro-RO" dirty="0" smtClean="0"/>
              <a:t>Poziționare în interior folosind amprente radio</a:t>
            </a:r>
          </a:p>
        </p:txBody>
      </p:sp>
      <p:sp>
        <p:nvSpPr>
          <p:cNvPr id="12291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14375" y="4870450"/>
            <a:ext cx="3500438" cy="5847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Adrian Dumitru Nicolau</a:t>
            </a:r>
            <a:br>
              <a:rPr lang="ro-RO" dirty="0" smtClean="0"/>
            </a:br>
            <a:r>
              <a:rPr lang="ro-RO" sz="1400" dirty="0" smtClean="0"/>
              <a:t>adrian.nicolau74@gmail.com</a:t>
            </a:r>
          </a:p>
        </p:txBody>
      </p:sp>
      <p:sp>
        <p:nvSpPr>
          <p:cNvPr id="1229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5143500" y="4870450"/>
            <a:ext cx="3500438" cy="3683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o-RO" dirty="0" smtClean="0"/>
              <a:t>Conf. Dr. Ing. Dragoș Niculescu</a:t>
            </a:r>
          </a:p>
        </p:txBody>
      </p:sp>
      <p:sp>
        <p:nvSpPr>
          <p:cNvPr id="1229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643306" y="3500438"/>
            <a:ext cx="4786319" cy="357187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Sesiunea</a:t>
            </a:r>
            <a:r>
              <a:rPr lang="en-US" altLang="en-US" dirty="0"/>
              <a:t> de </a:t>
            </a:r>
            <a:r>
              <a:rPr lang="en-US" altLang="en-US" dirty="0" err="1"/>
              <a:t>licen</a:t>
            </a:r>
            <a:r>
              <a:rPr lang="ro-RO" altLang="en-US" dirty="0"/>
              <a:t>ţe - Iulie </a:t>
            </a:r>
            <a:r>
              <a:rPr lang="ro-RO" altLang="en-US" dirty="0" smtClean="0"/>
              <a:t>2014</a:t>
            </a:r>
            <a:endParaRPr lang="ro-RO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curba semnalului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AE5A2-5888-4375-BFA4-6629656DCE89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10</a:t>
            </a:fld>
            <a:endParaRPr lang="ro-RO"/>
          </a:p>
        </p:txBody>
      </p:sp>
      <p:pic>
        <p:nvPicPr>
          <p:cNvPr id="8" name="Content Placeholder 7" descr="attenuation_on_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6942"/>
            <a:ext cx="8229600" cy="406417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Analiză – semnal / 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79D62-32BF-4278-9DBA-DC3B475645A6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11</a:t>
            </a:fld>
            <a:endParaRPr lang="ro-RO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397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amprente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1AF95-E9A8-4577-B748-4DB5C6717C1A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12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90535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678781"/>
            <a:ext cx="4191000" cy="4000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C7101-90AE-4A1B-865D-35B6CCB09438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13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15498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Trilaterație (2)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 smtClean="0"/>
                  <a:t>P1</a:t>
                </a:r>
                <a:r>
                  <a:rPr lang="ro-RO" sz="2800" dirty="0"/>
                  <a:t>, P2, P3 – </a:t>
                </a:r>
                <a:r>
                  <a:rPr lang="ro-RO" sz="2800" dirty="0" smtClean="0"/>
                  <a:t>pozițiile </a:t>
                </a:r>
                <a:r>
                  <a:rPr lang="ro-RO" sz="2800" dirty="0"/>
                  <a:t>AP-urilor, trebuie </a:t>
                </a:r>
                <a:r>
                  <a:rPr lang="ro-RO" sz="2800" dirty="0" smtClean="0"/>
                  <a:t>cunoscute în prealabil</a:t>
                </a:r>
                <a:endParaRPr lang="ro-RO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r1, r2, r3 – distanțele între dispozitiv și AP-uri, trebuie </a:t>
                </a:r>
                <a:r>
                  <a:rPr lang="ro-RO" sz="2800" dirty="0" smtClean="0"/>
                  <a:t>determinate</a:t>
                </a: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o-RO" sz="2800" dirty="0"/>
                  <a:t>poziția estimată </a:t>
                </a:r>
                <a:r>
                  <a:rPr lang="ro-RO" sz="2800" dirty="0" smtClean="0"/>
                  <a:t>E, se calculează pe baza sistemului matematic:</a:t>
                </a:r>
                <a:endParaRPr lang="ro-RO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ro-RO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o-RO" sz="24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ro-RO" sz="2400" dirty="0" smtClean="0"/>
                  <a:t>[...]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6" r="-444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79D62-32BF-4278-9DBA-DC3B475645A6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14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9672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Determinarea razelor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000" dirty="0" smtClean="0"/>
              <a:t>folosește datele colectate pentru amprente radio</a:t>
            </a:r>
          </a:p>
          <a:p>
            <a:r>
              <a:rPr lang="ro-RO" sz="3000" dirty="0" smtClean="0"/>
              <a:t>plot(distanță față de AP, semnal</a:t>
            </a:r>
            <a:r>
              <a:rPr lang="ro-RO" sz="3000" dirty="0" smtClean="0"/>
              <a:t>)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79D62-32BF-4278-9DBA-DC3B475645A6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15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32272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TODO</a:t>
            </a:r>
          </a:p>
          <a:p>
            <a:r>
              <a:rPr lang="ro-RO" dirty="0" smtClean="0"/>
              <a:t>GSM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3C452-19B2-44FA-B3E2-DA126C1ED564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16</a:t>
            </a:fld>
            <a:endParaRPr lang="ro-R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Sumar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Poziționare în interior</a:t>
            </a:r>
          </a:p>
          <a:p>
            <a:r>
              <a:rPr lang="ro-RO" dirty="0" smtClean="0"/>
              <a:t>Wi-Fi 802.11 Beacons</a:t>
            </a:r>
          </a:p>
          <a:p>
            <a:r>
              <a:rPr lang="ro-RO" dirty="0" smtClean="0"/>
              <a:t>Hartă, off-line phase</a:t>
            </a:r>
          </a:p>
          <a:p>
            <a:r>
              <a:rPr lang="ro-RO" dirty="0" smtClean="0"/>
              <a:t>Aplicație Android</a:t>
            </a:r>
          </a:p>
          <a:p>
            <a:r>
              <a:rPr lang="ro-RO" dirty="0" smtClean="0"/>
              <a:t>Analiză</a:t>
            </a:r>
          </a:p>
          <a:p>
            <a:r>
              <a:rPr lang="ro-RO" dirty="0" smtClean="0"/>
              <a:t>Algoritm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CA873-3469-45F3-8579-5796BD1C5C56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17</a:t>
            </a:fld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/>
          <a:lstStyle/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pPr>
              <a:buNone/>
            </a:pPr>
            <a:r>
              <a:rPr lang="ro-RO" dirty="0" smtClean="0"/>
              <a:t>	Oamenii își petrec 80% din timp</a:t>
            </a:r>
          </a:p>
          <a:p>
            <a:pPr>
              <a:buNone/>
            </a:pPr>
            <a:r>
              <a:rPr lang="ro-RO" dirty="0" smtClean="0"/>
              <a:t>	în interior</a:t>
            </a:r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/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endParaRPr lang="ro-RO" dirty="0" smtClean="0"/>
          </a:p>
          <a:p>
            <a:pPr lvl="1" algn="r">
              <a:buNone/>
            </a:pPr>
            <a:r>
              <a:rPr lang="ro-RO" dirty="0" smtClean="0"/>
              <a:t>GPS-ul nu funcționează</a:t>
            </a:r>
          </a:p>
          <a:p>
            <a:pPr lvl="1" algn="r">
              <a:buNone/>
            </a:pPr>
            <a:r>
              <a:rPr lang="ro-RO" dirty="0" smtClean="0"/>
              <a:t>indoors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9AF9-2C28-4B5F-84C3-65EDD1F0535D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2</a:t>
            </a:fld>
            <a:endParaRPr lang="ro-RO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143116"/>
            <a:ext cx="2609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643182"/>
            <a:ext cx="4731718" cy="3072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Outdoors: GPS</a:t>
            </a:r>
          </a:p>
          <a:p>
            <a:r>
              <a:rPr lang="ro-RO" dirty="0" smtClean="0"/>
              <a:t>Indoors: sistem RF</a:t>
            </a:r>
          </a:p>
          <a:p>
            <a:pPr lvl="1"/>
            <a:r>
              <a:rPr lang="ro-RO" dirty="0" smtClean="0"/>
              <a:t>Bluetooth Low Energy</a:t>
            </a:r>
          </a:p>
          <a:p>
            <a:pPr lvl="2"/>
            <a:r>
              <a:rPr lang="ro-RO" dirty="0" smtClean="0"/>
              <a:t>Apple iBeacon</a:t>
            </a:r>
          </a:p>
          <a:p>
            <a:pPr lvl="1"/>
            <a:r>
              <a:rPr lang="ro-RO" dirty="0" smtClean="0"/>
              <a:t>RFID, QR code</a:t>
            </a:r>
          </a:p>
          <a:p>
            <a:pPr lvl="1"/>
            <a:r>
              <a:rPr lang="ro-RO" dirty="0" smtClean="0"/>
              <a:t>NFC</a:t>
            </a:r>
          </a:p>
          <a:p>
            <a:pPr lvl="1"/>
            <a:r>
              <a:rPr lang="ro-RO" dirty="0" smtClean="0"/>
              <a:t>GSM localization</a:t>
            </a:r>
          </a:p>
          <a:p>
            <a:pPr lvl="1"/>
            <a:r>
              <a:rPr lang="ro-RO" b="1" dirty="0" smtClean="0"/>
              <a:t>Wi-Fi fingerprinting</a:t>
            </a:r>
          </a:p>
          <a:p>
            <a:pPr lvl="2"/>
            <a:r>
              <a:rPr lang="ro-RO" dirty="0" smtClean="0"/>
              <a:t>Google, Navizon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C9754-1EED-47DB-BD4E-17FC714A8CBB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3</a:t>
            </a:fld>
            <a:endParaRPr 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Wi-Fi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Mediul 802.11 foarte răspândit, nu necesită costuri suplimentare</a:t>
            </a:r>
          </a:p>
          <a:p>
            <a:r>
              <a:rPr lang="ro-RO" dirty="0" smtClean="0"/>
              <a:t>AP-urile trimit periodic beaconuri</a:t>
            </a:r>
          </a:p>
          <a:p>
            <a:r>
              <a:rPr lang="ro-RO" dirty="0" smtClean="0"/>
              <a:t>Informații relevante</a:t>
            </a:r>
          </a:p>
          <a:p>
            <a:pPr lvl="1"/>
            <a:r>
              <a:rPr lang="ro-RO" dirty="0" smtClean="0"/>
              <a:t>RSSI – puterea semnalului; indicator al distanței față de AP</a:t>
            </a:r>
          </a:p>
          <a:p>
            <a:pPr lvl="1"/>
            <a:r>
              <a:rPr lang="ro-RO" dirty="0" smtClean="0"/>
              <a:t>BSSID – adresa MAC, unică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3E94F-3A41-4370-BC5F-1FFDFD255AB3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4</a:t>
            </a:fld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Beacon</a:t>
            </a:r>
            <a:endParaRPr lang="en-US" dirty="0"/>
          </a:p>
        </p:txBody>
      </p:sp>
      <p:pic>
        <p:nvPicPr>
          <p:cNvPr id="7" name="Content Placeholder 6" descr="Fig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37" y="1449673"/>
            <a:ext cx="8015526" cy="4458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AB1ED1-9A0F-4C7C-AC08-C7979F7BB0EE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5</a:t>
            </a:fld>
            <a:endParaRPr lang="ro-RO"/>
          </a:p>
        </p:txBody>
      </p:sp>
      <p:sp>
        <p:nvSpPr>
          <p:cNvPr id="10" name="Frame 9"/>
          <p:cNvSpPr/>
          <p:nvPr/>
        </p:nvSpPr>
        <p:spPr>
          <a:xfrm>
            <a:off x="785786" y="4143380"/>
            <a:ext cx="2357454" cy="5000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Necesar: planul unei încăperi</a:t>
            </a:r>
          </a:p>
          <a:p>
            <a:r>
              <a:rPr lang="ro-RO" dirty="0" smtClean="0"/>
              <a:t>Off-line phase: colectarea RSSI pentru fiecare BSSID în multiple puncte din încăpere</a:t>
            </a:r>
          </a:p>
          <a:p>
            <a:r>
              <a:rPr lang="ro-RO" dirty="0" smtClean="0"/>
              <a:t>Analiză:</a:t>
            </a:r>
          </a:p>
          <a:p>
            <a:pPr lvl="1"/>
            <a:r>
              <a:rPr lang="ro-RO" dirty="0" smtClean="0"/>
              <a:t>Există suficiente AP-uri?</a:t>
            </a:r>
          </a:p>
          <a:p>
            <a:pPr lvl="1"/>
            <a:r>
              <a:rPr lang="ro-RO" dirty="0" smtClean="0"/>
              <a:t>Este toată încăperea acoperită de semnal?</a:t>
            </a:r>
          </a:p>
          <a:p>
            <a:pPr lvl="1"/>
            <a:r>
              <a:rPr lang="ro-RO" dirty="0" smtClean="0"/>
              <a:t>Curba semnalului, interferențe</a:t>
            </a:r>
          </a:p>
          <a:p>
            <a:r>
              <a:rPr lang="ro-RO" dirty="0" smtClean="0"/>
              <a:t>On-line phase: răspunde la întrebarea </a:t>
            </a:r>
            <a:r>
              <a:rPr lang="ro-RO" i="1" dirty="0" smtClean="0"/>
              <a:t>Unde mă aflu?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A1650-659F-402F-AB7B-BA44E0B36DA3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6</a:t>
            </a:fld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aș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un slide </a:t>
            </a:r>
            <a:r>
              <a:rPr lang="en-US" dirty="0" err="1"/>
              <a:t>după</a:t>
            </a:r>
            <a:r>
              <a:rPr lang="en-US" dirty="0"/>
              <a:t> 8, cu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desene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explice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fazele</a:t>
            </a:r>
            <a:r>
              <a:rPr lang="en-US" dirty="0"/>
              <a:t>. Ce </a:t>
            </a:r>
            <a:r>
              <a:rPr lang="en-US" dirty="0" err="1"/>
              <a:t>zici</a:t>
            </a:r>
            <a:r>
              <a:rPr lang="en-US" dirty="0"/>
              <a:t> la "offline phase" </a:t>
            </a:r>
            <a:r>
              <a:rPr lang="en-US" dirty="0" err="1"/>
              <a:t>și</a:t>
            </a:r>
            <a:r>
              <a:rPr lang="en-US" dirty="0"/>
              <a:t> "online phase" e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compact, </a:t>
            </a:r>
            <a:r>
              <a:rPr lang="en-US" dirty="0" err="1"/>
              <a:t>dar</a:t>
            </a:r>
            <a:r>
              <a:rPr lang="en-US" dirty="0"/>
              <a:t> din </a:t>
            </a:r>
            <a:r>
              <a:rPr lang="en-US" dirty="0" err="1"/>
              <a:t>experiența</a:t>
            </a:r>
            <a:r>
              <a:rPr lang="en-US" dirty="0"/>
              <a:t> mea, nu e </a:t>
            </a:r>
            <a:r>
              <a:rPr lang="en-US" dirty="0" err="1"/>
              <a:t>priceput</a:t>
            </a:r>
            <a:r>
              <a:rPr lang="en-US" dirty="0"/>
              <a:t> </a:t>
            </a:r>
            <a:r>
              <a:rPr lang="en-US" dirty="0" err="1"/>
              <a:t>repede</a:t>
            </a:r>
            <a:r>
              <a:rPr lang="en-US" dirty="0"/>
              <a:t> de </a:t>
            </a:r>
            <a:r>
              <a:rPr lang="en-US" dirty="0" err="1"/>
              <a:t>audiență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6CBF3-BD55-4394-B644-E24C551F09B7}" type="datetime1">
              <a:rPr lang="ro-RO" smtClean="0"/>
              <a:pPr>
                <a:defRPr/>
              </a:pPr>
              <a:t>06.07.2014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Sesiunea de Licențe - Iulie 2014</a:t>
            </a:r>
            <a:endParaRPr lang="ro-RO" dirty="0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7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429167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Planul încăperii</a:t>
            </a:r>
            <a:endParaRPr lang="en-US" dirty="0"/>
          </a:p>
        </p:txBody>
      </p:sp>
      <p:pic>
        <p:nvPicPr>
          <p:cNvPr id="10" name="Content Placeholder 9" descr="freescale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1214438"/>
            <a:ext cx="7119937" cy="4929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3A5F6-30AD-4CBE-92E6-6E6AB8F92AE2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8</a:t>
            </a:fld>
            <a:endParaRPr 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Off-line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Aplicație Android cu harta încăperii</a:t>
            </a:r>
          </a:p>
          <a:p>
            <a:r>
              <a:rPr lang="ro-RO" dirty="0" smtClean="0"/>
              <a:t>Parcurgerea încăperii și clickuri în poziția curentă</a:t>
            </a:r>
          </a:p>
          <a:p>
            <a:r>
              <a:rPr lang="ro-RO" dirty="0" smtClean="0"/>
              <a:t>Popularea unei baze de date cu tupluri           </a:t>
            </a:r>
            <a:r>
              <a:rPr lang="ro-RO" b="1" dirty="0" smtClean="0"/>
              <a:t>(x, y, map(BSSID:RSSI))</a:t>
            </a:r>
          </a:p>
          <a:p>
            <a:r>
              <a:rPr lang="ro-RO" dirty="0" smtClean="0"/>
              <a:t>Multiple mostre preluate pentru prevenirea iregularităților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28288-0EF5-4D7A-BEF1-F53DE4B8A06C}" type="datetime1">
              <a:rPr lang="ro-RO" smtClean="0"/>
              <a:pPr>
                <a:defRPr/>
              </a:pPr>
              <a:t>06.07.2014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altLang="en-US" smtClean="0"/>
              <a:t>Sesiunea de Licențe - Iulie 2014</a:t>
            </a:r>
            <a:endParaRPr lang="ro-RO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47DFE-6EB8-448E-B63B-53036C43F0EB}" type="slidenum">
              <a:rPr lang="ro-RO" smtClean="0"/>
              <a:pPr>
                <a:defRPr/>
              </a:pPr>
              <a:t>9</a:t>
            </a:fld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398</Words>
  <Application>Microsoft Office PowerPoint</Application>
  <PresentationFormat>On-screen Show (4:3)</PresentationFormat>
  <Paragraphs>119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Poziționare în interior folosind amprente radio</vt:lpstr>
      <vt:lpstr>De ce?</vt:lpstr>
      <vt:lpstr>Cum?</vt:lpstr>
      <vt:lpstr>Wi-Fi fingerprinting</vt:lpstr>
      <vt:lpstr>Beacon</vt:lpstr>
      <vt:lpstr>Descrierea metodei</vt:lpstr>
      <vt:lpstr>TODO</vt:lpstr>
      <vt:lpstr>Planul încăperii</vt:lpstr>
      <vt:lpstr>Off-line phase</vt:lpstr>
      <vt:lpstr>Analiză – curba semnalului</vt:lpstr>
      <vt:lpstr>Analiză – semnal / AP</vt:lpstr>
      <vt:lpstr>Rezultate amprente radio</vt:lpstr>
      <vt:lpstr>Trilaterație</vt:lpstr>
      <vt:lpstr>Trilaterație (2)</vt:lpstr>
      <vt:lpstr>Determinarea razelor</vt:lpstr>
      <vt:lpstr>Future work</vt:lpstr>
      <vt:lpstr>Sumar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positioning system</dc:title>
  <dc:creator>Adrian-Dumitru Nicolau</dc:creator>
  <cp:lastModifiedBy>Adrian</cp:lastModifiedBy>
  <cp:revision>145</cp:revision>
  <dcterms:created xsi:type="dcterms:W3CDTF">2010-05-10T08:24:53Z</dcterms:created>
  <dcterms:modified xsi:type="dcterms:W3CDTF">2014-07-06T16:13:57Z</dcterms:modified>
</cp:coreProperties>
</file>