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2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-114300"/>
            <a:ext cx="18516600" cy="10515600"/>
            <a:chOff x="0" y="0"/>
            <a:chExt cx="24688800" cy="14020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64000"/>
            </a:blip>
            <a:srcRect l="0" t="7334" r="0" b="7334"/>
            <a:stretch>
              <a:fillRect/>
            </a:stretch>
          </p:blipFill>
          <p:spPr>
            <a:xfrm>
              <a:off x="0" y="0"/>
              <a:ext cx="24688800" cy="1402080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866333" y="1341829"/>
            <a:ext cx="5658018" cy="161253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34621" y="3612627"/>
            <a:ext cx="13921441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800">
                <a:solidFill>
                  <a:srgbClr val="FFFFFF"/>
                </a:solidFill>
                <a:latin typeface="Open Sans"/>
              </a:rPr>
              <a:t>GIT &amp;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07931" y="6275280"/>
            <a:ext cx="8574822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ns"/>
              </a:rPr>
              <a:t>Sistema de control de versiones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601394" y="3087125"/>
            <a:ext cx="6304159" cy="263628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GIT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6824" y="3208020"/>
            <a:ext cx="9045247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GIT es un software de control de versiones que permite gestionar los diversos cambios que realizamos a nuestro proyecto.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16287" y="2478483"/>
            <a:ext cx="6469336" cy="584666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GITHUB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11354" y="3208020"/>
            <a:ext cx="8280883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</a:rPr>
              <a:t>GITHUB es una plataforma de desarrollo colaborativo para alojar proyectos utilizando el sitema de control de versiones GIT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PRIMEROS PASOS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1052" y="2439443"/>
            <a:ext cx="1580599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Descargarse GIT de</a:t>
            </a:r>
            <a:r>
              <a:rPr lang="en-US" sz="4999">
                <a:solidFill>
                  <a:srgbClr val="38B6FF"/>
                </a:solidFill>
                <a:latin typeface="Open Sans Bold"/>
              </a:rPr>
              <a:t> https://git-scm.com/downloads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1115" y="4289425"/>
            <a:ext cx="1574586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Crearse una cuenta en GITHUB </a:t>
            </a:r>
            <a:r>
              <a:rPr lang="en-US" sz="4999">
                <a:solidFill>
                  <a:srgbClr val="38B6FF"/>
                </a:solidFill>
                <a:latin typeface="Open Sans Bold"/>
              </a:rPr>
              <a:t>https://github.com/</a:t>
            </a:r>
            <a:r>
              <a:rPr lang="en-US" sz="49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CONFIGURACIÓN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6018" y="2471292"/>
            <a:ext cx="419606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En la consola: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6408" y="4457348"/>
            <a:ext cx="16335282" cy="2749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7"/>
              </a:lnSpc>
            </a:pPr>
            <a:r>
              <a:rPr lang="en-US" sz="5226">
                <a:solidFill>
                  <a:srgbClr val="FF4500"/>
                </a:solidFill>
                <a:latin typeface="Open Sans"/>
              </a:rPr>
              <a:t>git config --global user.name "my_github_username"</a:t>
            </a:r>
          </a:p>
          <a:p>
            <a:pPr algn="ctr">
              <a:lnSpc>
                <a:spcPts val="7317"/>
              </a:lnSpc>
            </a:pPr>
          </a:p>
          <a:p>
            <a:pPr algn="ctr">
              <a:lnSpc>
                <a:spcPts val="7317"/>
              </a:lnSpc>
              <a:spcBef>
                <a:spcPct val="0"/>
              </a:spcBef>
            </a:pPr>
            <a:r>
              <a:rPr lang="en-US" sz="5226">
                <a:solidFill>
                  <a:srgbClr val="FF4500"/>
                </a:solidFill>
                <a:latin typeface="Open Sans"/>
              </a:rPr>
              <a:t>git config --global user.email "my_email"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GIT COMMANDS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2560" y="2748403"/>
            <a:ext cx="1376288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Para iniciar un nuevo proyecto con GIT utilizar: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5000">
                <a:solidFill>
                  <a:srgbClr val="FF4500"/>
                </a:solidFill>
                <a:latin typeface="Open Sans"/>
              </a:rPr>
              <a:t>git init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94819" y="5805858"/>
            <a:ext cx="11898362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Para traer un proyecto existente utilizar: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5000">
                <a:solidFill>
                  <a:srgbClr val="FF4500"/>
                </a:solidFill>
                <a:latin typeface="Open Sans"/>
              </a:rPr>
              <a:t>git clone /path/to/repository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3901440"/>
            <a:ext cx="3500099" cy="350009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GIT COMMANDS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89764" y="3901440"/>
            <a:ext cx="3500099" cy="3500099"/>
            <a:chOff x="0" y="0"/>
            <a:chExt cx="1913890" cy="19138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759201" y="3901440"/>
            <a:ext cx="3500099" cy="3500099"/>
            <a:chOff x="0" y="0"/>
            <a:chExt cx="1913890" cy="19138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04074" y="2947892"/>
            <a:ext cx="189979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git add 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42437" y="2957417"/>
            <a:ext cx="508709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git commit -m "message"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32410" y="2957417"/>
            <a:ext cx="475368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Light"/>
              </a:rPr>
              <a:t>git push origin master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1468" y="5353992"/>
            <a:ext cx="22145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staging area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45611" y="5353992"/>
            <a:ext cx="279677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local repository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57407" y="5313352"/>
            <a:ext cx="330368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remote repository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(github)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56858" y="8110473"/>
            <a:ext cx="1125825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</a:rPr>
              <a:t>git status nos permite saber la situación actual de los archivos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FF4500"/>
                </a:solidFill>
                <a:latin typeface="Open Sans Bold"/>
              </a:rPr>
              <a:t>GIT COMMANDS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736" y="3151944"/>
            <a:ext cx="16230600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Open Sans"/>
              </a:rPr>
              <a:t>Para traer los updates de un repositorio remoto a nuestro proyecto local utilizamos: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5000">
                <a:solidFill>
                  <a:srgbClr val="FF4500"/>
                </a:solidFill>
                <a:latin typeface="Open Sans"/>
              </a:rPr>
              <a:t>git pull origin master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74" y="757925"/>
            <a:ext cx="16674272" cy="8640753"/>
            <a:chOff x="0" y="0"/>
            <a:chExt cx="44953246" cy="2329516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4953247" cy="23295164"/>
            </a:xfrm>
            <a:custGeom>
              <a:avLst/>
              <a:gdLst/>
              <a:ahLst/>
              <a:cxnLst/>
              <a:rect r="r" b="b" t="t" l="l"/>
              <a:pathLst>
                <a:path h="23295164" w="44953247">
                  <a:moveTo>
                    <a:pt x="44953247" y="279400"/>
                  </a:moveTo>
                  <a:lnTo>
                    <a:pt x="44953247" y="0"/>
                  </a:lnTo>
                  <a:lnTo>
                    <a:pt x="0" y="0"/>
                  </a:lnTo>
                  <a:lnTo>
                    <a:pt x="0" y="23295164"/>
                  </a:lnTo>
                  <a:lnTo>
                    <a:pt x="44953247" y="23295164"/>
                  </a:lnTo>
                  <a:lnTo>
                    <a:pt x="44953247" y="279400"/>
                  </a:lnTo>
                  <a:close/>
                  <a:moveTo>
                    <a:pt x="44874504" y="279400"/>
                  </a:moveTo>
                  <a:lnTo>
                    <a:pt x="44874504" y="23216425"/>
                  </a:lnTo>
                  <a:lnTo>
                    <a:pt x="78740" y="23216425"/>
                  </a:lnTo>
                  <a:lnTo>
                    <a:pt x="78740" y="78740"/>
                  </a:lnTo>
                  <a:lnTo>
                    <a:pt x="44874504" y="78740"/>
                  </a:lnTo>
                  <a:lnTo>
                    <a:pt x="44874504" y="279400"/>
                  </a:lnTo>
                  <a:close/>
                </a:path>
              </a:pathLst>
            </a:custGeom>
            <a:solidFill>
              <a:srgbClr val="FF45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56698" y="4059094"/>
            <a:ext cx="14525625" cy="108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7924">
                <a:solidFill>
                  <a:srgbClr val="FF4500"/>
                </a:solidFill>
                <a:latin typeface="Open Sans Bold"/>
              </a:rPr>
              <a:t>¡Gracias!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01784" y="6485467"/>
            <a:ext cx="5035453" cy="1435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DAD4rClHAfg</dc:identifier>
  <dcterms:modified xsi:type="dcterms:W3CDTF">2011-08-01T06:04:30Z</dcterms:modified>
  <cp:revision>1</cp:revision>
  <dc:title>GIT &amp; GITHUB</dc:title>
</cp:coreProperties>
</file>