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456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63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83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4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85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1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79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26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0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300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252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1/16/2021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7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myadmin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@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792" y="1000251"/>
            <a:ext cx="4806619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1266" y="1107186"/>
            <a:ext cx="83058" cy="127635"/>
          </a:xfrm>
          <a:custGeom>
            <a:avLst/>
            <a:gdLst/>
            <a:ahLst/>
            <a:cxnLst/>
            <a:rect l="l" t="t" r="r" b="b"/>
            <a:pathLst>
              <a:path w="83058" h="127635">
                <a:moveTo>
                  <a:pt x="41529" y="0"/>
                </a:moveTo>
                <a:lnTo>
                  <a:pt x="0" y="127635"/>
                </a:lnTo>
                <a:lnTo>
                  <a:pt x="83058" y="127635"/>
                </a:lnTo>
                <a:lnTo>
                  <a:pt x="4152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34514" y="1107186"/>
            <a:ext cx="83058" cy="127635"/>
          </a:xfrm>
          <a:custGeom>
            <a:avLst/>
            <a:gdLst/>
            <a:ahLst/>
            <a:cxnLst/>
            <a:rect l="l" t="t" r="r" b="b"/>
            <a:pathLst>
              <a:path w="83058" h="127635">
                <a:moveTo>
                  <a:pt x="41529" y="0"/>
                </a:moveTo>
                <a:lnTo>
                  <a:pt x="0" y="127635"/>
                </a:lnTo>
                <a:lnTo>
                  <a:pt x="83058" y="127635"/>
                </a:lnTo>
                <a:lnTo>
                  <a:pt x="4152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3494" y="1058290"/>
            <a:ext cx="131063" cy="239013"/>
          </a:xfrm>
          <a:custGeom>
            <a:avLst/>
            <a:gdLst/>
            <a:ahLst/>
            <a:cxnLst/>
            <a:rect l="l" t="t" r="r" b="b"/>
            <a:pathLst>
              <a:path w="131063" h="239013">
                <a:moveTo>
                  <a:pt x="28066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1650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32003" y="239013"/>
                </a:lnTo>
                <a:lnTo>
                  <a:pt x="46213" y="238164"/>
                </a:lnTo>
                <a:lnTo>
                  <a:pt x="59411" y="235619"/>
                </a:lnTo>
                <a:lnTo>
                  <a:pt x="71597" y="231380"/>
                </a:lnTo>
                <a:lnTo>
                  <a:pt x="82771" y="225451"/>
                </a:lnTo>
                <a:lnTo>
                  <a:pt x="92933" y="217835"/>
                </a:lnTo>
                <a:lnTo>
                  <a:pt x="102083" y="208534"/>
                </a:lnTo>
                <a:lnTo>
                  <a:pt x="111149" y="196039"/>
                </a:lnTo>
                <a:lnTo>
                  <a:pt x="116641" y="185947"/>
                </a:lnTo>
                <a:lnTo>
                  <a:pt x="121248" y="174952"/>
                </a:lnTo>
                <a:lnTo>
                  <a:pt x="124971" y="163050"/>
                </a:lnTo>
                <a:lnTo>
                  <a:pt x="127811" y="150238"/>
                </a:lnTo>
                <a:lnTo>
                  <a:pt x="129767" y="136513"/>
                </a:lnTo>
                <a:lnTo>
                  <a:pt x="130839" y="121871"/>
                </a:lnTo>
                <a:lnTo>
                  <a:pt x="131063" y="110871"/>
                </a:lnTo>
                <a:lnTo>
                  <a:pt x="130339" y="93042"/>
                </a:lnTo>
                <a:lnTo>
                  <a:pt x="128165" y="76776"/>
                </a:lnTo>
                <a:lnTo>
                  <a:pt x="124541" y="62071"/>
                </a:lnTo>
                <a:lnTo>
                  <a:pt x="119466" y="48928"/>
                </a:lnTo>
                <a:lnTo>
                  <a:pt x="112941" y="37346"/>
                </a:lnTo>
                <a:lnTo>
                  <a:pt x="104965" y="27327"/>
                </a:lnTo>
                <a:lnTo>
                  <a:pt x="95537" y="18869"/>
                </a:lnTo>
                <a:lnTo>
                  <a:pt x="84656" y="11973"/>
                </a:lnTo>
                <a:lnTo>
                  <a:pt x="72323" y="6638"/>
                </a:lnTo>
                <a:lnTo>
                  <a:pt x="58537" y="2865"/>
                </a:lnTo>
                <a:lnTo>
                  <a:pt x="43297" y="654"/>
                </a:lnTo>
                <a:lnTo>
                  <a:pt x="280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31058" y="1058290"/>
            <a:ext cx="105156" cy="113537"/>
          </a:xfrm>
          <a:custGeom>
            <a:avLst/>
            <a:gdLst/>
            <a:ahLst/>
            <a:cxnLst/>
            <a:rect l="l" t="t" r="r" b="b"/>
            <a:pathLst>
              <a:path w="105156" h="113537">
                <a:moveTo>
                  <a:pt x="18542" y="0"/>
                </a:moveTo>
                <a:lnTo>
                  <a:pt x="12192" y="0"/>
                </a:lnTo>
                <a:lnTo>
                  <a:pt x="5968" y="381"/>
                </a:lnTo>
                <a:lnTo>
                  <a:pt x="0" y="1270"/>
                </a:lnTo>
                <a:lnTo>
                  <a:pt x="0" y="111887"/>
                </a:lnTo>
                <a:lnTo>
                  <a:pt x="10287" y="112903"/>
                </a:lnTo>
                <a:lnTo>
                  <a:pt x="18542" y="113537"/>
                </a:lnTo>
                <a:lnTo>
                  <a:pt x="24511" y="113537"/>
                </a:lnTo>
                <a:lnTo>
                  <a:pt x="40508" y="112964"/>
                </a:lnTo>
                <a:lnTo>
                  <a:pt x="54676" y="111242"/>
                </a:lnTo>
                <a:lnTo>
                  <a:pt x="67013" y="108372"/>
                </a:lnTo>
                <a:lnTo>
                  <a:pt x="77519" y="104354"/>
                </a:lnTo>
                <a:lnTo>
                  <a:pt x="85852" y="99441"/>
                </a:lnTo>
                <a:lnTo>
                  <a:pt x="94467" y="91130"/>
                </a:lnTo>
                <a:lnTo>
                  <a:pt x="100562" y="80476"/>
                </a:lnTo>
                <a:lnTo>
                  <a:pt x="104125" y="67492"/>
                </a:lnTo>
                <a:lnTo>
                  <a:pt x="105156" y="53848"/>
                </a:lnTo>
                <a:lnTo>
                  <a:pt x="103814" y="41296"/>
                </a:lnTo>
                <a:lnTo>
                  <a:pt x="99789" y="30402"/>
                </a:lnTo>
                <a:lnTo>
                  <a:pt x="93079" y="21167"/>
                </a:lnTo>
                <a:lnTo>
                  <a:pt x="83682" y="13596"/>
                </a:lnTo>
                <a:lnTo>
                  <a:pt x="71598" y="7691"/>
                </a:lnTo>
                <a:lnTo>
                  <a:pt x="56823" y="3454"/>
                </a:lnTo>
                <a:lnTo>
                  <a:pt x="39358" y="890"/>
                </a:lnTo>
                <a:lnTo>
                  <a:pt x="19200" y="0"/>
                </a:lnTo>
                <a:lnTo>
                  <a:pt x="1854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6886" y="1058290"/>
            <a:ext cx="105156" cy="113537"/>
          </a:xfrm>
          <a:custGeom>
            <a:avLst/>
            <a:gdLst/>
            <a:ahLst/>
            <a:cxnLst/>
            <a:rect l="l" t="t" r="r" b="b"/>
            <a:pathLst>
              <a:path w="105156" h="113537">
                <a:moveTo>
                  <a:pt x="18541" y="0"/>
                </a:moveTo>
                <a:lnTo>
                  <a:pt x="12191" y="0"/>
                </a:lnTo>
                <a:lnTo>
                  <a:pt x="5968" y="381"/>
                </a:lnTo>
                <a:lnTo>
                  <a:pt x="0" y="1270"/>
                </a:lnTo>
                <a:lnTo>
                  <a:pt x="0" y="111887"/>
                </a:lnTo>
                <a:lnTo>
                  <a:pt x="10287" y="112903"/>
                </a:lnTo>
                <a:lnTo>
                  <a:pt x="18541" y="113537"/>
                </a:lnTo>
                <a:lnTo>
                  <a:pt x="24511" y="113537"/>
                </a:lnTo>
                <a:lnTo>
                  <a:pt x="40508" y="112964"/>
                </a:lnTo>
                <a:lnTo>
                  <a:pt x="54676" y="111242"/>
                </a:lnTo>
                <a:lnTo>
                  <a:pt x="67013" y="108372"/>
                </a:lnTo>
                <a:lnTo>
                  <a:pt x="77519" y="104354"/>
                </a:lnTo>
                <a:lnTo>
                  <a:pt x="85851" y="99441"/>
                </a:lnTo>
                <a:lnTo>
                  <a:pt x="94467" y="91130"/>
                </a:lnTo>
                <a:lnTo>
                  <a:pt x="100562" y="80476"/>
                </a:lnTo>
                <a:lnTo>
                  <a:pt x="104125" y="67492"/>
                </a:lnTo>
                <a:lnTo>
                  <a:pt x="105156" y="53848"/>
                </a:lnTo>
                <a:lnTo>
                  <a:pt x="103814" y="41296"/>
                </a:lnTo>
                <a:lnTo>
                  <a:pt x="99789" y="30402"/>
                </a:lnTo>
                <a:lnTo>
                  <a:pt x="93079" y="21167"/>
                </a:lnTo>
                <a:lnTo>
                  <a:pt x="83682" y="13596"/>
                </a:lnTo>
                <a:lnTo>
                  <a:pt x="71598" y="7691"/>
                </a:lnTo>
                <a:lnTo>
                  <a:pt x="56823" y="3454"/>
                </a:lnTo>
                <a:lnTo>
                  <a:pt x="39358" y="890"/>
                </a:lnTo>
                <a:lnTo>
                  <a:pt x="19200" y="0"/>
                </a:lnTo>
                <a:lnTo>
                  <a:pt x="185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6825" y="1006221"/>
            <a:ext cx="251587" cy="350265"/>
          </a:xfrm>
          <a:custGeom>
            <a:avLst/>
            <a:gdLst/>
            <a:ahLst/>
            <a:cxnLst/>
            <a:rect l="l" t="t" r="r" b="b"/>
            <a:pathLst>
              <a:path w="251587" h="350265">
                <a:moveTo>
                  <a:pt x="0" y="0"/>
                </a:moveTo>
                <a:lnTo>
                  <a:pt x="29463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43856" y="1006221"/>
            <a:ext cx="61341" cy="345566"/>
          </a:xfrm>
          <a:custGeom>
            <a:avLst/>
            <a:gdLst/>
            <a:ahLst/>
            <a:cxnLst/>
            <a:rect l="l" t="t" r="r" b="b"/>
            <a:pathLst>
              <a:path w="61341" h="345566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52315" y="1006221"/>
            <a:ext cx="352933" cy="350265"/>
          </a:xfrm>
          <a:custGeom>
            <a:avLst/>
            <a:gdLst/>
            <a:ahLst/>
            <a:cxnLst/>
            <a:rect l="l" t="t" r="r" b="b"/>
            <a:pathLst>
              <a:path w="352933" h="350265">
                <a:moveTo>
                  <a:pt x="69596" y="0"/>
                </a:moveTo>
                <a:lnTo>
                  <a:pt x="102108" y="0"/>
                </a:lnTo>
                <a:lnTo>
                  <a:pt x="176911" y="232790"/>
                </a:lnTo>
                <a:lnTo>
                  <a:pt x="250062" y="0"/>
                </a:lnTo>
                <a:lnTo>
                  <a:pt x="282321" y="0"/>
                </a:lnTo>
                <a:lnTo>
                  <a:pt x="352933" y="345820"/>
                </a:lnTo>
                <a:lnTo>
                  <a:pt x="293497" y="345820"/>
                </a:lnTo>
                <a:lnTo>
                  <a:pt x="257556" y="159384"/>
                </a:lnTo>
                <a:lnTo>
                  <a:pt x="188087" y="350265"/>
                </a:lnTo>
                <a:lnTo>
                  <a:pt x="166115" y="350265"/>
                </a:lnTo>
                <a:lnTo>
                  <a:pt x="96520" y="159384"/>
                </a:lnTo>
                <a:lnTo>
                  <a:pt x="59182" y="345820"/>
                </a:lnTo>
                <a:lnTo>
                  <a:pt x="0" y="345820"/>
                </a:lnTo>
                <a:lnTo>
                  <a:pt x="6959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78554" y="1006221"/>
            <a:ext cx="294005" cy="345566"/>
          </a:xfrm>
          <a:custGeom>
            <a:avLst/>
            <a:gdLst/>
            <a:ahLst/>
            <a:cxnLst/>
            <a:rect l="l" t="t" r="r" b="b"/>
            <a:pathLst>
              <a:path w="294005" h="345566">
                <a:moveTo>
                  <a:pt x="0" y="0"/>
                </a:moveTo>
                <a:lnTo>
                  <a:pt x="65150" y="0"/>
                </a:lnTo>
                <a:lnTo>
                  <a:pt x="146939" y="147446"/>
                </a:lnTo>
                <a:lnTo>
                  <a:pt x="229108" y="0"/>
                </a:lnTo>
                <a:lnTo>
                  <a:pt x="294005" y="0"/>
                </a:lnTo>
                <a:lnTo>
                  <a:pt x="177927" y="203834"/>
                </a:lnTo>
                <a:lnTo>
                  <a:pt x="177927" y="345566"/>
                </a:lnTo>
                <a:lnTo>
                  <a:pt x="116586" y="345566"/>
                </a:lnTo>
                <a:lnTo>
                  <a:pt x="116586" y="203834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22447" y="1006221"/>
            <a:ext cx="352932" cy="350265"/>
          </a:xfrm>
          <a:custGeom>
            <a:avLst/>
            <a:gdLst/>
            <a:ahLst/>
            <a:cxnLst/>
            <a:rect l="l" t="t" r="r" b="b"/>
            <a:pathLst>
              <a:path w="352932" h="350265">
                <a:moveTo>
                  <a:pt x="69595" y="0"/>
                </a:moveTo>
                <a:lnTo>
                  <a:pt x="102107" y="0"/>
                </a:lnTo>
                <a:lnTo>
                  <a:pt x="176911" y="232790"/>
                </a:lnTo>
                <a:lnTo>
                  <a:pt x="250062" y="0"/>
                </a:lnTo>
                <a:lnTo>
                  <a:pt x="282320" y="0"/>
                </a:lnTo>
                <a:lnTo>
                  <a:pt x="352932" y="345820"/>
                </a:lnTo>
                <a:lnTo>
                  <a:pt x="293497" y="345820"/>
                </a:lnTo>
                <a:lnTo>
                  <a:pt x="257555" y="159384"/>
                </a:lnTo>
                <a:lnTo>
                  <a:pt x="188087" y="350265"/>
                </a:lnTo>
                <a:lnTo>
                  <a:pt x="166115" y="350265"/>
                </a:lnTo>
                <a:lnTo>
                  <a:pt x="96519" y="159384"/>
                </a:lnTo>
                <a:lnTo>
                  <a:pt x="59181" y="345820"/>
                </a:lnTo>
                <a:lnTo>
                  <a:pt x="0" y="345820"/>
                </a:lnTo>
                <a:lnTo>
                  <a:pt x="6959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39009" y="1006221"/>
            <a:ext cx="259461" cy="345566"/>
          </a:xfrm>
          <a:custGeom>
            <a:avLst/>
            <a:gdLst/>
            <a:ahLst/>
            <a:cxnLst/>
            <a:rect l="l" t="t" r="r" b="b"/>
            <a:pathLst>
              <a:path w="259461" h="345566">
                <a:moveTo>
                  <a:pt x="0" y="0"/>
                </a:moveTo>
                <a:lnTo>
                  <a:pt x="61341" y="0"/>
                </a:lnTo>
                <a:lnTo>
                  <a:pt x="61341" y="135381"/>
                </a:lnTo>
                <a:lnTo>
                  <a:pt x="198755" y="135381"/>
                </a:lnTo>
                <a:lnTo>
                  <a:pt x="198755" y="0"/>
                </a:lnTo>
                <a:lnTo>
                  <a:pt x="259461" y="0"/>
                </a:lnTo>
                <a:lnTo>
                  <a:pt x="259461" y="345566"/>
                </a:lnTo>
                <a:lnTo>
                  <a:pt x="198755" y="345566"/>
                </a:lnTo>
                <a:lnTo>
                  <a:pt x="198755" y="189864"/>
                </a:lnTo>
                <a:lnTo>
                  <a:pt x="61341" y="189864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92377" y="1006221"/>
            <a:ext cx="217423" cy="345566"/>
          </a:xfrm>
          <a:custGeom>
            <a:avLst/>
            <a:gdLst/>
            <a:ahLst/>
            <a:cxnLst/>
            <a:rect l="l" t="t" r="r" b="b"/>
            <a:pathLst>
              <a:path w="217424" h="345566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9408" y="1006221"/>
            <a:ext cx="61340" cy="345566"/>
          </a:xfrm>
          <a:custGeom>
            <a:avLst/>
            <a:gdLst/>
            <a:ahLst/>
            <a:cxnLst/>
            <a:rect l="l" t="t" r="r" b="b"/>
            <a:pathLst>
              <a:path w="61340" h="345566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9510" y="1006221"/>
            <a:ext cx="269417" cy="345566"/>
          </a:xfrm>
          <a:custGeom>
            <a:avLst/>
            <a:gdLst/>
            <a:ahLst/>
            <a:cxnLst/>
            <a:rect l="l" t="t" r="r" b="b"/>
            <a:pathLst>
              <a:path w="269417" h="345566">
                <a:moveTo>
                  <a:pt x="0" y="0"/>
                </a:moveTo>
                <a:lnTo>
                  <a:pt x="61328" y="0"/>
                </a:lnTo>
                <a:lnTo>
                  <a:pt x="61328" y="165353"/>
                </a:lnTo>
                <a:lnTo>
                  <a:pt x="178803" y="0"/>
                </a:lnTo>
                <a:lnTo>
                  <a:pt x="248589" y="0"/>
                </a:lnTo>
                <a:lnTo>
                  <a:pt x="140360" y="151002"/>
                </a:lnTo>
                <a:lnTo>
                  <a:pt x="269417" y="345566"/>
                </a:lnTo>
                <a:lnTo>
                  <a:pt x="196024" y="345566"/>
                </a:lnTo>
                <a:lnTo>
                  <a:pt x="99783" y="198374"/>
                </a:lnTo>
                <a:lnTo>
                  <a:pt x="61328" y="250951"/>
                </a:lnTo>
                <a:lnTo>
                  <a:pt x="61328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5190" y="1006221"/>
            <a:ext cx="220560" cy="345566"/>
          </a:xfrm>
          <a:custGeom>
            <a:avLst/>
            <a:gdLst/>
            <a:ahLst/>
            <a:cxnLst/>
            <a:rect l="l" t="t" r="r" b="b"/>
            <a:pathLst>
              <a:path w="220560" h="345566">
                <a:moveTo>
                  <a:pt x="0" y="0"/>
                </a:moveTo>
                <a:lnTo>
                  <a:pt x="220560" y="0"/>
                </a:lnTo>
                <a:lnTo>
                  <a:pt x="220560" y="54482"/>
                </a:lnTo>
                <a:lnTo>
                  <a:pt x="61328" y="54482"/>
                </a:lnTo>
                <a:lnTo>
                  <a:pt x="61328" y="135381"/>
                </a:lnTo>
                <a:lnTo>
                  <a:pt x="175501" y="135381"/>
                </a:lnTo>
                <a:lnTo>
                  <a:pt x="175501" y="187578"/>
                </a:lnTo>
                <a:lnTo>
                  <a:pt x="61328" y="187578"/>
                </a:lnTo>
                <a:lnTo>
                  <a:pt x="61328" y="291083"/>
                </a:lnTo>
                <a:lnTo>
                  <a:pt x="217970" y="291083"/>
                </a:lnTo>
                <a:lnTo>
                  <a:pt x="21797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2153" y="1003808"/>
            <a:ext cx="256159" cy="347979"/>
          </a:xfrm>
          <a:custGeom>
            <a:avLst/>
            <a:gdLst/>
            <a:ahLst/>
            <a:cxnLst/>
            <a:rect l="l" t="t" r="r" b="b"/>
            <a:pathLst>
              <a:path w="256159" h="347979">
                <a:moveTo>
                  <a:pt x="92201" y="0"/>
                </a:moveTo>
                <a:lnTo>
                  <a:pt x="106898" y="437"/>
                </a:lnTo>
                <a:lnTo>
                  <a:pt x="120976" y="1749"/>
                </a:lnTo>
                <a:lnTo>
                  <a:pt x="134439" y="3937"/>
                </a:lnTo>
                <a:lnTo>
                  <a:pt x="147285" y="7002"/>
                </a:lnTo>
                <a:lnTo>
                  <a:pt x="159517" y="10943"/>
                </a:lnTo>
                <a:lnTo>
                  <a:pt x="171134" y="15763"/>
                </a:lnTo>
                <a:lnTo>
                  <a:pt x="182138" y="21462"/>
                </a:lnTo>
                <a:lnTo>
                  <a:pt x="192529" y="28040"/>
                </a:lnTo>
                <a:lnTo>
                  <a:pt x="202307" y="35498"/>
                </a:lnTo>
                <a:lnTo>
                  <a:pt x="211475" y="43837"/>
                </a:lnTo>
                <a:lnTo>
                  <a:pt x="220462" y="53572"/>
                </a:lnTo>
                <a:lnTo>
                  <a:pt x="228054" y="63415"/>
                </a:lnTo>
                <a:lnTo>
                  <a:pt x="234739" y="73853"/>
                </a:lnTo>
                <a:lnTo>
                  <a:pt x="240518" y="84884"/>
                </a:lnTo>
                <a:lnTo>
                  <a:pt x="245391" y="96510"/>
                </a:lnTo>
                <a:lnTo>
                  <a:pt x="249356" y="108729"/>
                </a:lnTo>
                <a:lnTo>
                  <a:pt x="252415" y="121543"/>
                </a:lnTo>
                <a:lnTo>
                  <a:pt x="254567" y="134951"/>
                </a:lnTo>
                <a:lnTo>
                  <a:pt x="255813" y="148952"/>
                </a:lnTo>
                <a:lnTo>
                  <a:pt x="256159" y="161670"/>
                </a:lnTo>
                <a:lnTo>
                  <a:pt x="255710" y="179836"/>
                </a:lnTo>
                <a:lnTo>
                  <a:pt x="254364" y="197069"/>
                </a:lnTo>
                <a:lnTo>
                  <a:pt x="252120" y="213371"/>
                </a:lnTo>
                <a:lnTo>
                  <a:pt x="248979" y="228742"/>
                </a:lnTo>
                <a:lnTo>
                  <a:pt x="244941" y="243181"/>
                </a:lnTo>
                <a:lnTo>
                  <a:pt x="240004" y="256688"/>
                </a:lnTo>
                <a:lnTo>
                  <a:pt x="234170" y="269264"/>
                </a:lnTo>
                <a:lnTo>
                  <a:pt x="227438" y="280908"/>
                </a:lnTo>
                <a:lnTo>
                  <a:pt x="219808" y="291621"/>
                </a:lnTo>
                <a:lnTo>
                  <a:pt x="211280" y="301402"/>
                </a:lnTo>
                <a:lnTo>
                  <a:pt x="201853" y="310252"/>
                </a:lnTo>
                <a:lnTo>
                  <a:pt x="191529" y="318170"/>
                </a:lnTo>
                <a:lnTo>
                  <a:pt x="180306" y="325157"/>
                </a:lnTo>
                <a:lnTo>
                  <a:pt x="168184" y="331212"/>
                </a:lnTo>
                <a:lnTo>
                  <a:pt x="155164" y="336335"/>
                </a:lnTo>
                <a:lnTo>
                  <a:pt x="141245" y="340527"/>
                </a:lnTo>
                <a:lnTo>
                  <a:pt x="126427" y="343788"/>
                </a:lnTo>
                <a:lnTo>
                  <a:pt x="110711" y="346116"/>
                </a:lnTo>
                <a:lnTo>
                  <a:pt x="94095" y="347514"/>
                </a:lnTo>
                <a:lnTo>
                  <a:pt x="76581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36260" y="1400"/>
                </a:lnTo>
                <a:lnTo>
                  <a:pt x="51292" y="918"/>
                </a:lnTo>
                <a:lnTo>
                  <a:pt x="64259" y="538"/>
                </a:lnTo>
                <a:lnTo>
                  <a:pt x="83995" y="80"/>
                </a:lnTo>
                <a:lnTo>
                  <a:pt x="9220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69717" y="1003808"/>
            <a:ext cx="229234" cy="347979"/>
          </a:xfrm>
          <a:custGeom>
            <a:avLst/>
            <a:gdLst/>
            <a:ahLst/>
            <a:cxnLst/>
            <a:rect l="l" t="t" r="r" b="b"/>
            <a:pathLst>
              <a:path w="229234" h="347979">
                <a:moveTo>
                  <a:pt x="71627" y="0"/>
                </a:moveTo>
                <a:lnTo>
                  <a:pt x="88154" y="270"/>
                </a:lnTo>
                <a:lnTo>
                  <a:pt x="103730" y="1083"/>
                </a:lnTo>
                <a:lnTo>
                  <a:pt x="118355" y="2437"/>
                </a:lnTo>
                <a:lnTo>
                  <a:pt x="132030" y="4333"/>
                </a:lnTo>
                <a:lnTo>
                  <a:pt x="144757" y="6770"/>
                </a:lnTo>
                <a:lnTo>
                  <a:pt x="156537" y="9750"/>
                </a:lnTo>
                <a:lnTo>
                  <a:pt x="167369" y="13271"/>
                </a:lnTo>
                <a:lnTo>
                  <a:pt x="177255" y="17333"/>
                </a:lnTo>
                <a:lnTo>
                  <a:pt x="186196" y="21937"/>
                </a:lnTo>
                <a:lnTo>
                  <a:pt x="201630" y="33075"/>
                </a:lnTo>
                <a:lnTo>
                  <a:pt x="210256" y="42202"/>
                </a:lnTo>
                <a:lnTo>
                  <a:pt x="217267" y="52527"/>
                </a:lnTo>
                <a:lnTo>
                  <a:pt x="222667" y="64049"/>
                </a:lnTo>
                <a:lnTo>
                  <a:pt x="226457" y="76770"/>
                </a:lnTo>
                <a:lnTo>
                  <a:pt x="228640" y="90689"/>
                </a:lnTo>
                <a:lnTo>
                  <a:pt x="229234" y="103631"/>
                </a:lnTo>
                <a:lnTo>
                  <a:pt x="228565" y="119498"/>
                </a:lnTo>
                <a:lnTo>
                  <a:pt x="226555" y="134228"/>
                </a:lnTo>
                <a:lnTo>
                  <a:pt x="223206" y="147823"/>
                </a:lnTo>
                <a:lnTo>
                  <a:pt x="218517" y="160281"/>
                </a:lnTo>
                <a:lnTo>
                  <a:pt x="212490" y="171603"/>
                </a:lnTo>
                <a:lnTo>
                  <a:pt x="205124" y="181789"/>
                </a:lnTo>
                <a:lnTo>
                  <a:pt x="196420" y="190839"/>
                </a:lnTo>
                <a:lnTo>
                  <a:pt x="186377" y="198753"/>
                </a:lnTo>
                <a:lnTo>
                  <a:pt x="174996" y="205531"/>
                </a:lnTo>
                <a:lnTo>
                  <a:pt x="162278" y="211173"/>
                </a:lnTo>
                <a:lnTo>
                  <a:pt x="148222" y="215679"/>
                </a:lnTo>
                <a:lnTo>
                  <a:pt x="132829" y="219049"/>
                </a:lnTo>
                <a:lnTo>
                  <a:pt x="116099" y="221282"/>
                </a:lnTo>
                <a:lnTo>
                  <a:pt x="98033" y="222380"/>
                </a:lnTo>
                <a:lnTo>
                  <a:pt x="89153" y="222503"/>
                </a:lnTo>
                <a:lnTo>
                  <a:pt x="78177" y="222175"/>
                </a:lnTo>
                <a:lnTo>
                  <a:pt x="64351" y="221141"/>
                </a:lnTo>
                <a:lnTo>
                  <a:pt x="61340" y="220852"/>
                </a:lnTo>
                <a:lnTo>
                  <a:pt x="61340" y="347979"/>
                </a:lnTo>
                <a:lnTo>
                  <a:pt x="0" y="347979"/>
                </a:lnTo>
                <a:lnTo>
                  <a:pt x="0" y="2666"/>
                </a:lnTo>
                <a:lnTo>
                  <a:pt x="20134" y="1805"/>
                </a:lnTo>
                <a:lnTo>
                  <a:pt x="37063" y="1111"/>
                </a:lnTo>
                <a:lnTo>
                  <a:pt x="50786" y="585"/>
                </a:lnTo>
                <a:lnTo>
                  <a:pt x="68616" y="34"/>
                </a:lnTo>
                <a:lnTo>
                  <a:pt x="7162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5545" y="1003808"/>
            <a:ext cx="229235" cy="347979"/>
          </a:xfrm>
          <a:custGeom>
            <a:avLst/>
            <a:gdLst/>
            <a:ahLst/>
            <a:cxnLst/>
            <a:rect l="l" t="t" r="r" b="b"/>
            <a:pathLst>
              <a:path w="229235" h="347979">
                <a:moveTo>
                  <a:pt x="71628" y="0"/>
                </a:moveTo>
                <a:lnTo>
                  <a:pt x="88154" y="270"/>
                </a:lnTo>
                <a:lnTo>
                  <a:pt x="103730" y="1083"/>
                </a:lnTo>
                <a:lnTo>
                  <a:pt x="118355" y="2437"/>
                </a:lnTo>
                <a:lnTo>
                  <a:pt x="132030" y="4333"/>
                </a:lnTo>
                <a:lnTo>
                  <a:pt x="144757" y="6770"/>
                </a:lnTo>
                <a:lnTo>
                  <a:pt x="156537" y="9750"/>
                </a:lnTo>
                <a:lnTo>
                  <a:pt x="167369" y="13271"/>
                </a:lnTo>
                <a:lnTo>
                  <a:pt x="177255" y="17333"/>
                </a:lnTo>
                <a:lnTo>
                  <a:pt x="186196" y="21937"/>
                </a:lnTo>
                <a:lnTo>
                  <a:pt x="201630" y="33075"/>
                </a:lnTo>
                <a:lnTo>
                  <a:pt x="210256" y="42202"/>
                </a:lnTo>
                <a:lnTo>
                  <a:pt x="217267" y="52527"/>
                </a:lnTo>
                <a:lnTo>
                  <a:pt x="222667" y="64049"/>
                </a:lnTo>
                <a:lnTo>
                  <a:pt x="226457" y="76770"/>
                </a:lnTo>
                <a:lnTo>
                  <a:pt x="228640" y="90689"/>
                </a:lnTo>
                <a:lnTo>
                  <a:pt x="229235" y="103631"/>
                </a:lnTo>
                <a:lnTo>
                  <a:pt x="228565" y="119498"/>
                </a:lnTo>
                <a:lnTo>
                  <a:pt x="226555" y="134228"/>
                </a:lnTo>
                <a:lnTo>
                  <a:pt x="223206" y="147823"/>
                </a:lnTo>
                <a:lnTo>
                  <a:pt x="218517" y="160281"/>
                </a:lnTo>
                <a:lnTo>
                  <a:pt x="212490" y="171603"/>
                </a:lnTo>
                <a:lnTo>
                  <a:pt x="205124" y="181789"/>
                </a:lnTo>
                <a:lnTo>
                  <a:pt x="196420" y="190839"/>
                </a:lnTo>
                <a:lnTo>
                  <a:pt x="186377" y="198753"/>
                </a:lnTo>
                <a:lnTo>
                  <a:pt x="174996" y="205531"/>
                </a:lnTo>
                <a:lnTo>
                  <a:pt x="162278" y="211173"/>
                </a:lnTo>
                <a:lnTo>
                  <a:pt x="148222" y="215679"/>
                </a:lnTo>
                <a:lnTo>
                  <a:pt x="132829" y="219049"/>
                </a:lnTo>
                <a:lnTo>
                  <a:pt x="116099" y="221282"/>
                </a:lnTo>
                <a:lnTo>
                  <a:pt x="98033" y="222380"/>
                </a:lnTo>
                <a:lnTo>
                  <a:pt x="89154" y="222503"/>
                </a:lnTo>
                <a:lnTo>
                  <a:pt x="78177" y="222175"/>
                </a:lnTo>
                <a:lnTo>
                  <a:pt x="64351" y="221141"/>
                </a:lnTo>
                <a:lnTo>
                  <a:pt x="61341" y="220852"/>
                </a:lnTo>
                <a:lnTo>
                  <a:pt x="61341" y="347979"/>
                </a:lnTo>
                <a:lnTo>
                  <a:pt x="0" y="347979"/>
                </a:lnTo>
                <a:lnTo>
                  <a:pt x="0" y="2666"/>
                </a:lnTo>
                <a:lnTo>
                  <a:pt x="20134" y="1805"/>
                </a:lnTo>
                <a:lnTo>
                  <a:pt x="37063" y="1111"/>
                </a:lnTo>
                <a:lnTo>
                  <a:pt x="50786" y="585"/>
                </a:lnTo>
                <a:lnTo>
                  <a:pt x="68616" y="34"/>
                </a:lnTo>
                <a:lnTo>
                  <a:pt x="7162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31539" y="1001522"/>
            <a:ext cx="303657" cy="350265"/>
          </a:xfrm>
          <a:custGeom>
            <a:avLst/>
            <a:gdLst/>
            <a:ahLst/>
            <a:cxnLst/>
            <a:rect l="l" t="t" r="r" b="b"/>
            <a:pathLst>
              <a:path w="303657" h="350265">
                <a:moveTo>
                  <a:pt x="137795" y="0"/>
                </a:moveTo>
                <a:lnTo>
                  <a:pt x="164719" y="0"/>
                </a:lnTo>
                <a:lnTo>
                  <a:pt x="303657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8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24787" y="1001522"/>
            <a:ext cx="303656" cy="350265"/>
          </a:xfrm>
          <a:custGeom>
            <a:avLst/>
            <a:gdLst/>
            <a:ahLst/>
            <a:cxnLst/>
            <a:rect l="l" t="t" r="r" b="b"/>
            <a:pathLst>
              <a:path w="303656" h="350265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48891" y="1000251"/>
            <a:ext cx="209169" cy="357377"/>
          </a:xfrm>
          <a:custGeom>
            <a:avLst/>
            <a:gdLst/>
            <a:ahLst/>
            <a:cxnLst/>
            <a:rect l="l" t="t" r="r" b="b"/>
            <a:pathLst>
              <a:path w="209169" h="357377">
                <a:moveTo>
                  <a:pt x="105409" y="0"/>
                </a:moveTo>
                <a:lnTo>
                  <a:pt x="121518" y="439"/>
                </a:lnTo>
                <a:lnTo>
                  <a:pt x="136389" y="1757"/>
                </a:lnTo>
                <a:lnTo>
                  <a:pt x="150025" y="3954"/>
                </a:lnTo>
                <a:lnTo>
                  <a:pt x="162424" y="7030"/>
                </a:lnTo>
                <a:lnTo>
                  <a:pt x="173587" y="10985"/>
                </a:lnTo>
                <a:lnTo>
                  <a:pt x="183514" y="15818"/>
                </a:lnTo>
                <a:lnTo>
                  <a:pt x="192204" y="21530"/>
                </a:lnTo>
                <a:lnTo>
                  <a:pt x="193420" y="22478"/>
                </a:lnTo>
                <a:lnTo>
                  <a:pt x="174751" y="75311"/>
                </a:lnTo>
                <a:lnTo>
                  <a:pt x="163222" y="67892"/>
                </a:lnTo>
                <a:lnTo>
                  <a:pt x="151478" y="61899"/>
                </a:lnTo>
                <a:lnTo>
                  <a:pt x="139522" y="57337"/>
                </a:lnTo>
                <a:lnTo>
                  <a:pt x="127352" y="54209"/>
                </a:lnTo>
                <a:lnTo>
                  <a:pt x="114969" y="52521"/>
                </a:lnTo>
                <a:lnTo>
                  <a:pt x="106552" y="52197"/>
                </a:lnTo>
                <a:lnTo>
                  <a:pt x="92326" y="53679"/>
                </a:lnTo>
                <a:lnTo>
                  <a:pt x="80619" y="58153"/>
                </a:lnTo>
                <a:lnTo>
                  <a:pt x="73659" y="63373"/>
                </a:lnTo>
                <a:lnTo>
                  <a:pt x="66148" y="73519"/>
                </a:lnTo>
                <a:lnTo>
                  <a:pt x="62413" y="85877"/>
                </a:lnTo>
                <a:lnTo>
                  <a:pt x="61975" y="92583"/>
                </a:lnTo>
                <a:lnTo>
                  <a:pt x="63282" y="100996"/>
                </a:lnTo>
                <a:lnTo>
                  <a:pt x="67198" y="109499"/>
                </a:lnTo>
                <a:lnTo>
                  <a:pt x="73724" y="118094"/>
                </a:lnTo>
                <a:lnTo>
                  <a:pt x="82856" y="126779"/>
                </a:lnTo>
                <a:lnTo>
                  <a:pt x="94592" y="135554"/>
                </a:lnTo>
                <a:lnTo>
                  <a:pt x="108931" y="144420"/>
                </a:lnTo>
                <a:lnTo>
                  <a:pt x="125870" y="153377"/>
                </a:lnTo>
                <a:lnTo>
                  <a:pt x="127761" y="154305"/>
                </a:lnTo>
                <a:lnTo>
                  <a:pt x="141805" y="161481"/>
                </a:lnTo>
                <a:lnTo>
                  <a:pt x="154067" y="168411"/>
                </a:lnTo>
                <a:lnTo>
                  <a:pt x="164532" y="175093"/>
                </a:lnTo>
                <a:lnTo>
                  <a:pt x="173186" y="181528"/>
                </a:lnTo>
                <a:lnTo>
                  <a:pt x="186699" y="194947"/>
                </a:lnTo>
                <a:lnTo>
                  <a:pt x="194136" y="205268"/>
                </a:lnTo>
                <a:lnTo>
                  <a:pt x="200131" y="216462"/>
                </a:lnTo>
                <a:lnTo>
                  <a:pt x="205183" y="230396"/>
                </a:lnTo>
                <a:lnTo>
                  <a:pt x="207813" y="242717"/>
                </a:lnTo>
                <a:lnTo>
                  <a:pt x="209058" y="255801"/>
                </a:lnTo>
                <a:lnTo>
                  <a:pt x="209169" y="261238"/>
                </a:lnTo>
                <a:lnTo>
                  <a:pt x="208258" y="274723"/>
                </a:lnTo>
                <a:lnTo>
                  <a:pt x="205527" y="287394"/>
                </a:lnTo>
                <a:lnTo>
                  <a:pt x="200974" y="299257"/>
                </a:lnTo>
                <a:lnTo>
                  <a:pt x="194601" y="310313"/>
                </a:lnTo>
                <a:lnTo>
                  <a:pt x="186406" y="320567"/>
                </a:lnTo>
                <a:lnTo>
                  <a:pt x="176391" y="330022"/>
                </a:lnTo>
                <a:lnTo>
                  <a:pt x="166528" y="337224"/>
                </a:lnTo>
                <a:lnTo>
                  <a:pt x="156193" y="343108"/>
                </a:lnTo>
                <a:lnTo>
                  <a:pt x="145016" y="347978"/>
                </a:lnTo>
                <a:lnTo>
                  <a:pt x="132997" y="351836"/>
                </a:lnTo>
                <a:lnTo>
                  <a:pt x="120136" y="354680"/>
                </a:lnTo>
                <a:lnTo>
                  <a:pt x="106433" y="356512"/>
                </a:lnTo>
                <a:lnTo>
                  <a:pt x="91888" y="357330"/>
                </a:lnTo>
                <a:lnTo>
                  <a:pt x="87248" y="357377"/>
                </a:lnTo>
                <a:lnTo>
                  <a:pt x="73889" y="356892"/>
                </a:lnTo>
                <a:lnTo>
                  <a:pt x="60903" y="355434"/>
                </a:lnTo>
                <a:lnTo>
                  <a:pt x="48290" y="353001"/>
                </a:lnTo>
                <a:lnTo>
                  <a:pt x="36051" y="349592"/>
                </a:lnTo>
                <a:lnTo>
                  <a:pt x="24184" y="345203"/>
                </a:lnTo>
                <a:lnTo>
                  <a:pt x="12691" y="339834"/>
                </a:lnTo>
                <a:lnTo>
                  <a:pt x="1571" y="333482"/>
                </a:lnTo>
                <a:lnTo>
                  <a:pt x="0" y="332486"/>
                </a:lnTo>
                <a:lnTo>
                  <a:pt x="22606" y="277495"/>
                </a:lnTo>
                <a:lnTo>
                  <a:pt x="34744" y="285315"/>
                </a:lnTo>
                <a:lnTo>
                  <a:pt x="46804" y="291691"/>
                </a:lnTo>
                <a:lnTo>
                  <a:pt x="58793" y="296630"/>
                </a:lnTo>
                <a:lnTo>
                  <a:pt x="70718" y="300138"/>
                </a:lnTo>
                <a:lnTo>
                  <a:pt x="82586" y="302224"/>
                </a:lnTo>
                <a:lnTo>
                  <a:pt x="94106" y="302895"/>
                </a:lnTo>
                <a:lnTo>
                  <a:pt x="112903" y="301491"/>
                </a:lnTo>
                <a:lnTo>
                  <a:pt x="127697" y="297282"/>
                </a:lnTo>
                <a:lnTo>
                  <a:pt x="138484" y="290267"/>
                </a:lnTo>
                <a:lnTo>
                  <a:pt x="145257" y="280446"/>
                </a:lnTo>
                <a:lnTo>
                  <a:pt x="148013" y="267818"/>
                </a:lnTo>
                <a:lnTo>
                  <a:pt x="148081" y="265175"/>
                </a:lnTo>
                <a:lnTo>
                  <a:pt x="146509" y="252897"/>
                </a:lnTo>
                <a:lnTo>
                  <a:pt x="141768" y="241061"/>
                </a:lnTo>
                <a:lnTo>
                  <a:pt x="135381" y="231521"/>
                </a:lnTo>
                <a:lnTo>
                  <a:pt x="129224" y="224932"/>
                </a:lnTo>
                <a:lnTo>
                  <a:pt x="120919" y="218059"/>
                </a:lnTo>
                <a:lnTo>
                  <a:pt x="110469" y="210890"/>
                </a:lnTo>
                <a:lnTo>
                  <a:pt x="97872" y="203413"/>
                </a:lnTo>
                <a:lnTo>
                  <a:pt x="83128" y="195616"/>
                </a:lnTo>
                <a:lnTo>
                  <a:pt x="82803" y="195452"/>
                </a:lnTo>
                <a:lnTo>
                  <a:pt x="67803" y="187709"/>
                </a:lnTo>
                <a:lnTo>
                  <a:pt x="54909" y="180528"/>
                </a:lnTo>
                <a:lnTo>
                  <a:pt x="44135" y="173910"/>
                </a:lnTo>
                <a:lnTo>
                  <a:pt x="35492" y="167854"/>
                </a:lnTo>
                <a:lnTo>
                  <a:pt x="29336" y="162687"/>
                </a:lnTo>
                <a:lnTo>
                  <a:pt x="20616" y="153347"/>
                </a:lnTo>
                <a:lnTo>
                  <a:pt x="13439" y="142851"/>
                </a:lnTo>
                <a:lnTo>
                  <a:pt x="8127" y="132207"/>
                </a:lnTo>
                <a:lnTo>
                  <a:pt x="4140" y="120558"/>
                </a:lnTo>
                <a:lnTo>
                  <a:pt x="1639" y="108139"/>
                </a:lnTo>
                <a:lnTo>
                  <a:pt x="651" y="94951"/>
                </a:lnTo>
                <a:lnTo>
                  <a:pt x="634" y="92963"/>
                </a:lnTo>
                <a:lnTo>
                  <a:pt x="1529" y="79399"/>
                </a:lnTo>
                <a:lnTo>
                  <a:pt x="4213" y="66652"/>
                </a:lnTo>
                <a:lnTo>
                  <a:pt x="8686" y="54726"/>
                </a:lnTo>
                <a:lnTo>
                  <a:pt x="14948" y="43626"/>
                </a:lnTo>
                <a:lnTo>
                  <a:pt x="22999" y="33355"/>
                </a:lnTo>
                <a:lnTo>
                  <a:pt x="29971" y="26415"/>
                </a:lnTo>
                <a:lnTo>
                  <a:pt x="39760" y="18716"/>
                </a:lnTo>
                <a:lnTo>
                  <a:pt x="50366" y="12332"/>
                </a:lnTo>
                <a:lnTo>
                  <a:pt x="61798" y="7267"/>
                </a:lnTo>
                <a:lnTo>
                  <a:pt x="74066" y="3529"/>
                </a:lnTo>
                <a:lnTo>
                  <a:pt x="87179" y="1124"/>
                </a:lnTo>
                <a:lnTo>
                  <a:pt x="101145" y="58"/>
                </a:lnTo>
                <a:lnTo>
                  <a:pt x="10540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1792" y="1000251"/>
            <a:ext cx="209232" cy="357377"/>
          </a:xfrm>
          <a:custGeom>
            <a:avLst/>
            <a:gdLst/>
            <a:ahLst/>
            <a:cxnLst/>
            <a:rect l="l" t="t" r="r" b="b"/>
            <a:pathLst>
              <a:path w="209232" h="357377">
                <a:moveTo>
                  <a:pt x="105448" y="0"/>
                </a:moveTo>
                <a:lnTo>
                  <a:pt x="121582" y="439"/>
                </a:lnTo>
                <a:lnTo>
                  <a:pt x="136471" y="1758"/>
                </a:lnTo>
                <a:lnTo>
                  <a:pt x="150114" y="3956"/>
                </a:lnTo>
                <a:lnTo>
                  <a:pt x="162512" y="7034"/>
                </a:lnTo>
                <a:lnTo>
                  <a:pt x="173665" y="10991"/>
                </a:lnTo>
                <a:lnTo>
                  <a:pt x="183573" y="15827"/>
                </a:lnTo>
                <a:lnTo>
                  <a:pt x="192237" y="21542"/>
                </a:lnTo>
                <a:lnTo>
                  <a:pt x="193433" y="22478"/>
                </a:lnTo>
                <a:lnTo>
                  <a:pt x="174790" y="75311"/>
                </a:lnTo>
                <a:lnTo>
                  <a:pt x="163279" y="67889"/>
                </a:lnTo>
                <a:lnTo>
                  <a:pt x="151548" y="61896"/>
                </a:lnTo>
                <a:lnTo>
                  <a:pt x="139595" y="57333"/>
                </a:lnTo>
                <a:lnTo>
                  <a:pt x="127420" y="54206"/>
                </a:lnTo>
                <a:lnTo>
                  <a:pt x="115023" y="52519"/>
                </a:lnTo>
                <a:lnTo>
                  <a:pt x="106616" y="52197"/>
                </a:lnTo>
                <a:lnTo>
                  <a:pt x="92378" y="53678"/>
                </a:lnTo>
                <a:lnTo>
                  <a:pt x="80688" y="58149"/>
                </a:lnTo>
                <a:lnTo>
                  <a:pt x="73710" y="63373"/>
                </a:lnTo>
                <a:lnTo>
                  <a:pt x="66187" y="73521"/>
                </a:lnTo>
                <a:lnTo>
                  <a:pt x="62471" y="85881"/>
                </a:lnTo>
                <a:lnTo>
                  <a:pt x="62039" y="92583"/>
                </a:lnTo>
                <a:lnTo>
                  <a:pt x="63343" y="100994"/>
                </a:lnTo>
                <a:lnTo>
                  <a:pt x="67254" y="109496"/>
                </a:lnTo>
                <a:lnTo>
                  <a:pt x="73773" y="118088"/>
                </a:lnTo>
                <a:lnTo>
                  <a:pt x="82900" y="126771"/>
                </a:lnTo>
                <a:lnTo>
                  <a:pt x="94635" y="135545"/>
                </a:lnTo>
                <a:lnTo>
                  <a:pt x="108978" y="144409"/>
                </a:lnTo>
                <a:lnTo>
                  <a:pt x="125930" y="153364"/>
                </a:lnTo>
                <a:lnTo>
                  <a:pt x="127850" y="154305"/>
                </a:lnTo>
                <a:lnTo>
                  <a:pt x="141888" y="161484"/>
                </a:lnTo>
                <a:lnTo>
                  <a:pt x="154134" y="168416"/>
                </a:lnTo>
                <a:lnTo>
                  <a:pt x="164585" y="175100"/>
                </a:lnTo>
                <a:lnTo>
                  <a:pt x="173243" y="181537"/>
                </a:lnTo>
                <a:lnTo>
                  <a:pt x="186731" y="194949"/>
                </a:lnTo>
                <a:lnTo>
                  <a:pt x="194170" y="205272"/>
                </a:lnTo>
                <a:lnTo>
                  <a:pt x="200182" y="216469"/>
                </a:lnTo>
                <a:lnTo>
                  <a:pt x="205242" y="230395"/>
                </a:lnTo>
                <a:lnTo>
                  <a:pt x="207876" y="242715"/>
                </a:lnTo>
                <a:lnTo>
                  <a:pt x="209122" y="255799"/>
                </a:lnTo>
                <a:lnTo>
                  <a:pt x="209232" y="261238"/>
                </a:lnTo>
                <a:lnTo>
                  <a:pt x="208321" y="274724"/>
                </a:lnTo>
                <a:lnTo>
                  <a:pt x="205590" y="287396"/>
                </a:lnTo>
                <a:lnTo>
                  <a:pt x="201038" y="299259"/>
                </a:lnTo>
                <a:lnTo>
                  <a:pt x="194666" y="310316"/>
                </a:lnTo>
                <a:lnTo>
                  <a:pt x="186474" y="320570"/>
                </a:lnTo>
                <a:lnTo>
                  <a:pt x="176462" y="330026"/>
                </a:lnTo>
                <a:lnTo>
                  <a:pt x="166609" y="337220"/>
                </a:lnTo>
                <a:lnTo>
                  <a:pt x="156277" y="343102"/>
                </a:lnTo>
                <a:lnTo>
                  <a:pt x="145103" y="347972"/>
                </a:lnTo>
                <a:lnTo>
                  <a:pt x="133086" y="351829"/>
                </a:lnTo>
                <a:lnTo>
                  <a:pt x="120225" y="354674"/>
                </a:lnTo>
                <a:lnTo>
                  <a:pt x="106521" y="356508"/>
                </a:lnTo>
                <a:lnTo>
                  <a:pt x="91973" y="357329"/>
                </a:lnTo>
                <a:lnTo>
                  <a:pt x="87274" y="357377"/>
                </a:lnTo>
                <a:lnTo>
                  <a:pt x="73927" y="356892"/>
                </a:lnTo>
                <a:lnTo>
                  <a:pt x="60948" y="355435"/>
                </a:lnTo>
                <a:lnTo>
                  <a:pt x="48338" y="353003"/>
                </a:lnTo>
                <a:lnTo>
                  <a:pt x="36098" y="349596"/>
                </a:lnTo>
                <a:lnTo>
                  <a:pt x="24227" y="345210"/>
                </a:lnTo>
                <a:lnTo>
                  <a:pt x="12726" y="339844"/>
                </a:lnTo>
                <a:lnTo>
                  <a:pt x="1594" y="333495"/>
                </a:lnTo>
                <a:lnTo>
                  <a:pt x="0" y="332486"/>
                </a:lnTo>
                <a:lnTo>
                  <a:pt x="22644" y="277495"/>
                </a:lnTo>
                <a:lnTo>
                  <a:pt x="34775" y="285317"/>
                </a:lnTo>
                <a:lnTo>
                  <a:pt x="46840" y="291695"/>
                </a:lnTo>
                <a:lnTo>
                  <a:pt x="58839" y="296634"/>
                </a:lnTo>
                <a:lnTo>
                  <a:pt x="70772" y="300142"/>
                </a:lnTo>
                <a:lnTo>
                  <a:pt x="82639" y="302226"/>
                </a:lnTo>
                <a:lnTo>
                  <a:pt x="94119" y="302895"/>
                </a:lnTo>
                <a:lnTo>
                  <a:pt x="112939" y="301493"/>
                </a:lnTo>
                <a:lnTo>
                  <a:pt x="127744" y="297289"/>
                </a:lnTo>
                <a:lnTo>
                  <a:pt x="138535" y="290283"/>
                </a:lnTo>
                <a:lnTo>
                  <a:pt x="145311" y="280474"/>
                </a:lnTo>
                <a:lnTo>
                  <a:pt x="148074" y="267862"/>
                </a:lnTo>
                <a:lnTo>
                  <a:pt x="148145" y="265175"/>
                </a:lnTo>
                <a:lnTo>
                  <a:pt x="146556" y="252902"/>
                </a:lnTo>
                <a:lnTo>
                  <a:pt x="141795" y="241070"/>
                </a:lnTo>
                <a:lnTo>
                  <a:pt x="135407" y="231521"/>
                </a:lnTo>
                <a:lnTo>
                  <a:pt x="129250" y="224924"/>
                </a:lnTo>
                <a:lnTo>
                  <a:pt x="120945" y="218043"/>
                </a:lnTo>
                <a:lnTo>
                  <a:pt x="110493" y="210865"/>
                </a:lnTo>
                <a:lnTo>
                  <a:pt x="97895" y="203378"/>
                </a:lnTo>
                <a:lnTo>
                  <a:pt x="83151" y="195570"/>
                </a:lnTo>
                <a:lnTo>
                  <a:pt x="82918" y="195452"/>
                </a:lnTo>
                <a:lnTo>
                  <a:pt x="67897" y="187718"/>
                </a:lnTo>
                <a:lnTo>
                  <a:pt x="55000" y="180545"/>
                </a:lnTo>
                <a:lnTo>
                  <a:pt x="44228" y="173933"/>
                </a:lnTo>
                <a:lnTo>
                  <a:pt x="35579" y="167882"/>
                </a:lnTo>
                <a:lnTo>
                  <a:pt x="29362" y="162687"/>
                </a:lnTo>
                <a:lnTo>
                  <a:pt x="20673" y="153349"/>
                </a:lnTo>
                <a:lnTo>
                  <a:pt x="13473" y="142856"/>
                </a:lnTo>
                <a:lnTo>
                  <a:pt x="8140" y="132207"/>
                </a:lnTo>
                <a:lnTo>
                  <a:pt x="4167" y="120554"/>
                </a:lnTo>
                <a:lnTo>
                  <a:pt x="1695" y="108132"/>
                </a:lnTo>
                <a:lnTo>
                  <a:pt x="726" y="94939"/>
                </a:lnTo>
                <a:lnTo>
                  <a:pt x="711" y="92963"/>
                </a:lnTo>
                <a:lnTo>
                  <a:pt x="1605" y="79401"/>
                </a:lnTo>
                <a:lnTo>
                  <a:pt x="4289" y="66656"/>
                </a:lnTo>
                <a:lnTo>
                  <a:pt x="8763" y="54731"/>
                </a:lnTo>
                <a:lnTo>
                  <a:pt x="15029" y="43632"/>
                </a:lnTo>
                <a:lnTo>
                  <a:pt x="23086" y="33362"/>
                </a:lnTo>
                <a:lnTo>
                  <a:pt x="30073" y="26415"/>
                </a:lnTo>
                <a:lnTo>
                  <a:pt x="39835" y="18711"/>
                </a:lnTo>
                <a:lnTo>
                  <a:pt x="50437" y="12323"/>
                </a:lnTo>
                <a:lnTo>
                  <a:pt x="61880" y="7257"/>
                </a:lnTo>
                <a:lnTo>
                  <a:pt x="74164" y="3520"/>
                </a:lnTo>
                <a:lnTo>
                  <a:pt x="87289" y="1118"/>
                </a:lnTo>
                <a:lnTo>
                  <a:pt x="101256" y="56"/>
                </a:lnTo>
                <a:lnTo>
                  <a:pt x="1054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" y="1695607"/>
            <a:ext cx="5276556" cy="2642801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b="1" spc="-1" dirty="0" smtClean="0">
                <a:latin typeface="Trebuchet MS"/>
                <a:cs typeface="Trebuchet MS"/>
              </a:rPr>
              <a:t>Alat bantu </a:t>
            </a:r>
            <a:r>
              <a:rPr sz="2600" spc="-1" dirty="0" smtClean="0">
                <a:latin typeface="Trebuchet MS"/>
                <a:cs typeface="Trebuchet MS"/>
              </a:rPr>
              <a:t>administrasi database</a:t>
            </a:r>
            <a:endParaRPr sz="2600">
              <a:latin typeface="Trebuchet MS"/>
              <a:cs typeface="Trebuchet MS"/>
            </a:endParaRPr>
          </a:p>
          <a:p>
            <a:pPr marL="12700" marR="49606">
              <a:lnSpc>
                <a:spcPct val="96761"/>
              </a:lnSpc>
              <a:spcBef>
                <a:spcPts val="561"/>
              </a:spcBef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spc="-4" dirty="0" smtClean="0">
                <a:latin typeface="Trebuchet MS"/>
                <a:cs typeface="Trebuchet MS"/>
              </a:rPr>
              <a:t>Berbasis web</a:t>
            </a:r>
            <a:endParaRPr sz="2600">
              <a:latin typeface="Trebuchet MS"/>
              <a:cs typeface="Trebuchet MS"/>
            </a:endParaRPr>
          </a:p>
          <a:p>
            <a:pPr marL="12700" marR="49606">
              <a:lnSpc>
                <a:spcPct val="96761"/>
              </a:lnSpc>
              <a:spcBef>
                <a:spcPts val="703"/>
              </a:spcBef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spc="-1" dirty="0" smtClean="0">
                <a:latin typeface="Trebuchet MS"/>
                <a:cs typeface="Trebuchet MS"/>
              </a:rPr>
              <a:t>Mendukung PHP5</a:t>
            </a:r>
            <a:endParaRPr sz="2600">
              <a:latin typeface="Trebuchet MS"/>
              <a:cs typeface="Trebuchet MS"/>
            </a:endParaRPr>
          </a:p>
          <a:p>
            <a:pPr marL="12700" marR="49606">
              <a:lnSpc>
                <a:spcPct val="96761"/>
              </a:lnSpc>
              <a:spcBef>
                <a:spcPts val="701"/>
              </a:spcBef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spc="-4" dirty="0" smtClean="0">
                <a:latin typeface="Trebuchet MS"/>
                <a:cs typeface="Trebuchet MS"/>
              </a:rPr>
              <a:t>Mendukung MySQL 4.x dan 5.x</a:t>
            </a:r>
            <a:endParaRPr sz="2600">
              <a:latin typeface="Trebuchet MS"/>
              <a:cs typeface="Trebuchet MS"/>
            </a:endParaRPr>
          </a:p>
          <a:p>
            <a:pPr marL="12700" marR="49606">
              <a:lnSpc>
                <a:spcPct val="96761"/>
              </a:lnSpc>
              <a:spcBef>
                <a:spcPts val="701"/>
              </a:spcBef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spc="-1" dirty="0" smtClean="0">
                <a:latin typeface="Trebuchet MS"/>
                <a:cs typeface="Trebuchet MS"/>
              </a:rPr>
              <a:t>Open Source (Free download at</a:t>
            </a:r>
            <a:endParaRPr sz="2600">
              <a:latin typeface="Trebuchet MS"/>
              <a:cs typeface="Trebuchet MS"/>
            </a:endParaRPr>
          </a:p>
          <a:p>
            <a:pPr marL="249494" marR="403881" algn="ctr">
              <a:lnSpc>
                <a:spcPct val="96761"/>
              </a:lnSpc>
              <a:spcBef>
                <a:spcPts val="105"/>
              </a:spcBef>
            </a:pPr>
            <a:r>
              <a:rPr sz="2600" u="heavy" spc="-12" dirty="0" smtClean="0">
                <a:solidFill>
                  <a:srgbClr val="FFDE66"/>
                </a:solidFill>
                <a:latin typeface="Trebuchet MS"/>
                <a:cs typeface="Trebuchet MS"/>
                <a:hlinkClick r:id="rId3"/>
              </a:rPr>
              <a:t>http://www.phpmyadmin.net</a:t>
            </a:r>
            <a:r>
              <a:rPr sz="2600" spc="-12" dirty="0" smtClean="0">
                <a:latin typeface="Trebuchet MS"/>
                <a:cs typeface="Trebuchet MS"/>
                <a:hlinkClick r:id="rId3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2929" y="1695607"/>
            <a:ext cx="1144155" cy="356108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2600" dirty="0" smtClean="0">
                <a:latin typeface="Trebuchet MS"/>
                <a:cs typeface="Trebuchet MS"/>
              </a:rPr>
              <a:t>MySQL.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4454682"/>
            <a:ext cx="6378191" cy="752348"/>
          </a:xfrm>
          <a:prstGeom prst="rect">
            <a:avLst/>
          </a:prstGeom>
        </p:spPr>
        <p:txBody>
          <a:bodyPr wrap="square" lIns="0" tIns="17684" rIns="0" bIns="0" rtlCol="0">
            <a:noAutofit/>
          </a:bodyPr>
          <a:lstStyle/>
          <a:p>
            <a:pPr marL="12700">
              <a:lnSpc>
                <a:spcPts val="2785"/>
              </a:lnSpc>
            </a:pPr>
            <a:r>
              <a:rPr sz="1900" dirty="0" smtClean="0">
                <a:solidFill>
                  <a:srgbClr val="B03E9A"/>
                </a:solidFill>
                <a:latin typeface="Wingdings 2"/>
                <a:cs typeface="Wingdings 2"/>
              </a:rPr>
              <a:t></a:t>
            </a:r>
            <a:r>
              <a:rPr sz="1900" spc="-16" dirty="0" smtClean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Trebuchet MS"/>
                <a:cs typeface="Trebuchet MS"/>
              </a:rPr>
              <a:t>Menjadi tools favorit di banyak penyedia</a:t>
            </a:r>
            <a:endParaRPr sz="2600">
              <a:latin typeface="Trebuchet MS"/>
              <a:cs typeface="Trebuchet MS"/>
            </a:endParaRPr>
          </a:p>
          <a:p>
            <a:pPr marL="287019" marR="49606">
              <a:lnSpc>
                <a:spcPct val="96761"/>
              </a:lnSpc>
            </a:pPr>
            <a:r>
              <a:rPr sz="2600" spc="0" dirty="0" smtClean="0">
                <a:latin typeface="Trebuchet MS"/>
                <a:cs typeface="Trebuchet MS"/>
              </a:rPr>
              <a:t>hosting.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3856" y="1006221"/>
            <a:ext cx="61341" cy="345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739009" y="1006221"/>
            <a:ext cx="61341" cy="135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800350" y="1006221"/>
            <a:ext cx="137413" cy="135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937764" y="1006221"/>
            <a:ext cx="60706" cy="135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739009" y="1141602"/>
            <a:ext cx="259461" cy="54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39009" y="1196086"/>
            <a:ext cx="61341" cy="155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800350" y="1196086"/>
            <a:ext cx="137413" cy="155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937764" y="1196086"/>
            <a:ext cx="60706" cy="155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92377" y="1006221"/>
            <a:ext cx="61340" cy="291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553718" y="1006221"/>
            <a:ext cx="156082" cy="291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492377" y="1297304"/>
            <a:ext cx="217423" cy="54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9408" y="1006221"/>
            <a:ext cx="61340" cy="345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85190" y="1006221"/>
            <a:ext cx="220560" cy="54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190" y="1060703"/>
            <a:ext cx="61328" cy="80899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846518" y="1060703"/>
            <a:ext cx="159232" cy="80899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6" name="object 6"/>
          <p:cNvSpPr txBox="1"/>
          <p:nvPr/>
        </p:nvSpPr>
        <p:spPr>
          <a:xfrm>
            <a:off x="785190" y="1141602"/>
            <a:ext cx="175501" cy="52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0691" y="1141602"/>
            <a:ext cx="45059" cy="52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190" y="1193800"/>
            <a:ext cx="61328" cy="103504"/>
          </a:xfrm>
          <a:prstGeom prst="rect">
            <a:avLst/>
          </a:prstGeom>
        </p:spPr>
        <p:txBody>
          <a:bodyPr wrap="square" lIns="0" tIns="1904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846518" y="1193800"/>
            <a:ext cx="159232" cy="103504"/>
          </a:xfrm>
          <a:prstGeom prst="rect">
            <a:avLst/>
          </a:prstGeom>
        </p:spPr>
        <p:txBody>
          <a:bodyPr wrap="square" lIns="0" tIns="1904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" name="object 2"/>
          <p:cNvSpPr txBox="1"/>
          <p:nvPr/>
        </p:nvSpPr>
        <p:spPr>
          <a:xfrm>
            <a:off x="785190" y="1297304"/>
            <a:ext cx="217970" cy="54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2744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163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880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3" y="73151"/>
                </a:lnTo>
                <a:lnTo>
                  <a:pt x="14223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29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42004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78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11167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9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20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8168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806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2744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163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80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3932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019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8889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69917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3855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0396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8666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02078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23008" y="528065"/>
            <a:ext cx="143637" cy="218059"/>
          </a:xfrm>
          <a:custGeom>
            <a:avLst/>
            <a:gdLst/>
            <a:ahLst/>
            <a:cxnLst/>
            <a:rect l="l" t="t" r="r" b="b"/>
            <a:pathLst>
              <a:path w="143637" h="218059">
                <a:moveTo>
                  <a:pt x="0" y="0"/>
                </a:moveTo>
                <a:lnTo>
                  <a:pt x="143637" y="0"/>
                </a:lnTo>
                <a:lnTo>
                  <a:pt x="143637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5316" y="85471"/>
                </a:lnTo>
                <a:lnTo>
                  <a:pt x="115316" y="118363"/>
                </a:lnTo>
                <a:lnTo>
                  <a:pt x="38608" y="118363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4304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72560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29560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8884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13024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4940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8792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7370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727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09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1056" y="524255"/>
            <a:ext cx="133858" cy="224917"/>
          </a:xfrm>
          <a:custGeom>
            <a:avLst/>
            <a:gdLst/>
            <a:ahLst/>
            <a:cxnLst/>
            <a:rect l="l" t="t" r="r" b="b"/>
            <a:pathLst>
              <a:path w="133858" h="224917">
                <a:moveTo>
                  <a:pt x="57531" y="0"/>
                </a:moveTo>
                <a:lnTo>
                  <a:pt x="72348" y="855"/>
                </a:lnTo>
                <a:lnTo>
                  <a:pt x="85521" y="3421"/>
                </a:lnTo>
                <a:lnTo>
                  <a:pt x="97029" y="7699"/>
                </a:lnTo>
                <a:lnTo>
                  <a:pt x="106851" y="13687"/>
                </a:lnTo>
                <a:lnTo>
                  <a:pt x="117116" y="24099"/>
                </a:lnTo>
                <a:lnTo>
                  <a:pt x="123051" y="35207"/>
                </a:lnTo>
                <a:lnTo>
                  <a:pt x="126135" y="48149"/>
                </a:lnTo>
                <a:lnTo>
                  <a:pt x="126619" y="56515"/>
                </a:lnTo>
                <a:lnTo>
                  <a:pt x="125194" y="70291"/>
                </a:lnTo>
                <a:lnTo>
                  <a:pt x="120921" y="82453"/>
                </a:lnTo>
                <a:lnTo>
                  <a:pt x="113798" y="93012"/>
                </a:lnTo>
                <a:lnTo>
                  <a:pt x="103827" y="101975"/>
                </a:lnTo>
                <a:lnTo>
                  <a:pt x="99187" y="105029"/>
                </a:lnTo>
                <a:lnTo>
                  <a:pt x="111482" y="112432"/>
                </a:lnTo>
                <a:lnTo>
                  <a:pt x="121096" y="121457"/>
                </a:lnTo>
                <a:lnTo>
                  <a:pt x="128029" y="132103"/>
                </a:lnTo>
                <a:lnTo>
                  <a:pt x="132279" y="144369"/>
                </a:lnTo>
                <a:lnTo>
                  <a:pt x="133848" y="158257"/>
                </a:lnTo>
                <a:lnTo>
                  <a:pt x="133858" y="159512"/>
                </a:lnTo>
                <a:lnTo>
                  <a:pt x="132652" y="173793"/>
                </a:lnTo>
                <a:lnTo>
                  <a:pt x="129035" y="186399"/>
                </a:lnTo>
                <a:lnTo>
                  <a:pt x="123006" y="197351"/>
                </a:lnTo>
                <a:lnTo>
                  <a:pt x="114567" y="206671"/>
                </a:lnTo>
                <a:lnTo>
                  <a:pt x="103761" y="214317"/>
                </a:lnTo>
                <a:lnTo>
                  <a:pt x="92791" y="219296"/>
                </a:lnTo>
                <a:lnTo>
                  <a:pt x="80390" y="222709"/>
                </a:lnTo>
                <a:lnTo>
                  <a:pt x="66571" y="224555"/>
                </a:lnTo>
                <a:lnTo>
                  <a:pt x="56388" y="224917"/>
                </a:lnTo>
                <a:lnTo>
                  <a:pt x="42862" y="223970"/>
                </a:lnTo>
                <a:lnTo>
                  <a:pt x="30216" y="221129"/>
                </a:lnTo>
                <a:lnTo>
                  <a:pt x="18449" y="216396"/>
                </a:lnTo>
                <a:lnTo>
                  <a:pt x="7561" y="209768"/>
                </a:lnTo>
                <a:lnTo>
                  <a:pt x="0" y="203581"/>
                </a:lnTo>
                <a:lnTo>
                  <a:pt x="19304" y="173736"/>
                </a:lnTo>
                <a:lnTo>
                  <a:pt x="30116" y="183180"/>
                </a:lnTo>
                <a:lnTo>
                  <a:pt x="41446" y="189231"/>
                </a:lnTo>
                <a:lnTo>
                  <a:pt x="53313" y="191888"/>
                </a:lnTo>
                <a:lnTo>
                  <a:pt x="56769" y="192024"/>
                </a:lnTo>
                <a:lnTo>
                  <a:pt x="72972" y="189846"/>
                </a:lnTo>
                <a:lnTo>
                  <a:pt x="84532" y="183313"/>
                </a:lnTo>
                <a:lnTo>
                  <a:pt x="91450" y="172424"/>
                </a:lnTo>
                <a:lnTo>
                  <a:pt x="93726" y="157353"/>
                </a:lnTo>
                <a:lnTo>
                  <a:pt x="91492" y="144180"/>
                </a:lnTo>
                <a:lnTo>
                  <a:pt x="84744" y="133474"/>
                </a:lnTo>
                <a:lnTo>
                  <a:pt x="82931" y="131699"/>
                </a:lnTo>
                <a:lnTo>
                  <a:pt x="72728" y="125164"/>
                </a:lnTo>
                <a:lnTo>
                  <a:pt x="59936" y="122068"/>
                </a:lnTo>
                <a:lnTo>
                  <a:pt x="54102" y="121793"/>
                </a:lnTo>
                <a:lnTo>
                  <a:pt x="47244" y="121793"/>
                </a:lnTo>
                <a:lnTo>
                  <a:pt x="47244" y="89916"/>
                </a:lnTo>
                <a:lnTo>
                  <a:pt x="53086" y="89916"/>
                </a:lnTo>
                <a:lnTo>
                  <a:pt x="69739" y="87530"/>
                </a:lnTo>
                <a:lnTo>
                  <a:pt x="80661" y="80375"/>
                </a:lnTo>
                <a:lnTo>
                  <a:pt x="85870" y="68448"/>
                </a:lnTo>
                <a:lnTo>
                  <a:pt x="86360" y="62103"/>
                </a:lnTo>
                <a:lnTo>
                  <a:pt x="83611" y="47297"/>
                </a:lnTo>
                <a:lnTo>
                  <a:pt x="75354" y="37662"/>
                </a:lnTo>
                <a:lnTo>
                  <a:pt x="61566" y="33218"/>
                </a:lnTo>
                <a:lnTo>
                  <a:pt x="55372" y="32893"/>
                </a:lnTo>
                <a:lnTo>
                  <a:pt x="43724" y="34913"/>
                </a:lnTo>
                <a:lnTo>
                  <a:pt x="32342" y="40976"/>
                </a:lnTo>
                <a:lnTo>
                  <a:pt x="24003" y="48133"/>
                </a:lnTo>
                <a:lnTo>
                  <a:pt x="5842" y="21463"/>
                </a:lnTo>
                <a:lnTo>
                  <a:pt x="14356" y="13693"/>
                </a:lnTo>
                <a:lnTo>
                  <a:pt x="26418" y="6969"/>
                </a:lnTo>
                <a:lnTo>
                  <a:pt x="40232" y="2169"/>
                </a:lnTo>
                <a:lnTo>
                  <a:pt x="52652" y="173"/>
                </a:lnTo>
                <a:lnTo>
                  <a:pt x="5753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8228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927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2652636"/>
            <a:ext cx="7239000" cy="3333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50" y="2646286"/>
            <a:ext cx="7251700" cy="3346577"/>
          </a:xfrm>
          <a:custGeom>
            <a:avLst/>
            <a:gdLst/>
            <a:ahLst/>
            <a:cxnLst/>
            <a:rect l="l" t="t" r="r" b="b"/>
            <a:pathLst>
              <a:path w="7251700" h="3346577">
                <a:moveTo>
                  <a:pt x="0" y="3346577"/>
                </a:moveTo>
                <a:lnTo>
                  <a:pt x="7251700" y="3346577"/>
                </a:lnTo>
                <a:lnTo>
                  <a:pt x="7251700" y="0"/>
                </a:lnTo>
                <a:lnTo>
                  <a:pt x="0" y="0"/>
                </a:lnTo>
                <a:lnTo>
                  <a:pt x="0" y="3346577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220" y="948991"/>
            <a:ext cx="4932607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nfi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masi</a:t>
            </a:r>
            <a:r>
              <a:rPr sz="1600" spc="-5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b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9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field</a:t>
            </a:r>
            <a:r>
              <a:rPr sz="1600" spc="-2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baru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b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9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field</a:t>
            </a:r>
            <a:r>
              <a:rPr sz="1600" spc="-1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baru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St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ur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850" y="2646286"/>
            <a:ext cx="7251700" cy="3346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388358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870196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4" name="object 24"/>
          <p:cNvSpPr txBox="1"/>
          <p:nvPr/>
        </p:nvSpPr>
        <p:spPr>
          <a:xfrm>
            <a:off x="5043932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082540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870196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1" name="object 21"/>
          <p:cNvSpPr txBox="1"/>
          <p:nvPr/>
        </p:nvSpPr>
        <p:spPr>
          <a:xfrm>
            <a:off x="4908804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0" name="object 20"/>
          <p:cNvSpPr txBox="1"/>
          <p:nvPr/>
        </p:nvSpPr>
        <p:spPr>
          <a:xfrm>
            <a:off x="4318889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69917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223008" y="528065"/>
            <a:ext cx="179069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7" name="object 17"/>
          <p:cNvSpPr txBox="1"/>
          <p:nvPr/>
        </p:nvSpPr>
        <p:spPr>
          <a:xfrm>
            <a:off x="240207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40686" y="528065"/>
            <a:ext cx="45974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486660" y="528065"/>
            <a:ext cx="173735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4" name="object 14"/>
          <p:cNvSpPr txBox="1"/>
          <p:nvPr/>
        </p:nvSpPr>
        <p:spPr>
          <a:xfrm>
            <a:off x="2660396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69900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23008" y="629983"/>
            <a:ext cx="38608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261616" y="629983"/>
            <a:ext cx="140461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48666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2525268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192430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62912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9780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62912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266"/>
          <p:cNvSpPr/>
          <p:nvPr/>
        </p:nvSpPr>
        <p:spPr>
          <a:xfrm>
            <a:off x="8142732" y="0"/>
            <a:ext cx="992124" cy="6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0" y="0"/>
            <a:ext cx="9144000" cy="6857998"/>
          </a:xfrm>
          <a:custGeom>
            <a:avLst/>
            <a:gdLst/>
            <a:ahLst/>
            <a:cxnLst/>
            <a:rect l="l" t="t" r="r" b="b"/>
            <a:pathLst>
              <a:path w="9144000" h="6857998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05891" y="525145"/>
            <a:ext cx="3745560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7978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61327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37005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1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176016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8889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1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0218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9017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7978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114291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40555" y="528065"/>
            <a:ext cx="139065" cy="218059"/>
          </a:xfrm>
          <a:custGeom>
            <a:avLst/>
            <a:gdLst/>
            <a:ahLst/>
            <a:cxnLst/>
            <a:rect l="l" t="t" r="r" b="b"/>
            <a:pathLst>
              <a:path w="139065" h="218059">
                <a:moveTo>
                  <a:pt x="0" y="0"/>
                </a:moveTo>
                <a:lnTo>
                  <a:pt x="139065" y="0"/>
                </a:lnTo>
                <a:lnTo>
                  <a:pt x="139065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0744" y="85471"/>
                </a:lnTo>
                <a:lnTo>
                  <a:pt x="110744" y="118363"/>
                </a:lnTo>
                <a:lnTo>
                  <a:pt x="38608" y="118363"/>
                </a:lnTo>
                <a:lnTo>
                  <a:pt x="38608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389249" y="528065"/>
            <a:ext cx="180593" cy="218059"/>
          </a:xfrm>
          <a:custGeom>
            <a:avLst/>
            <a:gdLst/>
            <a:ahLst/>
            <a:cxnLst/>
            <a:rect l="l" t="t" r="r" b="b"/>
            <a:pathLst>
              <a:path w="180593" h="218059">
                <a:moveTo>
                  <a:pt x="0" y="0"/>
                </a:moveTo>
                <a:lnTo>
                  <a:pt x="180593" y="0"/>
                </a:lnTo>
                <a:lnTo>
                  <a:pt x="180593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28620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7" y="0"/>
                </a:lnTo>
                <a:lnTo>
                  <a:pt x="38607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72326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55240" y="528065"/>
            <a:ext cx="169926" cy="218059"/>
          </a:xfrm>
          <a:custGeom>
            <a:avLst/>
            <a:gdLst/>
            <a:ahLst/>
            <a:cxnLst/>
            <a:rect l="l" t="t" r="r" b="b"/>
            <a:pathLst>
              <a:path w="169926" h="218059">
                <a:moveTo>
                  <a:pt x="0" y="0"/>
                </a:moveTo>
                <a:lnTo>
                  <a:pt x="38608" y="0"/>
                </a:lnTo>
                <a:lnTo>
                  <a:pt x="38608" y="104394"/>
                </a:lnTo>
                <a:lnTo>
                  <a:pt x="112776" y="0"/>
                </a:lnTo>
                <a:lnTo>
                  <a:pt x="156845" y="0"/>
                </a:lnTo>
                <a:lnTo>
                  <a:pt x="88518" y="95250"/>
                </a:lnTo>
                <a:lnTo>
                  <a:pt x="169926" y="218059"/>
                </a:lnTo>
                <a:lnTo>
                  <a:pt x="123698" y="218059"/>
                </a:lnTo>
                <a:lnTo>
                  <a:pt x="62865" y="125222"/>
                </a:lnTo>
                <a:lnTo>
                  <a:pt x="38608" y="158369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34797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7" y="0"/>
                </a:lnTo>
                <a:lnTo>
                  <a:pt x="38607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56689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345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80566" y="528065"/>
            <a:ext cx="163728" cy="218059"/>
          </a:xfrm>
          <a:custGeom>
            <a:avLst/>
            <a:gdLst/>
            <a:ahLst/>
            <a:cxnLst/>
            <a:rect l="l" t="t" r="r" b="b"/>
            <a:pathLst>
              <a:path w="163728" h="218059">
                <a:moveTo>
                  <a:pt x="0" y="0"/>
                </a:moveTo>
                <a:lnTo>
                  <a:pt x="38696" y="0"/>
                </a:lnTo>
                <a:lnTo>
                  <a:pt x="38696" y="85471"/>
                </a:lnTo>
                <a:lnTo>
                  <a:pt x="125501" y="85471"/>
                </a:lnTo>
                <a:lnTo>
                  <a:pt x="125501" y="0"/>
                </a:lnTo>
                <a:lnTo>
                  <a:pt x="163728" y="0"/>
                </a:lnTo>
                <a:lnTo>
                  <a:pt x="163728" y="218059"/>
                </a:lnTo>
                <a:lnTo>
                  <a:pt x="125501" y="218059"/>
                </a:lnTo>
                <a:lnTo>
                  <a:pt x="125501" y="119887"/>
                </a:lnTo>
                <a:lnTo>
                  <a:pt x="38696" y="119887"/>
                </a:lnTo>
                <a:lnTo>
                  <a:pt x="38696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95959" y="528065"/>
            <a:ext cx="38696" cy="218059"/>
          </a:xfrm>
          <a:custGeom>
            <a:avLst/>
            <a:gdLst/>
            <a:ahLst/>
            <a:cxnLst/>
            <a:rect l="l" t="t" r="r" b="b"/>
            <a:pathLst>
              <a:path w="38696" h="218059">
                <a:moveTo>
                  <a:pt x="0" y="0"/>
                </a:moveTo>
                <a:lnTo>
                  <a:pt x="38696" y="0"/>
                </a:lnTo>
                <a:lnTo>
                  <a:pt x="38696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6058" y="528065"/>
            <a:ext cx="137210" cy="218059"/>
          </a:xfrm>
          <a:custGeom>
            <a:avLst/>
            <a:gdLst/>
            <a:ahLst/>
            <a:cxnLst/>
            <a:rect l="l" t="t" r="r" b="b"/>
            <a:pathLst>
              <a:path w="137210" h="218059">
                <a:moveTo>
                  <a:pt x="0" y="0"/>
                </a:moveTo>
                <a:lnTo>
                  <a:pt x="38696" y="0"/>
                </a:lnTo>
                <a:lnTo>
                  <a:pt x="38696" y="183769"/>
                </a:lnTo>
                <a:lnTo>
                  <a:pt x="137210" y="183769"/>
                </a:lnTo>
                <a:lnTo>
                  <a:pt x="13721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59200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35884" y="525907"/>
            <a:ext cx="167513" cy="220217"/>
          </a:xfrm>
          <a:custGeom>
            <a:avLst/>
            <a:gdLst/>
            <a:ahLst/>
            <a:cxnLst/>
            <a:rect l="l" t="t" r="r" b="b"/>
            <a:pathLst>
              <a:path w="167513" h="220217">
                <a:moveTo>
                  <a:pt x="60452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3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1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6204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5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2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8" y="2158"/>
                </a:lnTo>
                <a:lnTo>
                  <a:pt x="10540" y="1904"/>
                </a:lnTo>
                <a:lnTo>
                  <a:pt x="25145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4406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3677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810258" y="524383"/>
            <a:ext cx="131953" cy="225551"/>
          </a:xfrm>
          <a:custGeom>
            <a:avLst/>
            <a:gdLst/>
            <a:ahLst/>
            <a:cxnLst/>
            <a:rect l="l" t="t" r="r" b="b"/>
            <a:pathLst>
              <a:path w="131953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7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3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1" y="40004"/>
                </a:lnTo>
                <a:lnTo>
                  <a:pt x="41529" y="44703"/>
                </a:lnTo>
                <a:lnTo>
                  <a:pt x="39116" y="50800"/>
                </a:lnTo>
                <a:lnTo>
                  <a:pt x="39116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1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3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1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9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2" y="167258"/>
                </a:lnTo>
                <a:lnTo>
                  <a:pt x="93472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850" y="2169794"/>
            <a:ext cx="7251700" cy="4299585"/>
          </a:xfrm>
          <a:custGeom>
            <a:avLst/>
            <a:gdLst/>
            <a:ahLst/>
            <a:cxnLst/>
            <a:rect l="l" t="t" r="r" b="b"/>
            <a:pathLst>
              <a:path w="7251700" h="4299585">
                <a:moveTo>
                  <a:pt x="0" y="4299585"/>
                </a:moveTo>
                <a:lnTo>
                  <a:pt x="7251700" y="4299585"/>
                </a:lnTo>
                <a:lnTo>
                  <a:pt x="7251700" y="0"/>
                </a:lnTo>
                <a:lnTo>
                  <a:pt x="0" y="0"/>
                </a:lnTo>
                <a:lnTo>
                  <a:pt x="0" y="429958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6072" y="2487167"/>
            <a:ext cx="822960" cy="160020"/>
          </a:xfrm>
          <a:custGeom>
            <a:avLst/>
            <a:gdLst/>
            <a:ahLst/>
            <a:cxnLst/>
            <a:rect l="l" t="t" r="r" b="b"/>
            <a:pathLst>
              <a:path w="822960" h="160020">
                <a:moveTo>
                  <a:pt x="0" y="160020"/>
                </a:moveTo>
                <a:lnTo>
                  <a:pt x="822960" y="160020"/>
                </a:lnTo>
                <a:lnTo>
                  <a:pt x="82296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9032" y="2487167"/>
            <a:ext cx="749807" cy="160020"/>
          </a:xfrm>
          <a:custGeom>
            <a:avLst/>
            <a:gdLst/>
            <a:ahLst/>
            <a:cxnLst/>
            <a:rect l="l" t="t" r="r" b="b"/>
            <a:pathLst>
              <a:path w="749807" h="160020">
                <a:moveTo>
                  <a:pt x="0" y="160020"/>
                </a:moveTo>
                <a:lnTo>
                  <a:pt x="749807" y="160020"/>
                </a:lnTo>
                <a:lnTo>
                  <a:pt x="749807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8840" y="2487167"/>
            <a:ext cx="356615" cy="160020"/>
          </a:xfrm>
          <a:custGeom>
            <a:avLst/>
            <a:gdLst/>
            <a:ahLst/>
            <a:cxnLst/>
            <a:rect l="l" t="t" r="r" b="b"/>
            <a:pathLst>
              <a:path w="356615" h="160020">
                <a:moveTo>
                  <a:pt x="0" y="160020"/>
                </a:moveTo>
                <a:lnTo>
                  <a:pt x="356615" y="160020"/>
                </a:lnTo>
                <a:lnTo>
                  <a:pt x="356615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C808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05456" y="2487167"/>
            <a:ext cx="978407" cy="160020"/>
          </a:xfrm>
          <a:custGeom>
            <a:avLst/>
            <a:gdLst/>
            <a:ahLst/>
            <a:cxnLst/>
            <a:rect l="l" t="t" r="r" b="b"/>
            <a:pathLst>
              <a:path w="978407" h="160020">
                <a:moveTo>
                  <a:pt x="0" y="160020"/>
                </a:moveTo>
                <a:lnTo>
                  <a:pt x="978407" y="160020"/>
                </a:lnTo>
                <a:lnTo>
                  <a:pt x="978407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83864" y="2487167"/>
            <a:ext cx="521208" cy="160020"/>
          </a:xfrm>
          <a:custGeom>
            <a:avLst/>
            <a:gdLst/>
            <a:ahLst/>
            <a:cxnLst/>
            <a:rect l="l" t="t" r="r" b="b"/>
            <a:pathLst>
              <a:path w="521208" h="160020">
                <a:moveTo>
                  <a:pt x="0" y="160020"/>
                </a:moveTo>
                <a:lnTo>
                  <a:pt x="521208" y="160020"/>
                </a:lnTo>
                <a:lnTo>
                  <a:pt x="521208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5072" y="2487167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20">
                <a:moveTo>
                  <a:pt x="0" y="160020"/>
                </a:moveTo>
                <a:lnTo>
                  <a:pt x="685800" y="160020"/>
                </a:lnTo>
                <a:lnTo>
                  <a:pt x="68580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90872" y="2487167"/>
            <a:ext cx="713231" cy="160020"/>
          </a:xfrm>
          <a:custGeom>
            <a:avLst/>
            <a:gdLst/>
            <a:ahLst/>
            <a:cxnLst/>
            <a:rect l="l" t="t" r="r" b="b"/>
            <a:pathLst>
              <a:path w="713231" h="160020">
                <a:moveTo>
                  <a:pt x="0" y="160020"/>
                </a:moveTo>
                <a:lnTo>
                  <a:pt x="713231" y="160020"/>
                </a:lnTo>
                <a:lnTo>
                  <a:pt x="71323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04104" y="2487167"/>
            <a:ext cx="187451" cy="160020"/>
          </a:xfrm>
          <a:custGeom>
            <a:avLst/>
            <a:gdLst/>
            <a:ahLst/>
            <a:cxnLst/>
            <a:rect l="l" t="t" r="r" b="b"/>
            <a:pathLst>
              <a:path w="187451" h="160020">
                <a:moveTo>
                  <a:pt x="0" y="160020"/>
                </a:moveTo>
                <a:lnTo>
                  <a:pt x="187451" y="160020"/>
                </a:lnTo>
                <a:lnTo>
                  <a:pt x="18745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91556" y="2487167"/>
            <a:ext cx="873251" cy="160020"/>
          </a:xfrm>
          <a:custGeom>
            <a:avLst/>
            <a:gdLst/>
            <a:ahLst/>
            <a:cxnLst/>
            <a:rect l="l" t="t" r="r" b="b"/>
            <a:pathLst>
              <a:path w="873251" h="160020">
                <a:moveTo>
                  <a:pt x="0" y="160020"/>
                </a:moveTo>
                <a:lnTo>
                  <a:pt x="873251" y="160020"/>
                </a:lnTo>
                <a:lnTo>
                  <a:pt x="873251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4808" y="2487167"/>
            <a:ext cx="626363" cy="160020"/>
          </a:xfrm>
          <a:custGeom>
            <a:avLst/>
            <a:gdLst/>
            <a:ahLst/>
            <a:cxnLst/>
            <a:rect l="l" t="t" r="r" b="b"/>
            <a:pathLst>
              <a:path w="626363" h="160020">
                <a:moveTo>
                  <a:pt x="0" y="160020"/>
                </a:moveTo>
                <a:lnTo>
                  <a:pt x="626363" y="160020"/>
                </a:lnTo>
                <a:lnTo>
                  <a:pt x="626363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91172" y="2487167"/>
            <a:ext cx="489203" cy="160020"/>
          </a:xfrm>
          <a:custGeom>
            <a:avLst/>
            <a:gdLst/>
            <a:ahLst/>
            <a:cxnLst/>
            <a:rect l="l" t="t" r="r" b="b"/>
            <a:pathLst>
              <a:path w="489203" h="160020">
                <a:moveTo>
                  <a:pt x="0" y="160020"/>
                </a:moveTo>
                <a:lnTo>
                  <a:pt x="489203" y="160020"/>
                </a:lnTo>
                <a:lnTo>
                  <a:pt x="489203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6072" y="2647188"/>
            <a:ext cx="310896" cy="388620"/>
          </a:xfrm>
          <a:custGeom>
            <a:avLst/>
            <a:gdLst/>
            <a:ahLst/>
            <a:cxnLst/>
            <a:rect l="l" t="t" r="r" b="b"/>
            <a:pathLst>
              <a:path w="310896" h="388620">
                <a:moveTo>
                  <a:pt x="0" y="388620"/>
                </a:moveTo>
                <a:lnTo>
                  <a:pt x="310896" y="388620"/>
                </a:lnTo>
                <a:lnTo>
                  <a:pt x="310896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6968" y="2647188"/>
            <a:ext cx="512063" cy="388620"/>
          </a:xfrm>
          <a:custGeom>
            <a:avLst/>
            <a:gdLst/>
            <a:ahLst/>
            <a:cxnLst/>
            <a:rect l="l" t="t" r="r" b="b"/>
            <a:pathLst>
              <a:path w="512063" h="388620">
                <a:moveTo>
                  <a:pt x="0" y="388620"/>
                </a:moveTo>
                <a:lnTo>
                  <a:pt x="512063" y="388620"/>
                </a:lnTo>
                <a:lnTo>
                  <a:pt x="51206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99032" y="2647188"/>
            <a:ext cx="749807" cy="388620"/>
          </a:xfrm>
          <a:custGeom>
            <a:avLst/>
            <a:gdLst/>
            <a:ahLst/>
            <a:cxnLst/>
            <a:rect l="l" t="t" r="r" b="b"/>
            <a:pathLst>
              <a:path w="749807" h="388620">
                <a:moveTo>
                  <a:pt x="0" y="388620"/>
                </a:moveTo>
                <a:lnTo>
                  <a:pt x="749807" y="388620"/>
                </a:lnTo>
                <a:lnTo>
                  <a:pt x="749807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48840" y="2647188"/>
            <a:ext cx="1092708" cy="388620"/>
          </a:xfrm>
          <a:custGeom>
            <a:avLst/>
            <a:gdLst/>
            <a:ahLst/>
            <a:cxnLst/>
            <a:rect l="l" t="t" r="r" b="b"/>
            <a:pathLst>
              <a:path w="1092708" h="388620">
                <a:moveTo>
                  <a:pt x="0" y="388620"/>
                </a:moveTo>
                <a:lnTo>
                  <a:pt x="1092708" y="388620"/>
                </a:lnTo>
                <a:lnTo>
                  <a:pt x="1092708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41548" y="2647188"/>
            <a:ext cx="763524" cy="388620"/>
          </a:xfrm>
          <a:custGeom>
            <a:avLst/>
            <a:gdLst/>
            <a:ahLst/>
            <a:cxnLst/>
            <a:rect l="l" t="t" r="r" b="b"/>
            <a:pathLst>
              <a:path w="763524" h="388620">
                <a:moveTo>
                  <a:pt x="0" y="388620"/>
                </a:moveTo>
                <a:lnTo>
                  <a:pt x="763524" y="388620"/>
                </a:lnTo>
                <a:lnTo>
                  <a:pt x="763524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5072" y="2647188"/>
            <a:ext cx="251460" cy="388620"/>
          </a:xfrm>
          <a:custGeom>
            <a:avLst/>
            <a:gdLst/>
            <a:ahLst/>
            <a:cxnLst/>
            <a:rect l="l" t="t" r="r" b="b"/>
            <a:pathLst>
              <a:path w="251460" h="388620">
                <a:moveTo>
                  <a:pt x="0" y="388620"/>
                </a:moveTo>
                <a:lnTo>
                  <a:pt x="251460" y="388620"/>
                </a:lnTo>
                <a:lnTo>
                  <a:pt x="25146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56532" y="2647188"/>
            <a:ext cx="658367" cy="388620"/>
          </a:xfrm>
          <a:custGeom>
            <a:avLst/>
            <a:gdLst/>
            <a:ahLst/>
            <a:cxnLst/>
            <a:rect l="l" t="t" r="r" b="b"/>
            <a:pathLst>
              <a:path w="658367" h="388620">
                <a:moveTo>
                  <a:pt x="0" y="388620"/>
                </a:moveTo>
                <a:lnTo>
                  <a:pt x="658367" y="388620"/>
                </a:lnTo>
                <a:lnTo>
                  <a:pt x="658367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14900" y="2647188"/>
            <a:ext cx="489203" cy="388620"/>
          </a:xfrm>
          <a:custGeom>
            <a:avLst/>
            <a:gdLst/>
            <a:ahLst/>
            <a:cxnLst/>
            <a:rect l="l" t="t" r="r" b="b"/>
            <a:pathLst>
              <a:path w="489203" h="388620">
                <a:moveTo>
                  <a:pt x="0" y="388620"/>
                </a:moveTo>
                <a:lnTo>
                  <a:pt x="489203" y="388620"/>
                </a:lnTo>
                <a:lnTo>
                  <a:pt x="48920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4104" y="2647188"/>
            <a:ext cx="187451" cy="388620"/>
          </a:xfrm>
          <a:custGeom>
            <a:avLst/>
            <a:gdLst/>
            <a:ahLst/>
            <a:cxnLst/>
            <a:rect l="l" t="t" r="r" b="b"/>
            <a:pathLst>
              <a:path w="187451" h="388620">
                <a:moveTo>
                  <a:pt x="0" y="388620"/>
                </a:moveTo>
                <a:lnTo>
                  <a:pt x="187451" y="388620"/>
                </a:lnTo>
                <a:lnTo>
                  <a:pt x="18745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91556" y="2647188"/>
            <a:ext cx="361188" cy="388620"/>
          </a:xfrm>
          <a:custGeom>
            <a:avLst/>
            <a:gdLst/>
            <a:ahLst/>
            <a:cxnLst/>
            <a:rect l="l" t="t" r="r" b="b"/>
            <a:pathLst>
              <a:path w="361188" h="388620">
                <a:moveTo>
                  <a:pt x="0" y="388620"/>
                </a:moveTo>
                <a:lnTo>
                  <a:pt x="361188" y="388620"/>
                </a:lnTo>
                <a:lnTo>
                  <a:pt x="361188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52744" y="2647188"/>
            <a:ext cx="237744" cy="388620"/>
          </a:xfrm>
          <a:custGeom>
            <a:avLst/>
            <a:gdLst/>
            <a:ahLst/>
            <a:cxnLst/>
            <a:rect l="l" t="t" r="r" b="b"/>
            <a:pathLst>
              <a:path w="237744" h="388620">
                <a:moveTo>
                  <a:pt x="0" y="388620"/>
                </a:moveTo>
                <a:lnTo>
                  <a:pt x="237744" y="388620"/>
                </a:lnTo>
                <a:lnTo>
                  <a:pt x="237744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90488" y="2647188"/>
            <a:ext cx="640080" cy="388620"/>
          </a:xfrm>
          <a:custGeom>
            <a:avLst/>
            <a:gdLst/>
            <a:ahLst/>
            <a:cxnLst/>
            <a:rect l="l" t="t" r="r" b="b"/>
            <a:pathLst>
              <a:path w="640080" h="388620">
                <a:moveTo>
                  <a:pt x="0" y="388620"/>
                </a:moveTo>
                <a:lnTo>
                  <a:pt x="640080" y="388620"/>
                </a:lnTo>
                <a:lnTo>
                  <a:pt x="64008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30568" y="2647188"/>
            <a:ext cx="260603" cy="388620"/>
          </a:xfrm>
          <a:custGeom>
            <a:avLst/>
            <a:gdLst/>
            <a:ahLst/>
            <a:cxnLst/>
            <a:rect l="l" t="t" r="r" b="b"/>
            <a:pathLst>
              <a:path w="260603" h="388620">
                <a:moveTo>
                  <a:pt x="0" y="388620"/>
                </a:moveTo>
                <a:lnTo>
                  <a:pt x="260603" y="388620"/>
                </a:lnTo>
                <a:lnTo>
                  <a:pt x="26060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91172" y="2647188"/>
            <a:ext cx="489203" cy="388620"/>
          </a:xfrm>
          <a:custGeom>
            <a:avLst/>
            <a:gdLst/>
            <a:ahLst/>
            <a:cxnLst/>
            <a:rect l="l" t="t" r="r" b="b"/>
            <a:pathLst>
              <a:path w="489203" h="388620">
                <a:moveTo>
                  <a:pt x="0" y="388620"/>
                </a:moveTo>
                <a:lnTo>
                  <a:pt x="489203" y="388620"/>
                </a:lnTo>
                <a:lnTo>
                  <a:pt x="48920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6072" y="3035807"/>
            <a:ext cx="310896" cy="219456"/>
          </a:xfrm>
          <a:custGeom>
            <a:avLst/>
            <a:gdLst/>
            <a:ahLst/>
            <a:cxnLst/>
            <a:rect l="l" t="t" r="r" b="b"/>
            <a:pathLst>
              <a:path w="310896" h="219456">
                <a:moveTo>
                  <a:pt x="0" y="219456"/>
                </a:moveTo>
                <a:lnTo>
                  <a:pt x="310896" y="219456"/>
                </a:lnTo>
                <a:lnTo>
                  <a:pt x="31089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6968" y="3035807"/>
            <a:ext cx="512063" cy="219456"/>
          </a:xfrm>
          <a:custGeom>
            <a:avLst/>
            <a:gdLst/>
            <a:ahLst/>
            <a:cxnLst/>
            <a:rect l="l" t="t" r="r" b="b"/>
            <a:pathLst>
              <a:path w="512063" h="219456">
                <a:moveTo>
                  <a:pt x="0" y="219456"/>
                </a:moveTo>
                <a:lnTo>
                  <a:pt x="512063" y="219456"/>
                </a:lnTo>
                <a:lnTo>
                  <a:pt x="512063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99032" y="3035807"/>
            <a:ext cx="749807" cy="219456"/>
          </a:xfrm>
          <a:custGeom>
            <a:avLst/>
            <a:gdLst/>
            <a:ahLst/>
            <a:cxnLst/>
            <a:rect l="l" t="t" r="r" b="b"/>
            <a:pathLst>
              <a:path w="749807" h="219456">
                <a:moveTo>
                  <a:pt x="0" y="219456"/>
                </a:moveTo>
                <a:lnTo>
                  <a:pt x="749807" y="219456"/>
                </a:lnTo>
                <a:lnTo>
                  <a:pt x="749807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48840" y="3035807"/>
            <a:ext cx="356615" cy="219456"/>
          </a:xfrm>
          <a:custGeom>
            <a:avLst/>
            <a:gdLst/>
            <a:ahLst/>
            <a:cxnLst/>
            <a:rect l="l" t="t" r="r" b="b"/>
            <a:pathLst>
              <a:path w="356615" h="219456">
                <a:moveTo>
                  <a:pt x="0" y="219456"/>
                </a:moveTo>
                <a:lnTo>
                  <a:pt x="356615" y="219456"/>
                </a:lnTo>
                <a:lnTo>
                  <a:pt x="35661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05456" y="3035807"/>
            <a:ext cx="736092" cy="219456"/>
          </a:xfrm>
          <a:custGeom>
            <a:avLst/>
            <a:gdLst/>
            <a:ahLst/>
            <a:cxnLst/>
            <a:rect l="l" t="t" r="r" b="b"/>
            <a:pathLst>
              <a:path w="736092" h="219456">
                <a:moveTo>
                  <a:pt x="0" y="219456"/>
                </a:moveTo>
                <a:lnTo>
                  <a:pt x="736092" y="219456"/>
                </a:lnTo>
                <a:lnTo>
                  <a:pt x="736092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41548" y="3035808"/>
            <a:ext cx="242315" cy="146303"/>
          </a:xfrm>
          <a:custGeom>
            <a:avLst/>
            <a:gdLst/>
            <a:ahLst/>
            <a:cxnLst/>
            <a:rect l="l" t="t" r="r" b="b"/>
            <a:pathLst>
              <a:path w="242315" h="146303">
                <a:moveTo>
                  <a:pt x="0" y="146303"/>
                </a:moveTo>
                <a:lnTo>
                  <a:pt x="242315" y="146303"/>
                </a:lnTo>
                <a:lnTo>
                  <a:pt x="242315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83864" y="3035808"/>
            <a:ext cx="310896" cy="146303"/>
          </a:xfrm>
          <a:custGeom>
            <a:avLst/>
            <a:gdLst/>
            <a:ahLst/>
            <a:cxnLst/>
            <a:rect l="l" t="t" r="r" b="b"/>
            <a:pathLst>
              <a:path w="310896" h="146303">
                <a:moveTo>
                  <a:pt x="0" y="146303"/>
                </a:moveTo>
                <a:lnTo>
                  <a:pt x="310896" y="146303"/>
                </a:lnTo>
                <a:lnTo>
                  <a:pt x="31089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94760" y="3035808"/>
            <a:ext cx="210312" cy="146303"/>
          </a:xfrm>
          <a:custGeom>
            <a:avLst/>
            <a:gdLst/>
            <a:ahLst/>
            <a:cxnLst/>
            <a:rect l="l" t="t" r="r" b="b"/>
            <a:pathLst>
              <a:path w="210312" h="146303">
                <a:moveTo>
                  <a:pt x="0" y="146303"/>
                </a:moveTo>
                <a:lnTo>
                  <a:pt x="210312" y="146303"/>
                </a:lnTo>
                <a:lnTo>
                  <a:pt x="2103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05072" y="3035807"/>
            <a:ext cx="251460" cy="219456"/>
          </a:xfrm>
          <a:custGeom>
            <a:avLst/>
            <a:gdLst/>
            <a:ahLst/>
            <a:cxnLst/>
            <a:rect l="l" t="t" r="r" b="b"/>
            <a:pathLst>
              <a:path w="251460" h="219456">
                <a:moveTo>
                  <a:pt x="0" y="219456"/>
                </a:moveTo>
                <a:lnTo>
                  <a:pt x="251460" y="219456"/>
                </a:lnTo>
                <a:lnTo>
                  <a:pt x="251460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56532" y="3035808"/>
            <a:ext cx="434339" cy="146303"/>
          </a:xfrm>
          <a:custGeom>
            <a:avLst/>
            <a:gdLst/>
            <a:ahLst/>
            <a:cxnLst/>
            <a:rect l="l" t="t" r="r" b="b"/>
            <a:pathLst>
              <a:path w="434339" h="146303">
                <a:moveTo>
                  <a:pt x="0" y="146303"/>
                </a:moveTo>
                <a:lnTo>
                  <a:pt x="434339" y="146303"/>
                </a:lnTo>
                <a:lnTo>
                  <a:pt x="434339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90872" y="3035808"/>
            <a:ext cx="224027" cy="146303"/>
          </a:xfrm>
          <a:custGeom>
            <a:avLst/>
            <a:gdLst/>
            <a:ahLst/>
            <a:cxnLst/>
            <a:rect l="l" t="t" r="r" b="b"/>
            <a:pathLst>
              <a:path w="224027" h="146303">
                <a:moveTo>
                  <a:pt x="0" y="146303"/>
                </a:moveTo>
                <a:lnTo>
                  <a:pt x="224027" y="146303"/>
                </a:lnTo>
                <a:lnTo>
                  <a:pt x="224027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14900" y="3035808"/>
            <a:ext cx="489203" cy="146303"/>
          </a:xfrm>
          <a:custGeom>
            <a:avLst/>
            <a:gdLst/>
            <a:ahLst/>
            <a:cxnLst/>
            <a:rect l="l" t="t" r="r" b="b"/>
            <a:pathLst>
              <a:path w="489203" h="146303">
                <a:moveTo>
                  <a:pt x="0" y="146303"/>
                </a:moveTo>
                <a:lnTo>
                  <a:pt x="489203" y="146303"/>
                </a:lnTo>
                <a:lnTo>
                  <a:pt x="4892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04104" y="3035808"/>
            <a:ext cx="187451" cy="146303"/>
          </a:xfrm>
          <a:custGeom>
            <a:avLst/>
            <a:gdLst/>
            <a:ahLst/>
            <a:cxnLst/>
            <a:rect l="l" t="t" r="r" b="b"/>
            <a:pathLst>
              <a:path w="187451" h="146303">
                <a:moveTo>
                  <a:pt x="0" y="146303"/>
                </a:moveTo>
                <a:lnTo>
                  <a:pt x="187451" y="146303"/>
                </a:lnTo>
                <a:lnTo>
                  <a:pt x="18745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91556" y="3035807"/>
            <a:ext cx="361188" cy="219456"/>
          </a:xfrm>
          <a:custGeom>
            <a:avLst/>
            <a:gdLst/>
            <a:ahLst/>
            <a:cxnLst/>
            <a:rect l="l" t="t" r="r" b="b"/>
            <a:pathLst>
              <a:path w="361188" h="219456">
                <a:moveTo>
                  <a:pt x="0" y="219456"/>
                </a:moveTo>
                <a:lnTo>
                  <a:pt x="361188" y="219456"/>
                </a:lnTo>
                <a:lnTo>
                  <a:pt x="361188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52744" y="3035807"/>
            <a:ext cx="237744" cy="219456"/>
          </a:xfrm>
          <a:custGeom>
            <a:avLst/>
            <a:gdLst/>
            <a:ahLst/>
            <a:cxnLst/>
            <a:rect l="l" t="t" r="r" b="b"/>
            <a:pathLst>
              <a:path w="237744" h="219456">
                <a:moveTo>
                  <a:pt x="0" y="219456"/>
                </a:moveTo>
                <a:lnTo>
                  <a:pt x="237744" y="219456"/>
                </a:lnTo>
                <a:lnTo>
                  <a:pt x="237744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90488" y="3035807"/>
            <a:ext cx="274320" cy="219456"/>
          </a:xfrm>
          <a:custGeom>
            <a:avLst/>
            <a:gdLst/>
            <a:ahLst/>
            <a:cxnLst/>
            <a:rect l="l" t="t" r="r" b="b"/>
            <a:pathLst>
              <a:path w="274320" h="219456">
                <a:moveTo>
                  <a:pt x="0" y="219456"/>
                </a:moveTo>
                <a:lnTo>
                  <a:pt x="274320" y="219456"/>
                </a:lnTo>
                <a:lnTo>
                  <a:pt x="274320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EDE5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64808" y="3035807"/>
            <a:ext cx="365760" cy="219456"/>
          </a:xfrm>
          <a:custGeom>
            <a:avLst/>
            <a:gdLst/>
            <a:ahLst/>
            <a:cxnLst/>
            <a:rect l="l" t="t" r="r" b="b"/>
            <a:pathLst>
              <a:path w="365760" h="219456">
                <a:moveTo>
                  <a:pt x="0" y="219456"/>
                </a:moveTo>
                <a:lnTo>
                  <a:pt x="365760" y="219456"/>
                </a:lnTo>
                <a:lnTo>
                  <a:pt x="365760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30568" y="3035807"/>
            <a:ext cx="260603" cy="219456"/>
          </a:xfrm>
          <a:custGeom>
            <a:avLst/>
            <a:gdLst/>
            <a:ahLst/>
            <a:cxnLst/>
            <a:rect l="l" t="t" r="r" b="b"/>
            <a:pathLst>
              <a:path w="260603" h="219456">
                <a:moveTo>
                  <a:pt x="0" y="219456"/>
                </a:moveTo>
                <a:lnTo>
                  <a:pt x="260603" y="219456"/>
                </a:lnTo>
                <a:lnTo>
                  <a:pt x="260603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91172" y="3035807"/>
            <a:ext cx="489203" cy="219456"/>
          </a:xfrm>
          <a:custGeom>
            <a:avLst/>
            <a:gdLst/>
            <a:ahLst/>
            <a:cxnLst/>
            <a:rect l="l" t="t" r="r" b="b"/>
            <a:pathLst>
              <a:path w="489203" h="219456">
                <a:moveTo>
                  <a:pt x="0" y="219456"/>
                </a:moveTo>
                <a:lnTo>
                  <a:pt x="489203" y="219456"/>
                </a:lnTo>
                <a:lnTo>
                  <a:pt x="489203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41548" y="3182112"/>
            <a:ext cx="242315" cy="73151"/>
          </a:xfrm>
          <a:custGeom>
            <a:avLst/>
            <a:gdLst/>
            <a:ahLst/>
            <a:cxnLst/>
            <a:rect l="l" t="t" r="r" b="b"/>
            <a:pathLst>
              <a:path w="242315" h="73151">
                <a:moveTo>
                  <a:pt x="0" y="73151"/>
                </a:moveTo>
                <a:lnTo>
                  <a:pt x="242315" y="73151"/>
                </a:lnTo>
                <a:lnTo>
                  <a:pt x="24231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83864" y="3182112"/>
            <a:ext cx="310896" cy="73151"/>
          </a:xfrm>
          <a:custGeom>
            <a:avLst/>
            <a:gdLst/>
            <a:ahLst/>
            <a:cxnLst/>
            <a:rect l="l" t="t" r="r" b="b"/>
            <a:pathLst>
              <a:path w="310896" h="73151">
                <a:moveTo>
                  <a:pt x="0" y="73151"/>
                </a:moveTo>
                <a:lnTo>
                  <a:pt x="310896" y="73151"/>
                </a:lnTo>
                <a:lnTo>
                  <a:pt x="310896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94760" y="3182112"/>
            <a:ext cx="210312" cy="73151"/>
          </a:xfrm>
          <a:custGeom>
            <a:avLst/>
            <a:gdLst/>
            <a:ahLst/>
            <a:cxnLst/>
            <a:rect l="l" t="t" r="r" b="b"/>
            <a:pathLst>
              <a:path w="210312" h="73151">
                <a:moveTo>
                  <a:pt x="0" y="73151"/>
                </a:moveTo>
                <a:lnTo>
                  <a:pt x="210312" y="73151"/>
                </a:lnTo>
                <a:lnTo>
                  <a:pt x="2103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56532" y="3182112"/>
            <a:ext cx="434339" cy="73151"/>
          </a:xfrm>
          <a:custGeom>
            <a:avLst/>
            <a:gdLst/>
            <a:ahLst/>
            <a:cxnLst/>
            <a:rect l="l" t="t" r="r" b="b"/>
            <a:pathLst>
              <a:path w="434339" h="73151">
                <a:moveTo>
                  <a:pt x="0" y="73151"/>
                </a:moveTo>
                <a:lnTo>
                  <a:pt x="434339" y="73151"/>
                </a:lnTo>
                <a:lnTo>
                  <a:pt x="43433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90872" y="3182112"/>
            <a:ext cx="224027" cy="73151"/>
          </a:xfrm>
          <a:custGeom>
            <a:avLst/>
            <a:gdLst/>
            <a:ahLst/>
            <a:cxnLst/>
            <a:rect l="l" t="t" r="r" b="b"/>
            <a:pathLst>
              <a:path w="224027" h="73151">
                <a:moveTo>
                  <a:pt x="0" y="73151"/>
                </a:moveTo>
                <a:lnTo>
                  <a:pt x="224027" y="73151"/>
                </a:lnTo>
                <a:lnTo>
                  <a:pt x="2240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14900" y="3182112"/>
            <a:ext cx="489203" cy="73151"/>
          </a:xfrm>
          <a:custGeom>
            <a:avLst/>
            <a:gdLst/>
            <a:ahLst/>
            <a:cxnLst/>
            <a:rect l="l" t="t" r="r" b="b"/>
            <a:pathLst>
              <a:path w="489203" h="73151">
                <a:moveTo>
                  <a:pt x="0" y="73151"/>
                </a:moveTo>
                <a:lnTo>
                  <a:pt x="489203" y="73151"/>
                </a:lnTo>
                <a:lnTo>
                  <a:pt x="489203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04104" y="3182112"/>
            <a:ext cx="187451" cy="73151"/>
          </a:xfrm>
          <a:custGeom>
            <a:avLst/>
            <a:gdLst/>
            <a:ahLst/>
            <a:cxnLst/>
            <a:rect l="l" t="t" r="r" b="b"/>
            <a:pathLst>
              <a:path w="187451" h="73151">
                <a:moveTo>
                  <a:pt x="0" y="73151"/>
                </a:moveTo>
                <a:lnTo>
                  <a:pt x="187451" y="73151"/>
                </a:lnTo>
                <a:lnTo>
                  <a:pt x="187451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6072" y="3255264"/>
            <a:ext cx="310896" cy="224027"/>
          </a:xfrm>
          <a:custGeom>
            <a:avLst/>
            <a:gdLst/>
            <a:ahLst/>
            <a:cxnLst/>
            <a:rect l="l" t="t" r="r" b="b"/>
            <a:pathLst>
              <a:path w="310896" h="224027">
                <a:moveTo>
                  <a:pt x="0" y="224027"/>
                </a:moveTo>
                <a:lnTo>
                  <a:pt x="310896" y="224027"/>
                </a:lnTo>
                <a:lnTo>
                  <a:pt x="31089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86968" y="3255264"/>
            <a:ext cx="512063" cy="224027"/>
          </a:xfrm>
          <a:custGeom>
            <a:avLst/>
            <a:gdLst/>
            <a:ahLst/>
            <a:cxnLst/>
            <a:rect l="l" t="t" r="r" b="b"/>
            <a:pathLst>
              <a:path w="512063" h="224027">
                <a:moveTo>
                  <a:pt x="0" y="224027"/>
                </a:moveTo>
                <a:lnTo>
                  <a:pt x="512063" y="224027"/>
                </a:lnTo>
                <a:lnTo>
                  <a:pt x="51206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99032" y="3255264"/>
            <a:ext cx="749807" cy="224027"/>
          </a:xfrm>
          <a:custGeom>
            <a:avLst/>
            <a:gdLst/>
            <a:ahLst/>
            <a:cxnLst/>
            <a:rect l="l" t="t" r="r" b="b"/>
            <a:pathLst>
              <a:path w="749807" h="224027">
                <a:moveTo>
                  <a:pt x="0" y="224027"/>
                </a:moveTo>
                <a:lnTo>
                  <a:pt x="749807" y="224027"/>
                </a:lnTo>
                <a:lnTo>
                  <a:pt x="74980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8840" y="3255264"/>
            <a:ext cx="356615" cy="224027"/>
          </a:xfrm>
          <a:custGeom>
            <a:avLst/>
            <a:gdLst/>
            <a:ahLst/>
            <a:cxnLst/>
            <a:rect l="l" t="t" r="r" b="b"/>
            <a:pathLst>
              <a:path w="356615" h="224027">
                <a:moveTo>
                  <a:pt x="0" y="224027"/>
                </a:moveTo>
                <a:lnTo>
                  <a:pt x="356615" y="224027"/>
                </a:lnTo>
                <a:lnTo>
                  <a:pt x="356615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05456" y="3255264"/>
            <a:ext cx="736092" cy="224027"/>
          </a:xfrm>
          <a:custGeom>
            <a:avLst/>
            <a:gdLst/>
            <a:ahLst/>
            <a:cxnLst/>
            <a:rect l="l" t="t" r="r" b="b"/>
            <a:pathLst>
              <a:path w="736092" h="224027">
                <a:moveTo>
                  <a:pt x="0" y="224027"/>
                </a:moveTo>
                <a:lnTo>
                  <a:pt x="736092" y="224027"/>
                </a:lnTo>
                <a:lnTo>
                  <a:pt x="736092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41548" y="3255264"/>
            <a:ext cx="553212" cy="448056"/>
          </a:xfrm>
          <a:custGeom>
            <a:avLst/>
            <a:gdLst/>
            <a:ahLst/>
            <a:cxnLst/>
            <a:rect l="l" t="t" r="r" b="b"/>
            <a:pathLst>
              <a:path w="553212" h="448056">
                <a:moveTo>
                  <a:pt x="0" y="448056"/>
                </a:moveTo>
                <a:lnTo>
                  <a:pt x="553212" y="448056"/>
                </a:lnTo>
                <a:lnTo>
                  <a:pt x="553212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94760" y="3255264"/>
            <a:ext cx="210312" cy="150875"/>
          </a:xfrm>
          <a:custGeom>
            <a:avLst/>
            <a:gdLst/>
            <a:ahLst/>
            <a:cxnLst/>
            <a:rect l="l" t="t" r="r" b="b"/>
            <a:pathLst>
              <a:path w="210312" h="150875">
                <a:moveTo>
                  <a:pt x="0" y="150875"/>
                </a:moveTo>
                <a:lnTo>
                  <a:pt x="210312" y="150875"/>
                </a:lnTo>
                <a:lnTo>
                  <a:pt x="21031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05072" y="3255264"/>
            <a:ext cx="251460" cy="224027"/>
          </a:xfrm>
          <a:custGeom>
            <a:avLst/>
            <a:gdLst/>
            <a:ahLst/>
            <a:cxnLst/>
            <a:rect l="l" t="t" r="r" b="b"/>
            <a:pathLst>
              <a:path w="251460" h="224027">
                <a:moveTo>
                  <a:pt x="0" y="224027"/>
                </a:moveTo>
                <a:lnTo>
                  <a:pt x="251460" y="224027"/>
                </a:lnTo>
                <a:lnTo>
                  <a:pt x="25146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56532" y="3255264"/>
            <a:ext cx="434339" cy="150875"/>
          </a:xfrm>
          <a:custGeom>
            <a:avLst/>
            <a:gdLst/>
            <a:ahLst/>
            <a:cxnLst/>
            <a:rect l="l" t="t" r="r" b="b"/>
            <a:pathLst>
              <a:path w="434339" h="150875">
                <a:moveTo>
                  <a:pt x="0" y="150875"/>
                </a:moveTo>
                <a:lnTo>
                  <a:pt x="434339" y="150875"/>
                </a:lnTo>
                <a:lnTo>
                  <a:pt x="434339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90872" y="3255264"/>
            <a:ext cx="224027" cy="150875"/>
          </a:xfrm>
          <a:custGeom>
            <a:avLst/>
            <a:gdLst/>
            <a:ahLst/>
            <a:cxnLst/>
            <a:rect l="l" t="t" r="r" b="b"/>
            <a:pathLst>
              <a:path w="224027" h="150875">
                <a:moveTo>
                  <a:pt x="0" y="150875"/>
                </a:moveTo>
                <a:lnTo>
                  <a:pt x="224027" y="150875"/>
                </a:lnTo>
                <a:lnTo>
                  <a:pt x="224027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14900" y="3255264"/>
            <a:ext cx="489203" cy="150875"/>
          </a:xfrm>
          <a:custGeom>
            <a:avLst/>
            <a:gdLst/>
            <a:ahLst/>
            <a:cxnLst/>
            <a:rect l="l" t="t" r="r" b="b"/>
            <a:pathLst>
              <a:path w="489203" h="150875">
                <a:moveTo>
                  <a:pt x="0" y="150875"/>
                </a:moveTo>
                <a:lnTo>
                  <a:pt x="489203" y="150875"/>
                </a:lnTo>
                <a:lnTo>
                  <a:pt x="489203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04104" y="3255264"/>
            <a:ext cx="187451" cy="150875"/>
          </a:xfrm>
          <a:custGeom>
            <a:avLst/>
            <a:gdLst/>
            <a:ahLst/>
            <a:cxnLst/>
            <a:rect l="l" t="t" r="r" b="b"/>
            <a:pathLst>
              <a:path w="187451" h="150875">
                <a:moveTo>
                  <a:pt x="0" y="150875"/>
                </a:moveTo>
                <a:lnTo>
                  <a:pt x="187451" y="150875"/>
                </a:lnTo>
                <a:lnTo>
                  <a:pt x="18745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91556" y="3255264"/>
            <a:ext cx="361188" cy="224027"/>
          </a:xfrm>
          <a:custGeom>
            <a:avLst/>
            <a:gdLst/>
            <a:ahLst/>
            <a:cxnLst/>
            <a:rect l="l" t="t" r="r" b="b"/>
            <a:pathLst>
              <a:path w="361188" h="224027">
                <a:moveTo>
                  <a:pt x="0" y="224027"/>
                </a:moveTo>
                <a:lnTo>
                  <a:pt x="361188" y="224027"/>
                </a:lnTo>
                <a:lnTo>
                  <a:pt x="36118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52744" y="3255264"/>
            <a:ext cx="237744" cy="224027"/>
          </a:xfrm>
          <a:custGeom>
            <a:avLst/>
            <a:gdLst/>
            <a:ahLst/>
            <a:cxnLst/>
            <a:rect l="l" t="t" r="r" b="b"/>
            <a:pathLst>
              <a:path w="237744" h="224027">
                <a:moveTo>
                  <a:pt x="0" y="224027"/>
                </a:moveTo>
                <a:lnTo>
                  <a:pt x="237744" y="224027"/>
                </a:lnTo>
                <a:lnTo>
                  <a:pt x="23774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90488" y="3255264"/>
            <a:ext cx="274320" cy="224027"/>
          </a:xfrm>
          <a:custGeom>
            <a:avLst/>
            <a:gdLst/>
            <a:ahLst/>
            <a:cxnLst/>
            <a:rect l="l" t="t" r="r" b="b"/>
            <a:pathLst>
              <a:path w="274320" h="224027">
                <a:moveTo>
                  <a:pt x="0" y="224027"/>
                </a:moveTo>
                <a:lnTo>
                  <a:pt x="274320" y="224027"/>
                </a:lnTo>
                <a:lnTo>
                  <a:pt x="27432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EDE5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64808" y="3255264"/>
            <a:ext cx="365760" cy="224027"/>
          </a:xfrm>
          <a:custGeom>
            <a:avLst/>
            <a:gdLst/>
            <a:ahLst/>
            <a:cxnLst/>
            <a:rect l="l" t="t" r="r" b="b"/>
            <a:pathLst>
              <a:path w="365760" h="224027">
                <a:moveTo>
                  <a:pt x="0" y="224027"/>
                </a:moveTo>
                <a:lnTo>
                  <a:pt x="365760" y="224027"/>
                </a:lnTo>
                <a:lnTo>
                  <a:pt x="36576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30568" y="3255264"/>
            <a:ext cx="260603" cy="224027"/>
          </a:xfrm>
          <a:custGeom>
            <a:avLst/>
            <a:gdLst/>
            <a:ahLst/>
            <a:cxnLst/>
            <a:rect l="l" t="t" r="r" b="b"/>
            <a:pathLst>
              <a:path w="260603" h="224027">
                <a:moveTo>
                  <a:pt x="0" y="224027"/>
                </a:moveTo>
                <a:lnTo>
                  <a:pt x="260603" y="224027"/>
                </a:lnTo>
                <a:lnTo>
                  <a:pt x="26060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91172" y="3255264"/>
            <a:ext cx="489203" cy="224027"/>
          </a:xfrm>
          <a:custGeom>
            <a:avLst/>
            <a:gdLst/>
            <a:ahLst/>
            <a:cxnLst/>
            <a:rect l="l" t="t" r="r" b="b"/>
            <a:pathLst>
              <a:path w="489203" h="224027">
                <a:moveTo>
                  <a:pt x="0" y="224027"/>
                </a:moveTo>
                <a:lnTo>
                  <a:pt x="489203" y="224027"/>
                </a:lnTo>
                <a:lnTo>
                  <a:pt x="48920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94760" y="3406140"/>
            <a:ext cx="210312" cy="73151"/>
          </a:xfrm>
          <a:custGeom>
            <a:avLst/>
            <a:gdLst/>
            <a:ahLst/>
            <a:cxnLst/>
            <a:rect l="l" t="t" r="r" b="b"/>
            <a:pathLst>
              <a:path w="210312" h="73151">
                <a:moveTo>
                  <a:pt x="0" y="73151"/>
                </a:moveTo>
                <a:lnTo>
                  <a:pt x="210312" y="73151"/>
                </a:lnTo>
                <a:lnTo>
                  <a:pt x="2103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56532" y="3406140"/>
            <a:ext cx="434339" cy="73151"/>
          </a:xfrm>
          <a:custGeom>
            <a:avLst/>
            <a:gdLst/>
            <a:ahLst/>
            <a:cxnLst/>
            <a:rect l="l" t="t" r="r" b="b"/>
            <a:pathLst>
              <a:path w="434339" h="73151">
                <a:moveTo>
                  <a:pt x="0" y="73151"/>
                </a:moveTo>
                <a:lnTo>
                  <a:pt x="434339" y="73151"/>
                </a:lnTo>
                <a:lnTo>
                  <a:pt x="43433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90872" y="3406140"/>
            <a:ext cx="224027" cy="73151"/>
          </a:xfrm>
          <a:custGeom>
            <a:avLst/>
            <a:gdLst/>
            <a:ahLst/>
            <a:cxnLst/>
            <a:rect l="l" t="t" r="r" b="b"/>
            <a:pathLst>
              <a:path w="224027" h="73151">
                <a:moveTo>
                  <a:pt x="0" y="73151"/>
                </a:moveTo>
                <a:lnTo>
                  <a:pt x="224027" y="73151"/>
                </a:lnTo>
                <a:lnTo>
                  <a:pt x="2240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14900" y="3406140"/>
            <a:ext cx="489203" cy="73151"/>
          </a:xfrm>
          <a:custGeom>
            <a:avLst/>
            <a:gdLst/>
            <a:ahLst/>
            <a:cxnLst/>
            <a:rect l="l" t="t" r="r" b="b"/>
            <a:pathLst>
              <a:path w="489203" h="73151">
                <a:moveTo>
                  <a:pt x="0" y="73151"/>
                </a:moveTo>
                <a:lnTo>
                  <a:pt x="489203" y="73151"/>
                </a:lnTo>
                <a:lnTo>
                  <a:pt x="489203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04104" y="3406140"/>
            <a:ext cx="187451" cy="73151"/>
          </a:xfrm>
          <a:custGeom>
            <a:avLst/>
            <a:gdLst/>
            <a:ahLst/>
            <a:cxnLst/>
            <a:rect l="l" t="t" r="r" b="b"/>
            <a:pathLst>
              <a:path w="187451" h="73151">
                <a:moveTo>
                  <a:pt x="0" y="73151"/>
                </a:moveTo>
                <a:lnTo>
                  <a:pt x="187451" y="73151"/>
                </a:lnTo>
                <a:lnTo>
                  <a:pt x="187451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6072" y="3479291"/>
            <a:ext cx="310896" cy="224028"/>
          </a:xfrm>
          <a:custGeom>
            <a:avLst/>
            <a:gdLst/>
            <a:ahLst/>
            <a:cxnLst/>
            <a:rect l="l" t="t" r="r" b="b"/>
            <a:pathLst>
              <a:path w="310896" h="224028">
                <a:moveTo>
                  <a:pt x="0" y="224028"/>
                </a:moveTo>
                <a:lnTo>
                  <a:pt x="310896" y="224028"/>
                </a:lnTo>
                <a:lnTo>
                  <a:pt x="310896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6968" y="3479291"/>
            <a:ext cx="512063" cy="224028"/>
          </a:xfrm>
          <a:custGeom>
            <a:avLst/>
            <a:gdLst/>
            <a:ahLst/>
            <a:cxnLst/>
            <a:rect l="l" t="t" r="r" b="b"/>
            <a:pathLst>
              <a:path w="512063" h="224028">
                <a:moveTo>
                  <a:pt x="0" y="224028"/>
                </a:moveTo>
                <a:lnTo>
                  <a:pt x="512063" y="224028"/>
                </a:lnTo>
                <a:lnTo>
                  <a:pt x="512063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99032" y="3479291"/>
            <a:ext cx="749807" cy="224028"/>
          </a:xfrm>
          <a:custGeom>
            <a:avLst/>
            <a:gdLst/>
            <a:ahLst/>
            <a:cxnLst/>
            <a:rect l="l" t="t" r="r" b="b"/>
            <a:pathLst>
              <a:path w="749807" h="224028">
                <a:moveTo>
                  <a:pt x="0" y="224028"/>
                </a:moveTo>
                <a:lnTo>
                  <a:pt x="749807" y="224028"/>
                </a:lnTo>
                <a:lnTo>
                  <a:pt x="749807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48840" y="3479291"/>
            <a:ext cx="356615" cy="224028"/>
          </a:xfrm>
          <a:custGeom>
            <a:avLst/>
            <a:gdLst/>
            <a:ahLst/>
            <a:cxnLst/>
            <a:rect l="l" t="t" r="r" b="b"/>
            <a:pathLst>
              <a:path w="356615" h="224028">
                <a:moveTo>
                  <a:pt x="0" y="224028"/>
                </a:moveTo>
                <a:lnTo>
                  <a:pt x="356615" y="224028"/>
                </a:lnTo>
                <a:lnTo>
                  <a:pt x="356615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05456" y="3479291"/>
            <a:ext cx="736092" cy="224028"/>
          </a:xfrm>
          <a:custGeom>
            <a:avLst/>
            <a:gdLst/>
            <a:ahLst/>
            <a:cxnLst/>
            <a:rect l="l" t="t" r="r" b="b"/>
            <a:pathLst>
              <a:path w="736092" h="224028">
                <a:moveTo>
                  <a:pt x="0" y="224028"/>
                </a:moveTo>
                <a:lnTo>
                  <a:pt x="736092" y="224028"/>
                </a:lnTo>
                <a:lnTo>
                  <a:pt x="736092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94760" y="3479291"/>
            <a:ext cx="210312" cy="150876"/>
          </a:xfrm>
          <a:custGeom>
            <a:avLst/>
            <a:gdLst/>
            <a:ahLst/>
            <a:cxnLst/>
            <a:rect l="l" t="t" r="r" b="b"/>
            <a:pathLst>
              <a:path w="210312" h="150876">
                <a:moveTo>
                  <a:pt x="0" y="150876"/>
                </a:moveTo>
                <a:lnTo>
                  <a:pt x="210312" y="150876"/>
                </a:lnTo>
                <a:lnTo>
                  <a:pt x="210312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05072" y="3479291"/>
            <a:ext cx="251460" cy="224028"/>
          </a:xfrm>
          <a:custGeom>
            <a:avLst/>
            <a:gdLst/>
            <a:ahLst/>
            <a:cxnLst/>
            <a:rect l="l" t="t" r="r" b="b"/>
            <a:pathLst>
              <a:path w="251460" h="224028">
                <a:moveTo>
                  <a:pt x="0" y="224028"/>
                </a:moveTo>
                <a:lnTo>
                  <a:pt x="251460" y="224028"/>
                </a:lnTo>
                <a:lnTo>
                  <a:pt x="251460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56532" y="3479291"/>
            <a:ext cx="434339" cy="150876"/>
          </a:xfrm>
          <a:custGeom>
            <a:avLst/>
            <a:gdLst/>
            <a:ahLst/>
            <a:cxnLst/>
            <a:rect l="l" t="t" r="r" b="b"/>
            <a:pathLst>
              <a:path w="434339" h="150876">
                <a:moveTo>
                  <a:pt x="0" y="150876"/>
                </a:moveTo>
                <a:lnTo>
                  <a:pt x="434339" y="150876"/>
                </a:lnTo>
                <a:lnTo>
                  <a:pt x="434339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90872" y="3479291"/>
            <a:ext cx="224027" cy="150876"/>
          </a:xfrm>
          <a:custGeom>
            <a:avLst/>
            <a:gdLst/>
            <a:ahLst/>
            <a:cxnLst/>
            <a:rect l="l" t="t" r="r" b="b"/>
            <a:pathLst>
              <a:path w="224027" h="150876">
                <a:moveTo>
                  <a:pt x="0" y="150876"/>
                </a:moveTo>
                <a:lnTo>
                  <a:pt x="224027" y="150876"/>
                </a:lnTo>
                <a:lnTo>
                  <a:pt x="224027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14900" y="3479291"/>
            <a:ext cx="489203" cy="150876"/>
          </a:xfrm>
          <a:custGeom>
            <a:avLst/>
            <a:gdLst/>
            <a:ahLst/>
            <a:cxnLst/>
            <a:rect l="l" t="t" r="r" b="b"/>
            <a:pathLst>
              <a:path w="489203" h="150876">
                <a:moveTo>
                  <a:pt x="0" y="150876"/>
                </a:moveTo>
                <a:lnTo>
                  <a:pt x="489203" y="150876"/>
                </a:lnTo>
                <a:lnTo>
                  <a:pt x="489203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04104" y="3479291"/>
            <a:ext cx="187451" cy="150876"/>
          </a:xfrm>
          <a:custGeom>
            <a:avLst/>
            <a:gdLst/>
            <a:ahLst/>
            <a:cxnLst/>
            <a:rect l="l" t="t" r="r" b="b"/>
            <a:pathLst>
              <a:path w="187451" h="150876">
                <a:moveTo>
                  <a:pt x="0" y="150876"/>
                </a:moveTo>
                <a:lnTo>
                  <a:pt x="187451" y="150876"/>
                </a:lnTo>
                <a:lnTo>
                  <a:pt x="187451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91556" y="3479291"/>
            <a:ext cx="361188" cy="224028"/>
          </a:xfrm>
          <a:custGeom>
            <a:avLst/>
            <a:gdLst/>
            <a:ahLst/>
            <a:cxnLst/>
            <a:rect l="l" t="t" r="r" b="b"/>
            <a:pathLst>
              <a:path w="361188" h="224028">
                <a:moveTo>
                  <a:pt x="0" y="224028"/>
                </a:moveTo>
                <a:lnTo>
                  <a:pt x="361188" y="224028"/>
                </a:lnTo>
                <a:lnTo>
                  <a:pt x="361188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52744" y="3479291"/>
            <a:ext cx="237744" cy="224028"/>
          </a:xfrm>
          <a:custGeom>
            <a:avLst/>
            <a:gdLst/>
            <a:ahLst/>
            <a:cxnLst/>
            <a:rect l="l" t="t" r="r" b="b"/>
            <a:pathLst>
              <a:path w="237744" h="224028">
                <a:moveTo>
                  <a:pt x="0" y="224028"/>
                </a:moveTo>
                <a:lnTo>
                  <a:pt x="237744" y="224028"/>
                </a:lnTo>
                <a:lnTo>
                  <a:pt x="237744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90488" y="3479291"/>
            <a:ext cx="274320" cy="224028"/>
          </a:xfrm>
          <a:custGeom>
            <a:avLst/>
            <a:gdLst/>
            <a:ahLst/>
            <a:cxnLst/>
            <a:rect l="l" t="t" r="r" b="b"/>
            <a:pathLst>
              <a:path w="274320" h="224028">
                <a:moveTo>
                  <a:pt x="0" y="224028"/>
                </a:moveTo>
                <a:lnTo>
                  <a:pt x="274320" y="224028"/>
                </a:lnTo>
                <a:lnTo>
                  <a:pt x="274320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4808" y="3479291"/>
            <a:ext cx="365760" cy="224028"/>
          </a:xfrm>
          <a:custGeom>
            <a:avLst/>
            <a:gdLst/>
            <a:ahLst/>
            <a:cxnLst/>
            <a:rect l="l" t="t" r="r" b="b"/>
            <a:pathLst>
              <a:path w="365760" h="224028">
                <a:moveTo>
                  <a:pt x="0" y="224028"/>
                </a:moveTo>
                <a:lnTo>
                  <a:pt x="365760" y="224028"/>
                </a:lnTo>
                <a:lnTo>
                  <a:pt x="365760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30568" y="3479291"/>
            <a:ext cx="260603" cy="224028"/>
          </a:xfrm>
          <a:custGeom>
            <a:avLst/>
            <a:gdLst/>
            <a:ahLst/>
            <a:cxnLst/>
            <a:rect l="l" t="t" r="r" b="b"/>
            <a:pathLst>
              <a:path w="260603" h="224028">
                <a:moveTo>
                  <a:pt x="0" y="224028"/>
                </a:moveTo>
                <a:lnTo>
                  <a:pt x="260603" y="224028"/>
                </a:lnTo>
                <a:lnTo>
                  <a:pt x="260603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91172" y="3479291"/>
            <a:ext cx="489203" cy="224028"/>
          </a:xfrm>
          <a:custGeom>
            <a:avLst/>
            <a:gdLst/>
            <a:ahLst/>
            <a:cxnLst/>
            <a:rect l="l" t="t" r="r" b="b"/>
            <a:pathLst>
              <a:path w="489203" h="224028">
                <a:moveTo>
                  <a:pt x="0" y="224028"/>
                </a:moveTo>
                <a:lnTo>
                  <a:pt x="489203" y="224028"/>
                </a:lnTo>
                <a:lnTo>
                  <a:pt x="489203" y="0"/>
                </a:lnTo>
                <a:lnTo>
                  <a:pt x="0" y="0"/>
                </a:lnTo>
                <a:lnTo>
                  <a:pt x="0" y="224028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94760" y="3630168"/>
            <a:ext cx="210312" cy="73151"/>
          </a:xfrm>
          <a:custGeom>
            <a:avLst/>
            <a:gdLst/>
            <a:ahLst/>
            <a:cxnLst/>
            <a:rect l="l" t="t" r="r" b="b"/>
            <a:pathLst>
              <a:path w="210312" h="73151">
                <a:moveTo>
                  <a:pt x="0" y="73151"/>
                </a:moveTo>
                <a:lnTo>
                  <a:pt x="210312" y="73151"/>
                </a:lnTo>
                <a:lnTo>
                  <a:pt x="2103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56532" y="3630168"/>
            <a:ext cx="434339" cy="73151"/>
          </a:xfrm>
          <a:custGeom>
            <a:avLst/>
            <a:gdLst/>
            <a:ahLst/>
            <a:cxnLst/>
            <a:rect l="l" t="t" r="r" b="b"/>
            <a:pathLst>
              <a:path w="434339" h="73151">
                <a:moveTo>
                  <a:pt x="0" y="73151"/>
                </a:moveTo>
                <a:lnTo>
                  <a:pt x="434339" y="73151"/>
                </a:lnTo>
                <a:lnTo>
                  <a:pt x="43433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90872" y="3630168"/>
            <a:ext cx="224027" cy="73151"/>
          </a:xfrm>
          <a:custGeom>
            <a:avLst/>
            <a:gdLst/>
            <a:ahLst/>
            <a:cxnLst/>
            <a:rect l="l" t="t" r="r" b="b"/>
            <a:pathLst>
              <a:path w="224027" h="73151">
                <a:moveTo>
                  <a:pt x="0" y="73151"/>
                </a:moveTo>
                <a:lnTo>
                  <a:pt x="224027" y="73151"/>
                </a:lnTo>
                <a:lnTo>
                  <a:pt x="2240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914900" y="3630168"/>
            <a:ext cx="489203" cy="73151"/>
          </a:xfrm>
          <a:custGeom>
            <a:avLst/>
            <a:gdLst/>
            <a:ahLst/>
            <a:cxnLst/>
            <a:rect l="l" t="t" r="r" b="b"/>
            <a:pathLst>
              <a:path w="489203" h="73151">
                <a:moveTo>
                  <a:pt x="0" y="73151"/>
                </a:moveTo>
                <a:lnTo>
                  <a:pt x="489203" y="73151"/>
                </a:lnTo>
                <a:lnTo>
                  <a:pt x="489203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04104" y="3630168"/>
            <a:ext cx="187451" cy="73151"/>
          </a:xfrm>
          <a:custGeom>
            <a:avLst/>
            <a:gdLst/>
            <a:ahLst/>
            <a:cxnLst/>
            <a:rect l="l" t="t" r="r" b="b"/>
            <a:pathLst>
              <a:path w="187451" h="73151">
                <a:moveTo>
                  <a:pt x="0" y="73151"/>
                </a:moveTo>
                <a:lnTo>
                  <a:pt x="187451" y="73151"/>
                </a:lnTo>
                <a:lnTo>
                  <a:pt x="187451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6072" y="3703320"/>
            <a:ext cx="310896" cy="224027"/>
          </a:xfrm>
          <a:custGeom>
            <a:avLst/>
            <a:gdLst/>
            <a:ahLst/>
            <a:cxnLst/>
            <a:rect l="l" t="t" r="r" b="b"/>
            <a:pathLst>
              <a:path w="310896" h="224027">
                <a:moveTo>
                  <a:pt x="0" y="224027"/>
                </a:moveTo>
                <a:lnTo>
                  <a:pt x="310896" y="224027"/>
                </a:lnTo>
                <a:lnTo>
                  <a:pt x="31089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86968" y="3703320"/>
            <a:ext cx="512063" cy="224027"/>
          </a:xfrm>
          <a:custGeom>
            <a:avLst/>
            <a:gdLst/>
            <a:ahLst/>
            <a:cxnLst/>
            <a:rect l="l" t="t" r="r" b="b"/>
            <a:pathLst>
              <a:path w="512063" h="224027">
                <a:moveTo>
                  <a:pt x="0" y="224027"/>
                </a:moveTo>
                <a:lnTo>
                  <a:pt x="512063" y="224027"/>
                </a:lnTo>
                <a:lnTo>
                  <a:pt x="51206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399032" y="3703320"/>
            <a:ext cx="749807" cy="224027"/>
          </a:xfrm>
          <a:custGeom>
            <a:avLst/>
            <a:gdLst/>
            <a:ahLst/>
            <a:cxnLst/>
            <a:rect l="l" t="t" r="r" b="b"/>
            <a:pathLst>
              <a:path w="749807" h="224027">
                <a:moveTo>
                  <a:pt x="0" y="224027"/>
                </a:moveTo>
                <a:lnTo>
                  <a:pt x="749807" y="224027"/>
                </a:lnTo>
                <a:lnTo>
                  <a:pt x="74980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48840" y="3703320"/>
            <a:ext cx="356615" cy="150875"/>
          </a:xfrm>
          <a:custGeom>
            <a:avLst/>
            <a:gdLst/>
            <a:ahLst/>
            <a:cxnLst/>
            <a:rect l="l" t="t" r="r" b="b"/>
            <a:pathLst>
              <a:path w="356615" h="150875">
                <a:moveTo>
                  <a:pt x="0" y="150875"/>
                </a:moveTo>
                <a:lnTo>
                  <a:pt x="356615" y="150875"/>
                </a:lnTo>
                <a:lnTo>
                  <a:pt x="356615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505456" y="3703320"/>
            <a:ext cx="736092" cy="150875"/>
          </a:xfrm>
          <a:custGeom>
            <a:avLst/>
            <a:gdLst/>
            <a:ahLst/>
            <a:cxnLst/>
            <a:rect l="l" t="t" r="r" b="b"/>
            <a:pathLst>
              <a:path w="736092" h="150875">
                <a:moveTo>
                  <a:pt x="0" y="150875"/>
                </a:moveTo>
                <a:lnTo>
                  <a:pt x="736092" y="150875"/>
                </a:lnTo>
                <a:lnTo>
                  <a:pt x="73609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41548" y="3703320"/>
            <a:ext cx="242315" cy="150875"/>
          </a:xfrm>
          <a:custGeom>
            <a:avLst/>
            <a:gdLst/>
            <a:ahLst/>
            <a:cxnLst/>
            <a:rect l="l" t="t" r="r" b="b"/>
            <a:pathLst>
              <a:path w="242315" h="150875">
                <a:moveTo>
                  <a:pt x="0" y="150875"/>
                </a:moveTo>
                <a:lnTo>
                  <a:pt x="242315" y="150875"/>
                </a:lnTo>
                <a:lnTo>
                  <a:pt x="242315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83864" y="3703320"/>
            <a:ext cx="310896" cy="150875"/>
          </a:xfrm>
          <a:custGeom>
            <a:avLst/>
            <a:gdLst/>
            <a:ahLst/>
            <a:cxnLst/>
            <a:rect l="l" t="t" r="r" b="b"/>
            <a:pathLst>
              <a:path w="310896" h="150875">
                <a:moveTo>
                  <a:pt x="0" y="150875"/>
                </a:moveTo>
                <a:lnTo>
                  <a:pt x="310896" y="150875"/>
                </a:lnTo>
                <a:lnTo>
                  <a:pt x="310896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94760" y="3703320"/>
            <a:ext cx="210312" cy="150875"/>
          </a:xfrm>
          <a:custGeom>
            <a:avLst/>
            <a:gdLst/>
            <a:ahLst/>
            <a:cxnLst/>
            <a:rect l="l" t="t" r="r" b="b"/>
            <a:pathLst>
              <a:path w="210312" h="150875">
                <a:moveTo>
                  <a:pt x="0" y="150875"/>
                </a:moveTo>
                <a:lnTo>
                  <a:pt x="210312" y="150875"/>
                </a:lnTo>
                <a:lnTo>
                  <a:pt x="21031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05072" y="3703320"/>
            <a:ext cx="251460" cy="224027"/>
          </a:xfrm>
          <a:custGeom>
            <a:avLst/>
            <a:gdLst/>
            <a:ahLst/>
            <a:cxnLst/>
            <a:rect l="l" t="t" r="r" b="b"/>
            <a:pathLst>
              <a:path w="251460" h="224027">
                <a:moveTo>
                  <a:pt x="0" y="224027"/>
                </a:moveTo>
                <a:lnTo>
                  <a:pt x="251460" y="224027"/>
                </a:lnTo>
                <a:lnTo>
                  <a:pt x="25146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56532" y="3703320"/>
            <a:ext cx="434339" cy="150875"/>
          </a:xfrm>
          <a:custGeom>
            <a:avLst/>
            <a:gdLst/>
            <a:ahLst/>
            <a:cxnLst/>
            <a:rect l="l" t="t" r="r" b="b"/>
            <a:pathLst>
              <a:path w="434339" h="150875">
                <a:moveTo>
                  <a:pt x="0" y="150875"/>
                </a:moveTo>
                <a:lnTo>
                  <a:pt x="434339" y="150875"/>
                </a:lnTo>
                <a:lnTo>
                  <a:pt x="434339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90872" y="3703320"/>
            <a:ext cx="224027" cy="150875"/>
          </a:xfrm>
          <a:custGeom>
            <a:avLst/>
            <a:gdLst/>
            <a:ahLst/>
            <a:cxnLst/>
            <a:rect l="l" t="t" r="r" b="b"/>
            <a:pathLst>
              <a:path w="224027" h="150875">
                <a:moveTo>
                  <a:pt x="0" y="150875"/>
                </a:moveTo>
                <a:lnTo>
                  <a:pt x="224027" y="150875"/>
                </a:lnTo>
                <a:lnTo>
                  <a:pt x="224027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14900" y="3703320"/>
            <a:ext cx="489203" cy="150875"/>
          </a:xfrm>
          <a:custGeom>
            <a:avLst/>
            <a:gdLst/>
            <a:ahLst/>
            <a:cxnLst/>
            <a:rect l="l" t="t" r="r" b="b"/>
            <a:pathLst>
              <a:path w="489203" h="150875">
                <a:moveTo>
                  <a:pt x="0" y="150875"/>
                </a:moveTo>
                <a:lnTo>
                  <a:pt x="489203" y="150875"/>
                </a:lnTo>
                <a:lnTo>
                  <a:pt x="489203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04104" y="3703320"/>
            <a:ext cx="187451" cy="150875"/>
          </a:xfrm>
          <a:custGeom>
            <a:avLst/>
            <a:gdLst/>
            <a:ahLst/>
            <a:cxnLst/>
            <a:rect l="l" t="t" r="r" b="b"/>
            <a:pathLst>
              <a:path w="187451" h="150875">
                <a:moveTo>
                  <a:pt x="0" y="150875"/>
                </a:moveTo>
                <a:lnTo>
                  <a:pt x="187451" y="150875"/>
                </a:lnTo>
                <a:lnTo>
                  <a:pt x="18745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91556" y="3703320"/>
            <a:ext cx="361188" cy="224027"/>
          </a:xfrm>
          <a:custGeom>
            <a:avLst/>
            <a:gdLst/>
            <a:ahLst/>
            <a:cxnLst/>
            <a:rect l="l" t="t" r="r" b="b"/>
            <a:pathLst>
              <a:path w="361188" h="224027">
                <a:moveTo>
                  <a:pt x="0" y="224027"/>
                </a:moveTo>
                <a:lnTo>
                  <a:pt x="361188" y="224027"/>
                </a:lnTo>
                <a:lnTo>
                  <a:pt x="36118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52744" y="3703320"/>
            <a:ext cx="237744" cy="224027"/>
          </a:xfrm>
          <a:custGeom>
            <a:avLst/>
            <a:gdLst/>
            <a:ahLst/>
            <a:cxnLst/>
            <a:rect l="l" t="t" r="r" b="b"/>
            <a:pathLst>
              <a:path w="237744" h="224027">
                <a:moveTo>
                  <a:pt x="0" y="224027"/>
                </a:moveTo>
                <a:lnTo>
                  <a:pt x="237744" y="224027"/>
                </a:lnTo>
                <a:lnTo>
                  <a:pt x="23774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90488" y="3703320"/>
            <a:ext cx="274320" cy="224027"/>
          </a:xfrm>
          <a:custGeom>
            <a:avLst/>
            <a:gdLst/>
            <a:ahLst/>
            <a:cxnLst/>
            <a:rect l="l" t="t" r="r" b="b"/>
            <a:pathLst>
              <a:path w="274320" h="224027">
                <a:moveTo>
                  <a:pt x="0" y="224027"/>
                </a:moveTo>
                <a:lnTo>
                  <a:pt x="274320" y="224027"/>
                </a:lnTo>
                <a:lnTo>
                  <a:pt x="27432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EDE5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64808" y="3703320"/>
            <a:ext cx="365760" cy="224027"/>
          </a:xfrm>
          <a:custGeom>
            <a:avLst/>
            <a:gdLst/>
            <a:ahLst/>
            <a:cxnLst/>
            <a:rect l="l" t="t" r="r" b="b"/>
            <a:pathLst>
              <a:path w="365760" h="224027">
                <a:moveTo>
                  <a:pt x="0" y="224027"/>
                </a:moveTo>
                <a:lnTo>
                  <a:pt x="365760" y="224027"/>
                </a:lnTo>
                <a:lnTo>
                  <a:pt x="365760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30568" y="3703320"/>
            <a:ext cx="260603" cy="224027"/>
          </a:xfrm>
          <a:custGeom>
            <a:avLst/>
            <a:gdLst/>
            <a:ahLst/>
            <a:cxnLst/>
            <a:rect l="l" t="t" r="r" b="b"/>
            <a:pathLst>
              <a:path w="260603" h="224027">
                <a:moveTo>
                  <a:pt x="0" y="224027"/>
                </a:moveTo>
                <a:lnTo>
                  <a:pt x="260603" y="224027"/>
                </a:lnTo>
                <a:lnTo>
                  <a:pt x="26060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91172" y="3703320"/>
            <a:ext cx="489203" cy="224027"/>
          </a:xfrm>
          <a:custGeom>
            <a:avLst/>
            <a:gdLst/>
            <a:ahLst/>
            <a:cxnLst/>
            <a:rect l="l" t="t" r="r" b="b"/>
            <a:pathLst>
              <a:path w="489203" h="224027">
                <a:moveTo>
                  <a:pt x="0" y="224027"/>
                </a:moveTo>
                <a:lnTo>
                  <a:pt x="489203" y="224027"/>
                </a:lnTo>
                <a:lnTo>
                  <a:pt x="48920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48840" y="3854196"/>
            <a:ext cx="356615" cy="73151"/>
          </a:xfrm>
          <a:custGeom>
            <a:avLst/>
            <a:gdLst/>
            <a:ahLst/>
            <a:cxnLst/>
            <a:rect l="l" t="t" r="r" b="b"/>
            <a:pathLst>
              <a:path w="356615" h="73151">
                <a:moveTo>
                  <a:pt x="0" y="73151"/>
                </a:moveTo>
                <a:lnTo>
                  <a:pt x="356615" y="73151"/>
                </a:lnTo>
                <a:lnTo>
                  <a:pt x="35661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05456" y="3854196"/>
            <a:ext cx="736092" cy="73151"/>
          </a:xfrm>
          <a:custGeom>
            <a:avLst/>
            <a:gdLst/>
            <a:ahLst/>
            <a:cxnLst/>
            <a:rect l="l" t="t" r="r" b="b"/>
            <a:pathLst>
              <a:path w="736092" h="73151">
                <a:moveTo>
                  <a:pt x="0" y="73151"/>
                </a:moveTo>
                <a:lnTo>
                  <a:pt x="736092" y="73151"/>
                </a:lnTo>
                <a:lnTo>
                  <a:pt x="73609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41548" y="3854196"/>
            <a:ext cx="242315" cy="73151"/>
          </a:xfrm>
          <a:custGeom>
            <a:avLst/>
            <a:gdLst/>
            <a:ahLst/>
            <a:cxnLst/>
            <a:rect l="l" t="t" r="r" b="b"/>
            <a:pathLst>
              <a:path w="242315" h="73151">
                <a:moveTo>
                  <a:pt x="0" y="73151"/>
                </a:moveTo>
                <a:lnTo>
                  <a:pt x="242315" y="73151"/>
                </a:lnTo>
                <a:lnTo>
                  <a:pt x="24231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83864" y="3854196"/>
            <a:ext cx="310896" cy="73151"/>
          </a:xfrm>
          <a:custGeom>
            <a:avLst/>
            <a:gdLst/>
            <a:ahLst/>
            <a:cxnLst/>
            <a:rect l="l" t="t" r="r" b="b"/>
            <a:pathLst>
              <a:path w="310896" h="73151">
                <a:moveTo>
                  <a:pt x="0" y="73151"/>
                </a:moveTo>
                <a:lnTo>
                  <a:pt x="310896" y="73151"/>
                </a:lnTo>
                <a:lnTo>
                  <a:pt x="310896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94760" y="3854196"/>
            <a:ext cx="210312" cy="73151"/>
          </a:xfrm>
          <a:custGeom>
            <a:avLst/>
            <a:gdLst/>
            <a:ahLst/>
            <a:cxnLst/>
            <a:rect l="l" t="t" r="r" b="b"/>
            <a:pathLst>
              <a:path w="210312" h="73151">
                <a:moveTo>
                  <a:pt x="0" y="73151"/>
                </a:moveTo>
                <a:lnTo>
                  <a:pt x="210312" y="73151"/>
                </a:lnTo>
                <a:lnTo>
                  <a:pt x="210312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56532" y="3854196"/>
            <a:ext cx="434339" cy="73151"/>
          </a:xfrm>
          <a:custGeom>
            <a:avLst/>
            <a:gdLst/>
            <a:ahLst/>
            <a:cxnLst/>
            <a:rect l="l" t="t" r="r" b="b"/>
            <a:pathLst>
              <a:path w="434339" h="73151">
                <a:moveTo>
                  <a:pt x="0" y="73151"/>
                </a:moveTo>
                <a:lnTo>
                  <a:pt x="434339" y="73151"/>
                </a:lnTo>
                <a:lnTo>
                  <a:pt x="43433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90872" y="3854196"/>
            <a:ext cx="224027" cy="73151"/>
          </a:xfrm>
          <a:custGeom>
            <a:avLst/>
            <a:gdLst/>
            <a:ahLst/>
            <a:cxnLst/>
            <a:rect l="l" t="t" r="r" b="b"/>
            <a:pathLst>
              <a:path w="224027" h="73151">
                <a:moveTo>
                  <a:pt x="0" y="73151"/>
                </a:moveTo>
                <a:lnTo>
                  <a:pt x="224027" y="73151"/>
                </a:lnTo>
                <a:lnTo>
                  <a:pt x="22402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14900" y="3854196"/>
            <a:ext cx="489203" cy="73151"/>
          </a:xfrm>
          <a:custGeom>
            <a:avLst/>
            <a:gdLst/>
            <a:ahLst/>
            <a:cxnLst/>
            <a:rect l="l" t="t" r="r" b="b"/>
            <a:pathLst>
              <a:path w="489203" h="73151">
                <a:moveTo>
                  <a:pt x="0" y="73151"/>
                </a:moveTo>
                <a:lnTo>
                  <a:pt x="489203" y="73151"/>
                </a:lnTo>
                <a:lnTo>
                  <a:pt x="489203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ADD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04104" y="3854196"/>
            <a:ext cx="187451" cy="73151"/>
          </a:xfrm>
          <a:custGeom>
            <a:avLst/>
            <a:gdLst/>
            <a:ahLst/>
            <a:cxnLst/>
            <a:rect l="l" t="t" r="r" b="b"/>
            <a:pathLst>
              <a:path w="187451" h="73151">
                <a:moveTo>
                  <a:pt x="0" y="73151"/>
                </a:moveTo>
                <a:lnTo>
                  <a:pt x="187451" y="73151"/>
                </a:lnTo>
                <a:lnTo>
                  <a:pt x="187451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76072" y="3927348"/>
            <a:ext cx="310896" cy="196595"/>
          </a:xfrm>
          <a:custGeom>
            <a:avLst/>
            <a:gdLst/>
            <a:ahLst/>
            <a:cxnLst/>
            <a:rect l="l" t="t" r="r" b="b"/>
            <a:pathLst>
              <a:path w="310896" h="196596">
                <a:moveTo>
                  <a:pt x="0" y="196595"/>
                </a:moveTo>
                <a:lnTo>
                  <a:pt x="310896" y="196595"/>
                </a:lnTo>
                <a:lnTo>
                  <a:pt x="310896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86968" y="3927348"/>
            <a:ext cx="2354580" cy="169163"/>
          </a:xfrm>
          <a:custGeom>
            <a:avLst/>
            <a:gdLst/>
            <a:ahLst/>
            <a:cxnLst/>
            <a:rect l="l" t="t" r="r" b="b"/>
            <a:pathLst>
              <a:path w="2354580" h="169163">
                <a:moveTo>
                  <a:pt x="0" y="169163"/>
                </a:moveTo>
                <a:lnTo>
                  <a:pt x="2354580" y="169163"/>
                </a:lnTo>
                <a:lnTo>
                  <a:pt x="235458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41548" y="3927348"/>
            <a:ext cx="553212" cy="169163"/>
          </a:xfrm>
          <a:custGeom>
            <a:avLst/>
            <a:gdLst/>
            <a:ahLst/>
            <a:cxnLst/>
            <a:rect l="l" t="t" r="r" b="b"/>
            <a:pathLst>
              <a:path w="553212" h="169163">
                <a:moveTo>
                  <a:pt x="0" y="169163"/>
                </a:moveTo>
                <a:lnTo>
                  <a:pt x="553212" y="169163"/>
                </a:lnTo>
                <a:lnTo>
                  <a:pt x="553212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94760" y="3927348"/>
            <a:ext cx="210312" cy="196595"/>
          </a:xfrm>
          <a:custGeom>
            <a:avLst/>
            <a:gdLst/>
            <a:ahLst/>
            <a:cxnLst/>
            <a:rect l="l" t="t" r="r" b="b"/>
            <a:pathLst>
              <a:path w="210312" h="196596">
                <a:moveTo>
                  <a:pt x="0" y="196595"/>
                </a:moveTo>
                <a:lnTo>
                  <a:pt x="210312" y="196595"/>
                </a:lnTo>
                <a:lnTo>
                  <a:pt x="210312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05072" y="3927348"/>
            <a:ext cx="685800" cy="196595"/>
          </a:xfrm>
          <a:custGeom>
            <a:avLst/>
            <a:gdLst/>
            <a:ahLst/>
            <a:cxnLst/>
            <a:rect l="l" t="t" r="r" b="b"/>
            <a:pathLst>
              <a:path w="685800" h="196596">
                <a:moveTo>
                  <a:pt x="0" y="196595"/>
                </a:moveTo>
                <a:lnTo>
                  <a:pt x="685800" y="196595"/>
                </a:lnTo>
                <a:lnTo>
                  <a:pt x="685800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90872" y="3927348"/>
            <a:ext cx="224027" cy="196595"/>
          </a:xfrm>
          <a:custGeom>
            <a:avLst/>
            <a:gdLst/>
            <a:ahLst/>
            <a:cxnLst/>
            <a:rect l="l" t="t" r="r" b="b"/>
            <a:pathLst>
              <a:path w="224027" h="196596">
                <a:moveTo>
                  <a:pt x="0" y="196595"/>
                </a:moveTo>
                <a:lnTo>
                  <a:pt x="224027" y="196595"/>
                </a:lnTo>
                <a:lnTo>
                  <a:pt x="224027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EDE5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14900" y="3927348"/>
            <a:ext cx="489203" cy="196595"/>
          </a:xfrm>
          <a:custGeom>
            <a:avLst/>
            <a:gdLst/>
            <a:ahLst/>
            <a:cxnLst/>
            <a:rect l="l" t="t" r="r" b="b"/>
            <a:pathLst>
              <a:path w="489203" h="196596">
                <a:moveTo>
                  <a:pt x="0" y="196595"/>
                </a:moveTo>
                <a:lnTo>
                  <a:pt x="489203" y="196595"/>
                </a:lnTo>
                <a:lnTo>
                  <a:pt x="489203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04104" y="3927348"/>
            <a:ext cx="187451" cy="169163"/>
          </a:xfrm>
          <a:custGeom>
            <a:avLst/>
            <a:gdLst/>
            <a:ahLst/>
            <a:cxnLst/>
            <a:rect l="l" t="t" r="r" b="b"/>
            <a:pathLst>
              <a:path w="187451" h="169163">
                <a:moveTo>
                  <a:pt x="0" y="169163"/>
                </a:moveTo>
                <a:lnTo>
                  <a:pt x="187451" y="169163"/>
                </a:lnTo>
                <a:lnTo>
                  <a:pt x="187451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91556" y="3927348"/>
            <a:ext cx="361188" cy="196595"/>
          </a:xfrm>
          <a:custGeom>
            <a:avLst/>
            <a:gdLst/>
            <a:ahLst/>
            <a:cxnLst/>
            <a:rect l="l" t="t" r="r" b="b"/>
            <a:pathLst>
              <a:path w="361188" h="196596">
                <a:moveTo>
                  <a:pt x="0" y="196595"/>
                </a:moveTo>
                <a:lnTo>
                  <a:pt x="361188" y="196595"/>
                </a:lnTo>
                <a:lnTo>
                  <a:pt x="361188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52744" y="3927348"/>
            <a:ext cx="237744" cy="196595"/>
          </a:xfrm>
          <a:custGeom>
            <a:avLst/>
            <a:gdLst/>
            <a:ahLst/>
            <a:cxnLst/>
            <a:rect l="l" t="t" r="r" b="b"/>
            <a:pathLst>
              <a:path w="237744" h="196596">
                <a:moveTo>
                  <a:pt x="0" y="196595"/>
                </a:moveTo>
                <a:lnTo>
                  <a:pt x="237744" y="196595"/>
                </a:lnTo>
                <a:lnTo>
                  <a:pt x="237744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90488" y="3927348"/>
            <a:ext cx="274320" cy="169163"/>
          </a:xfrm>
          <a:custGeom>
            <a:avLst/>
            <a:gdLst/>
            <a:ahLst/>
            <a:cxnLst/>
            <a:rect l="l" t="t" r="r" b="b"/>
            <a:pathLst>
              <a:path w="274320" h="169163">
                <a:moveTo>
                  <a:pt x="0" y="169163"/>
                </a:moveTo>
                <a:lnTo>
                  <a:pt x="274320" y="169163"/>
                </a:lnTo>
                <a:lnTo>
                  <a:pt x="27432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64808" y="3927348"/>
            <a:ext cx="365760" cy="169163"/>
          </a:xfrm>
          <a:custGeom>
            <a:avLst/>
            <a:gdLst/>
            <a:ahLst/>
            <a:cxnLst/>
            <a:rect l="l" t="t" r="r" b="b"/>
            <a:pathLst>
              <a:path w="365760" h="169163">
                <a:moveTo>
                  <a:pt x="0" y="169163"/>
                </a:moveTo>
                <a:lnTo>
                  <a:pt x="365760" y="169163"/>
                </a:lnTo>
                <a:lnTo>
                  <a:pt x="36576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30568" y="3927348"/>
            <a:ext cx="260603" cy="169163"/>
          </a:xfrm>
          <a:custGeom>
            <a:avLst/>
            <a:gdLst/>
            <a:ahLst/>
            <a:cxnLst/>
            <a:rect l="l" t="t" r="r" b="b"/>
            <a:pathLst>
              <a:path w="260603" h="169163">
                <a:moveTo>
                  <a:pt x="0" y="169163"/>
                </a:moveTo>
                <a:lnTo>
                  <a:pt x="260603" y="169163"/>
                </a:lnTo>
                <a:lnTo>
                  <a:pt x="26060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91172" y="3927348"/>
            <a:ext cx="489203" cy="169163"/>
          </a:xfrm>
          <a:custGeom>
            <a:avLst/>
            <a:gdLst/>
            <a:ahLst/>
            <a:cxnLst/>
            <a:rect l="l" t="t" r="r" b="b"/>
            <a:pathLst>
              <a:path w="489203" h="169163">
                <a:moveTo>
                  <a:pt x="0" y="169163"/>
                </a:moveTo>
                <a:lnTo>
                  <a:pt x="489203" y="169163"/>
                </a:lnTo>
                <a:lnTo>
                  <a:pt x="48920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F3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6968" y="4110228"/>
            <a:ext cx="512063" cy="0"/>
          </a:xfrm>
          <a:custGeom>
            <a:avLst/>
            <a:gdLst/>
            <a:ahLst/>
            <a:cxnLst/>
            <a:rect l="l" t="t" r="r" b="b"/>
            <a:pathLst>
              <a:path w="512063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032" y="4110228"/>
            <a:ext cx="749807" cy="0"/>
          </a:xfrm>
          <a:custGeom>
            <a:avLst/>
            <a:gdLst/>
            <a:ahLst/>
            <a:cxnLst/>
            <a:rect l="l" t="t" r="r" b="b"/>
            <a:pathLst>
              <a:path w="749807">
                <a:moveTo>
                  <a:pt x="0" y="0"/>
                </a:moveTo>
                <a:lnTo>
                  <a:pt x="749807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148840" y="4110228"/>
            <a:ext cx="356615" cy="0"/>
          </a:xfrm>
          <a:custGeom>
            <a:avLst/>
            <a:gdLst/>
            <a:ahLst/>
            <a:cxnLst/>
            <a:rect l="l" t="t" r="r" b="b"/>
            <a:pathLst>
              <a:path w="356615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505456" y="4110228"/>
            <a:ext cx="736092" cy="0"/>
          </a:xfrm>
          <a:custGeom>
            <a:avLst/>
            <a:gdLst/>
            <a:ahLst/>
            <a:cxnLst/>
            <a:rect l="l" t="t" r="r" b="b"/>
            <a:pathLst>
              <a:path w="736092">
                <a:moveTo>
                  <a:pt x="0" y="0"/>
                </a:moveTo>
                <a:lnTo>
                  <a:pt x="736092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41548" y="4110228"/>
            <a:ext cx="553212" cy="0"/>
          </a:xfrm>
          <a:custGeom>
            <a:avLst/>
            <a:gdLst/>
            <a:ahLst/>
            <a:cxnLst/>
            <a:rect l="l" t="t" r="r" b="b"/>
            <a:pathLst>
              <a:path w="553212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04104" y="4110228"/>
            <a:ext cx="187451" cy="0"/>
          </a:xfrm>
          <a:custGeom>
            <a:avLst/>
            <a:gdLst/>
            <a:ahLst/>
            <a:cxnLst/>
            <a:rect l="l" t="t" r="r" b="b"/>
            <a:pathLst>
              <a:path w="187451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90488" y="411022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64808" y="411022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30568" y="4110228"/>
            <a:ext cx="260603" cy="0"/>
          </a:xfrm>
          <a:custGeom>
            <a:avLst/>
            <a:gdLst/>
            <a:ahLst/>
            <a:cxnLst/>
            <a:rect l="l" t="t" r="r" b="b"/>
            <a:pathLst>
              <a:path w="260603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91172" y="4110228"/>
            <a:ext cx="489203" cy="0"/>
          </a:xfrm>
          <a:custGeom>
            <a:avLst/>
            <a:gdLst/>
            <a:ahLst/>
            <a:cxnLst/>
            <a:rect l="l" t="t" r="r" b="b"/>
            <a:pathLst>
              <a:path w="489203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28701">
            <a:solidFill>
              <a:srgbClr val="F3F3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0220" y="948991"/>
            <a:ext cx="6449954" cy="47193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St</a:t>
            </a:r>
            <a:r>
              <a:rPr sz="1600" b="1" spc="4" dirty="0" smtClean="0">
                <a:latin typeface="Trebuchet MS"/>
                <a:cs typeface="Trebuchet MS"/>
              </a:rPr>
              <a:t>r</a:t>
            </a:r>
            <a:r>
              <a:rPr sz="1600" b="1" spc="0" dirty="0" smtClean="0">
                <a:latin typeface="Trebuchet MS"/>
                <a:cs typeface="Trebuchet MS"/>
              </a:rPr>
              <a:t>uc</a:t>
            </a:r>
            <a:r>
              <a:rPr sz="1600" b="1" spc="4" dirty="0" smtClean="0">
                <a:latin typeface="Trebuchet MS"/>
                <a:cs typeface="Trebuchet MS"/>
              </a:rPr>
              <a:t>t</a:t>
            </a:r>
            <a:r>
              <a:rPr sz="1600" b="1" spc="0" dirty="0" smtClean="0">
                <a:latin typeface="Trebuchet MS"/>
                <a:cs typeface="Trebuchet MS"/>
              </a:rPr>
              <a:t>u</a:t>
            </a:r>
            <a:r>
              <a:rPr sz="1600" b="1" spc="4" dirty="0" smtClean="0">
                <a:latin typeface="Trebuchet MS"/>
                <a:cs typeface="Trebuchet MS"/>
              </a:rPr>
              <a:t>r</a:t>
            </a:r>
            <a:r>
              <a:rPr sz="1600" b="1" spc="0" dirty="0" smtClean="0">
                <a:latin typeface="Trebuchet MS"/>
                <a:cs typeface="Trebuchet MS"/>
              </a:rPr>
              <a:t>e</a:t>
            </a:r>
            <a:r>
              <a:rPr sz="1600" b="1" spc="-25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rdapat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viga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belah</a:t>
            </a:r>
            <a:r>
              <a:rPr sz="1600" spc="-4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as.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dipili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0220" y="1436671"/>
            <a:ext cx="1242324" cy="22809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Inf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rmasi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40977" y="1436671"/>
            <a:ext cx="4363870" cy="22809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600" spc="-3" dirty="0" smtClean="0">
                <a:latin typeface="Trebuchet MS"/>
                <a:cs typeface="Trebuchet MS"/>
              </a:rPr>
              <a:t>lain sehubungan dengan tabel juga ditampilkan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8508" y="4346523"/>
            <a:ext cx="583945" cy="335280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1000" spc="-333" dirty="0" smtClean="0">
                <a:solidFill>
                  <a:srgbClr val="50578D"/>
                </a:solidFill>
                <a:latin typeface="Malgun Gothic"/>
                <a:cs typeface="Malgun Gothic"/>
              </a:rPr>
              <a:t>�</a:t>
            </a:r>
            <a:r>
              <a:rPr sz="1000" spc="-333" dirty="0" smtClean="0">
                <a:solidFill>
                  <a:srgbClr val="4F4C5B"/>
                </a:solidFill>
                <a:latin typeface="Malgun Gothic"/>
                <a:cs typeface="Malgun Gothic"/>
              </a:rPr>
              <a:t>� </a:t>
            </a:r>
            <a:r>
              <a:rPr sz="1000" spc="8" dirty="0" smtClean="0">
                <a:latin typeface="Arial"/>
                <a:cs typeface="Arial"/>
              </a:rPr>
              <a:t>Add </a:t>
            </a:r>
            <a:r>
              <a:rPr sz="2450" spc="-943" dirty="0" smtClean="0">
                <a:solidFill>
                  <a:srgbClr val="7E9CB9"/>
                </a:solidFill>
                <a:latin typeface="Times New Roman"/>
                <a:cs typeface="Times New Roman"/>
              </a:rPr>
              <a:t>1</a:t>
            </a:r>
            <a:r>
              <a:rPr sz="2450" spc="-943" dirty="0" smtClean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476" y="4376600"/>
            <a:ext cx="4601339" cy="295504"/>
          </a:xfrm>
          <a:prstGeom prst="rect">
            <a:avLst/>
          </a:prstGeom>
        </p:spPr>
        <p:txBody>
          <a:bodyPr wrap="square" lIns="0" tIns="14763" rIns="0" bIns="0" rtlCol="0">
            <a:noAutofit/>
          </a:bodyPr>
          <a:lstStyle/>
          <a:p>
            <a:pPr marL="12700">
              <a:lnSpc>
                <a:spcPts val="2325"/>
              </a:lnSpc>
            </a:pPr>
            <a:r>
              <a:rPr sz="1450" spc="-293" dirty="0" smtClean="0">
                <a:solidFill>
                  <a:srgbClr val="7E9CB9"/>
                </a:solidFill>
                <a:latin typeface="Arial"/>
                <a:cs typeface="Arial"/>
              </a:rPr>
              <a:t>I </a:t>
            </a:r>
            <a:r>
              <a:rPr sz="1450" spc="-259" dirty="0" smtClean="0">
                <a:solidFill>
                  <a:srgbClr val="7E9CB9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tield(s)</a:t>
            </a:r>
            <a:r>
              <a:rPr sz="1000" spc="25" dirty="0" smtClean="0">
                <a:latin typeface="Arial"/>
                <a:cs typeface="Arial"/>
              </a:rPr>
              <a:t> </a:t>
            </a:r>
            <a:r>
              <a:rPr sz="1000" spc="19" dirty="0" smtClean="0">
                <a:solidFill>
                  <a:srgbClr val="579089"/>
                </a:solidFill>
                <a:latin typeface="Arial"/>
                <a:cs typeface="Arial"/>
                <a:hlinkClick r:id="rId4"/>
              </a:rPr>
              <a:t>@</a:t>
            </a:r>
            <a:r>
              <a:rPr sz="1000" spc="232" dirty="0" smtClean="0">
                <a:latin typeface="Arial"/>
                <a:cs typeface="Arial"/>
                <a:hlinkClick r:id="rId4"/>
              </a:rPr>
              <a:t>A</a:t>
            </a:r>
            <a:r>
              <a:rPr sz="1000" spc="-25" dirty="0" smtClean="0">
                <a:latin typeface="Arial"/>
                <a:cs typeface="Arial"/>
                <a:hlinkClick r:id="rId4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 </a:t>
            </a:r>
            <a:r>
              <a:rPr sz="1000" spc="-84" dirty="0" smtClean="0">
                <a:latin typeface="Arial"/>
                <a:cs typeface="Arial"/>
              </a:rPr>
              <a:t> </a:t>
            </a:r>
            <a:r>
              <a:rPr sz="1000" spc="-79" dirty="0" smtClean="0">
                <a:latin typeface="Arial"/>
                <a:cs typeface="Arial"/>
              </a:rPr>
              <a:t>E</a:t>
            </a:r>
            <a:r>
              <a:rPr sz="1000" spc="-66" dirty="0" smtClean="0">
                <a:latin typeface="Arial"/>
                <a:cs typeface="Arial"/>
              </a:rPr>
              <a:t>nd</a:t>
            </a:r>
            <a:r>
              <a:rPr sz="1000" spc="169" dirty="0" smtClean="0">
                <a:latin typeface="Arial"/>
                <a:cs typeface="Arial"/>
              </a:rPr>
              <a:t> </a:t>
            </a:r>
            <a:r>
              <a:rPr sz="1000" spc="-127" dirty="0" smtClean="0">
                <a:latin typeface="Arial"/>
                <a:cs typeface="Arial"/>
              </a:rPr>
              <a:t>o</a:t>
            </a:r>
            <a:r>
              <a:rPr sz="1000" spc="132" dirty="0" smtClean="0">
                <a:latin typeface="Arial"/>
                <a:cs typeface="Arial"/>
              </a:rPr>
              <a:t>fT</a:t>
            </a:r>
            <a:r>
              <a:rPr sz="1000" spc="-88" dirty="0" smtClean="0">
                <a:latin typeface="Arial"/>
                <a:cs typeface="Arial"/>
              </a:rPr>
              <a:t>a</a:t>
            </a:r>
            <a:r>
              <a:rPr sz="1000" spc="-55" dirty="0" smtClean="0">
                <a:latin typeface="Arial"/>
                <a:cs typeface="Arial"/>
              </a:rPr>
              <a:t>b</a:t>
            </a:r>
            <a:r>
              <a:rPr sz="1000" spc="27" dirty="0" smtClean="0">
                <a:latin typeface="Arial"/>
                <a:cs typeface="Arial"/>
              </a:rPr>
              <a:t>l</a:t>
            </a:r>
            <a:r>
              <a:rPr sz="1000" spc="-16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  </a:t>
            </a:r>
            <a:r>
              <a:rPr sz="1000" spc="-75" dirty="0" smtClean="0">
                <a:latin typeface="Arial"/>
                <a:cs typeface="Arial"/>
              </a:rPr>
              <a:t> </a:t>
            </a:r>
            <a:r>
              <a:rPr sz="1000" spc="450" dirty="0" smtClean="0">
                <a:solidFill>
                  <a:srgbClr val="6286A3"/>
                </a:solidFill>
                <a:latin typeface="Arial"/>
                <a:cs typeface="Arial"/>
              </a:rPr>
              <a:t>o</a:t>
            </a:r>
            <a:r>
              <a:rPr sz="1000" spc="232" dirty="0" smtClean="0">
                <a:latin typeface="Arial"/>
                <a:cs typeface="Arial"/>
              </a:rPr>
              <a:t>A</a:t>
            </a:r>
            <a:r>
              <a:rPr sz="1000" spc="-25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 </a:t>
            </a:r>
            <a:r>
              <a:rPr sz="1000" spc="-125" dirty="0" smtClean="0">
                <a:latin typeface="Arial"/>
                <a:cs typeface="Arial"/>
              </a:rPr>
              <a:t> </a:t>
            </a:r>
            <a:r>
              <a:rPr sz="1000" spc="-33" dirty="0" smtClean="0">
                <a:latin typeface="Arial"/>
                <a:cs typeface="Arial"/>
              </a:rPr>
              <a:t>B</a:t>
            </a:r>
            <a:r>
              <a:rPr sz="1000" spc="-27" dirty="0" smtClean="0">
                <a:latin typeface="Arial"/>
                <a:cs typeface="Arial"/>
              </a:rPr>
              <a:t>eg</a:t>
            </a:r>
            <a:r>
              <a:rPr sz="1000" spc="-11" dirty="0" smtClean="0">
                <a:latin typeface="Arial"/>
                <a:cs typeface="Arial"/>
              </a:rPr>
              <a:t>i</a:t>
            </a:r>
            <a:r>
              <a:rPr sz="1000" spc="-27" dirty="0" smtClean="0">
                <a:latin typeface="Arial"/>
                <a:cs typeface="Arial"/>
              </a:rPr>
              <a:t>nn</a:t>
            </a:r>
            <a:r>
              <a:rPr sz="1000" spc="-11" dirty="0" smtClean="0">
                <a:latin typeface="Arial"/>
                <a:cs typeface="Arial"/>
              </a:rPr>
              <a:t>i</a:t>
            </a:r>
            <a:r>
              <a:rPr sz="1000" spc="-27" dirty="0" smtClean="0">
                <a:latin typeface="Arial"/>
                <a:cs typeface="Arial"/>
              </a:rPr>
              <a:t>ng</a:t>
            </a:r>
            <a:r>
              <a:rPr sz="1000" spc="165" dirty="0" smtClean="0">
                <a:latin typeface="Arial"/>
                <a:cs typeface="Arial"/>
              </a:rPr>
              <a:t> </a:t>
            </a:r>
            <a:r>
              <a:rPr sz="2100" spc="-735" dirty="0" smtClean="0">
                <a:latin typeface="Arial"/>
                <a:cs typeface="Arial"/>
              </a:rPr>
              <a:t>o</a:t>
            </a:r>
            <a:r>
              <a:rPr sz="2100" spc="-221" dirty="0" smtClean="0">
                <a:latin typeface="Arial"/>
                <a:cs typeface="Arial"/>
              </a:rPr>
              <a:t>f</a:t>
            </a:r>
            <a:r>
              <a:rPr sz="2100" spc="-364" dirty="0" smtClean="0">
                <a:latin typeface="Arial"/>
                <a:cs typeface="Arial"/>
              </a:rPr>
              <a:t> </a:t>
            </a:r>
            <a:r>
              <a:rPr sz="1000" spc="-54" dirty="0" smtClean="0">
                <a:latin typeface="Arial"/>
                <a:cs typeface="Arial"/>
              </a:rPr>
              <a:t>T</a:t>
            </a:r>
            <a:r>
              <a:rPr sz="1000" spc="-50" dirty="0" smtClean="0">
                <a:latin typeface="Arial"/>
                <a:cs typeface="Arial"/>
              </a:rPr>
              <a:t>ab</a:t>
            </a:r>
            <a:r>
              <a:rPr sz="1000" spc="-19" dirty="0" smtClean="0">
                <a:latin typeface="Arial"/>
                <a:cs typeface="Arial"/>
              </a:rPr>
              <a:t>l</a:t>
            </a:r>
            <a:r>
              <a:rPr sz="1000" spc="-50" dirty="0" smtClean="0">
                <a:latin typeface="Arial"/>
                <a:cs typeface="Arial"/>
              </a:rPr>
              <a:t>e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212" dirty="0" smtClean="0">
                <a:latin typeface="Arial"/>
                <a:cs typeface="Arial"/>
              </a:rPr>
              <a:t> </a:t>
            </a:r>
            <a:r>
              <a:rPr sz="1000" spc="302" dirty="0" smtClean="0">
                <a:solidFill>
                  <a:srgbClr val="6286A3"/>
                </a:solidFill>
                <a:latin typeface="Arial"/>
                <a:cs typeface="Arial"/>
              </a:rPr>
              <a:t>Q</a:t>
            </a:r>
            <a:r>
              <a:rPr sz="1000" spc="232" dirty="0" smtClean="0">
                <a:latin typeface="Arial"/>
                <a:cs typeface="Arial"/>
              </a:rPr>
              <a:t>A</a:t>
            </a:r>
            <a:r>
              <a:rPr sz="1000" spc="-44" dirty="0" smtClean="0">
                <a:latin typeface="Arial"/>
                <a:cs typeface="Arial"/>
              </a:rPr>
              <a:t>ft</a:t>
            </a:r>
            <a:r>
              <a:rPr sz="1000" spc="-55" dirty="0" smtClean="0">
                <a:latin typeface="Arial"/>
                <a:cs typeface="Arial"/>
              </a:rPr>
              <a:t>e</a:t>
            </a:r>
            <a:r>
              <a:rPr sz="1000" spc="58" dirty="0" smtClean="0">
                <a:latin typeface="Arial"/>
                <a:cs typeface="Arial"/>
              </a:rPr>
              <a:t>r</a:t>
            </a:r>
            <a:r>
              <a:rPr sz="1000" spc="44" dirty="0" smtClean="0">
                <a:latin typeface="Arial"/>
                <a:cs typeface="Arial"/>
              </a:rPr>
              <a:t> </a:t>
            </a:r>
            <a:r>
              <a:rPr sz="2100" spc="-1675" dirty="0" smtClean="0">
                <a:solidFill>
                  <a:srgbClr val="7E9CB9"/>
                </a:solidFill>
                <a:latin typeface="Malgun Gothic"/>
                <a:cs typeface="Malgun Gothic"/>
              </a:rPr>
              <a:t>�</a:t>
            </a:r>
            <a:r>
              <a:rPr sz="1000" spc="-161" dirty="0" smtClean="0">
                <a:latin typeface="Arial"/>
                <a:cs typeface="Arial"/>
              </a:rPr>
              <a:t>n</a:t>
            </a:r>
            <a:r>
              <a:rPr sz="1000" spc="-339" dirty="0" smtClean="0">
                <a:solidFill>
                  <a:srgbClr val="7E9CB9"/>
                </a:solidFill>
                <a:latin typeface="Arial"/>
                <a:cs typeface="Arial"/>
              </a:rPr>
              <a:t>_</a:t>
            </a:r>
            <a:r>
              <a:rPr sz="1000" spc="-480" dirty="0" smtClean="0">
                <a:latin typeface="Arial"/>
                <a:cs typeface="Arial"/>
              </a:rPr>
              <a:t>m</a:t>
            </a:r>
            <a:r>
              <a:rPr sz="2100" u="heavy" spc="214" dirty="0" smtClean="0">
                <a:solidFill>
                  <a:srgbClr val="50578D"/>
                </a:solidFill>
                <a:latin typeface="Arial"/>
                <a:cs typeface="Arial"/>
              </a:rPr>
              <a:t> </a:t>
            </a:r>
            <a:r>
              <a:rPr sz="2100" u="heavy" spc="0" dirty="0" smtClean="0">
                <a:solidFill>
                  <a:srgbClr val="50578D"/>
                </a:solidFill>
                <a:latin typeface="Arial"/>
                <a:cs typeface="Arial"/>
              </a:rPr>
              <a:t>  </a:t>
            </a:r>
            <a:r>
              <a:rPr sz="2100" u="heavy" spc="14" dirty="0" smtClean="0">
                <a:solidFill>
                  <a:srgbClr val="50578D"/>
                </a:solidFill>
                <a:latin typeface="Arial"/>
                <a:cs typeface="Arial"/>
              </a:rPr>
              <a:t> </a:t>
            </a:r>
            <a:r>
              <a:rPr sz="2100" spc="-335" dirty="0" smtClean="0">
                <a:solidFill>
                  <a:srgbClr val="50578D"/>
                </a:solidFill>
                <a:latin typeface="Arial"/>
                <a:cs typeface="Arial"/>
              </a:rPr>
              <a:t>v</a:t>
            </a:r>
            <a:r>
              <a:rPr sz="2100" spc="-1742" dirty="0" smtClean="0">
                <a:solidFill>
                  <a:srgbClr val="7E9CB9"/>
                </a:solidFill>
                <a:latin typeface="Malgun Gothic"/>
                <a:cs typeface="Malgun Gothic"/>
              </a:rPr>
              <a:t>�</a:t>
            </a:r>
            <a:r>
              <a:rPr sz="2100" spc="-375" dirty="0" smtClean="0">
                <a:solidFill>
                  <a:srgbClr val="7E9CB9"/>
                </a:solidFill>
                <a:latin typeface="Malgun Gothic"/>
                <a:cs typeface="Malgun Gothic"/>
              </a:rPr>
              <a:t> </a:t>
            </a:r>
            <a:r>
              <a:rPr sz="2100" spc="776" dirty="0" smtClean="0">
                <a:solidFill>
                  <a:srgbClr val="07335B"/>
                </a:solidFill>
                <a:latin typeface="Malgun Gothic"/>
                <a:cs typeface="Malgun Gothic"/>
              </a:rPr>
              <a:t>�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3372" y="5320714"/>
            <a:ext cx="2545966" cy="339496"/>
          </a:xfrm>
          <a:prstGeom prst="rect">
            <a:avLst/>
          </a:prstGeom>
        </p:spPr>
        <p:txBody>
          <a:bodyPr wrap="square" lIns="0" tIns="16986" rIns="0" bIns="0" rtlCol="0">
            <a:noAutofit/>
          </a:bodyPr>
          <a:lstStyle/>
          <a:p>
            <a:pPr marL="12700">
              <a:lnSpc>
                <a:spcPts val="2675"/>
              </a:lnSpc>
            </a:pPr>
            <a:r>
              <a:rPr sz="1000" spc="-31" dirty="0" smtClean="0">
                <a:latin typeface="Arial"/>
                <a:cs typeface="Arial"/>
              </a:rPr>
              <a:t>Create  an index  on </a:t>
            </a:r>
            <a:r>
              <a:rPr sz="2450" spc="-373" dirty="0" smtClean="0">
                <a:solidFill>
                  <a:srgbClr val="7E9CB9"/>
                </a:solidFill>
                <a:latin typeface="Malgun Gothic"/>
                <a:cs typeface="Malgun Gothic"/>
              </a:rPr>
              <a:t>�</a:t>
            </a:r>
            <a:r>
              <a:rPr sz="2450" spc="-183" dirty="0" smtClean="0">
                <a:latin typeface="Times New Roman"/>
                <a:cs typeface="Times New Roman"/>
              </a:rPr>
              <a:t>1</a:t>
            </a:r>
            <a:r>
              <a:rPr sz="2450" spc="-183" dirty="0" smtClean="0">
                <a:solidFill>
                  <a:srgbClr val="7E9CB9"/>
                </a:solidFill>
                <a:latin typeface="Times New Roman"/>
                <a:cs typeface="Times New Roman"/>
              </a:rPr>
              <a:t>_</a:t>
            </a:r>
            <a:r>
              <a:rPr sz="2450" spc="-373" dirty="0" smtClean="0">
                <a:solidFill>
                  <a:srgbClr val="7E9CB9"/>
                </a:solidFill>
                <a:latin typeface="Malgun Gothic"/>
                <a:cs typeface="Malgun Gothic"/>
              </a:rPr>
              <a:t>� </a:t>
            </a:r>
            <a:r>
              <a:rPr sz="1000" spc="-31" dirty="0" smtClean="0">
                <a:latin typeface="Arial"/>
                <a:cs typeface="Arial"/>
              </a:rPr>
              <a:t>columns</a:t>
            </a:r>
            <a:r>
              <a:rPr sz="1000" spc="-373" dirty="0" smtClean="0">
                <a:solidFill>
                  <a:srgbClr val="07335B"/>
                </a:solidFill>
                <a:latin typeface="Malgun Gothic"/>
                <a:cs typeface="Malgun Gothic"/>
              </a:rPr>
              <a:t>�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41596" y="5423735"/>
            <a:ext cx="587102" cy="172720"/>
          </a:xfrm>
          <a:prstGeom prst="rect">
            <a:avLst/>
          </a:prstGeom>
        </p:spPr>
        <p:txBody>
          <a:bodyPr wrap="square" lIns="0" tIns="8128" rIns="0" bIns="0" rtlCol="0">
            <a:noAutofit/>
          </a:bodyPr>
          <a:lstStyle/>
          <a:p>
            <a:pPr marL="12700">
              <a:lnSpc>
                <a:spcPts val="1280"/>
              </a:lnSpc>
            </a:pPr>
            <a:r>
              <a:rPr sz="750" spc="17" dirty="0" smtClean="0">
                <a:latin typeface="Times New Roman"/>
                <a:cs typeface="Times New Roman"/>
              </a:rPr>
              <a:t>2</a:t>
            </a:r>
            <a:r>
              <a:rPr sz="750" spc="278" dirty="0" smtClean="0">
                <a:latin typeface="Times New Roman"/>
                <a:cs typeface="Times New Roman"/>
              </a:rPr>
              <a:t>,</a:t>
            </a:r>
            <a:r>
              <a:rPr sz="750" spc="29" dirty="0" smtClean="0">
                <a:latin typeface="Times New Roman"/>
                <a:cs typeface="Times New Roman"/>
              </a:rPr>
              <a:t> </a:t>
            </a:r>
            <a:r>
              <a:rPr sz="750" spc="17" dirty="0" smtClean="0">
                <a:solidFill>
                  <a:srgbClr val="0E0E0E"/>
                </a:solidFill>
                <a:latin typeface="Times New Roman"/>
                <a:cs typeface="Times New Roman"/>
              </a:rPr>
              <a:t>0</a:t>
            </a:r>
            <a:r>
              <a:rPr sz="750" spc="160" dirty="0" smtClean="0">
                <a:latin typeface="Times New Roman"/>
                <a:cs typeface="Times New Roman"/>
              </a:rPr>
              <a:t>4</a:t>
            </a:r>
            <a:r>
              <a:rPr sz="750" spc="281" dirty="0" smtClean="0">
                <a:solidFill>
                  <a:srgbClr val="1F1F20"/>
                </a:solidFill>
                <a:latin typeface="Times New Roman"/>
                <a:cs typeface="Times New Roman"/>
              </a:rPr>
              <a:t>s</a:t>
            </a:r>
            <a:r>
              <a:rPr sz="750" spc="0" dirty="0" smtClean="0">
                <a:solidFill>
                  <a:srgbClr val="1F1F20"/>
                </a:solidFill>
                <a:latin typeface="Times New Roman"/>
                <a:cs typeface="Times New Roman"/>
              </a:rPr>
              <a:t>     </a:t>
            </a:r>
            <a:r>
              <a:rPr sz="750" spc="-44" dirty="0" smtClean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150" spc="-191" dirty="0" smtClean="0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324" y="5439397"/>
            <a:ext cx="684489" cy="152131"/>
          </a:xfrm>
          <a:prstGeom prst="rect">
            <a:avLst/>
          </a:prstGeom>
        </p:spPr>
        <p:txBody>
          <a:bodyPr wrap="square" lIns="0" tIns="7302" rIns="0" bIns="0" rtlCol="0">
            <a:noAutofit/>
          </a:bodyPr>
          <a:lstStyle/>
          <a:p>
            <a:pPr marL="12700">
              <a:lnSpc>
                <a:spcPts val="1150"/>
              </a:lnSpc>
            </a:pPr>
            <a:r>
              <a:rPr sz="1000" spc="1619" dirty="0" smtClean="0">
                <a:solidFill>
                  <a:srgbClr val="FB0808"/>
                </a:solidFill>
                <a:latin typeface="Malgun Gothic"/>
                <a:cs typeface="Malgun Gothic"/>
              </a:rPr>
              <a:t>�</a:t>
            </a:r>
            <a:r>
              <a:rPr sz="1000" spc="59" dirty="0" smtClean="0">
                <a:latin typeface="Arial"/>
                <a:cs typeface="Arial"/>
              </a:rPr>
              <a:t>n</a:t>
            </a:r>
            <a:r>
              <a:rPr sz="1000" spc="59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59" dirty="0" smtClean="0">
                <a:solidFill>
                  <a:srgbClr val="1F1F20"/>
                </a:solidFill>
                <a:latin typeface="Arial"/>
                <a:cs typeface="Arial"/>
              </a:rPr>
              <a:t>e</a:t>
            </a:r>
            <a:r>
              <a:rPr sz="1000" spc="59" dirty="0" smtClean="0">
                <a:solidFill>
                  <a:srgbClr val="3B3A3D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6072" y="2487167"/>
            <a:ext cx="822960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1399032" y="2487167"/>
            <a:ext cx="749807" cy="16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2148840" y="2487167"/>
            <a:ext cx="356615" cy="16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505455" y="2487167"/>
            <a:ext cx="5074920" cy="16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1399032" y="2647188"/>
            <a:ext cx="5692140" cy="38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7091172" y="2647188"/>
            <a:ext cx="489203" cy="608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5155">
              <a:lnSpc>
                <a:spcPct val="95825"/>
              </a:lnSpc>
              <a:spcBef>
                <a:spcPts val="2067"/>
              </a:spcBef>
            </a:pPr>
            <a:r>
              <a:rPr sz="1450" spc="-236" dirty="0" smtClean="0">
                <a:solidFill>
                  <a:srgbClr val="4F4C5B"/>
                </a:solidFill>
                <a:latin typeface="Arial"/>
                <a:cs typeface="Arial"/>
              </a:rPr>
              <a:t>rn:l</a:t>
            </a:r>
            <a:endParaRPr sz="1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072" y="3035807"/>
            <a:ext cx="310896" cy="219455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27432">
              <a:lnSpc>
                <a:spcPct val="95825"/>
              </a:lnSpc>
            </a:pPr>
            <a:r>
              <a:rPr sz="1350" spc="28" dirty="0" smtClean="0">
                <a:solidFill>
                  <a:srgbClr val="1C507F"/>
                </a:solidFill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6968" y="3035807"/>
            <a:ext cx="3118104" cy="219455"/>
          </a:xfrm>
          <a:prstGeom prst="rect">
            <a:avLst/>
          </a:prstGeom>
        </p:spPr>
        <p:txBody>
          <a:bodyPr wrap="square" lIns="0" tIns="36195" rIns="0" bIns="0" rtlCol="0">
            <a:noAutofit/>
          </a:bodyPr>
          <a:lstStyle/>
          <a:p>
            <a:pPr marL="18287">
              <a:lnSpc>
                <a:spcPct val="95825"/>
              </a:lnSpc>
            </a:pPr>
            <a:r>
              <a:rPr sz="1000" spc="-66" dirty="0" smtClean="0">
                <a:latin typeface="Arial"/>
                <a:cs typeface="Arial"/>
              </a:rPr>
              <a:t>n</a:t>
            </a:r>
            <a:r>
              <a:rPr sz="1000" spc="78" dirty="0" smtClean="0">
                <a:latin typeface="Arial"/>
                <a:cs typeface="Arial"/>
              </a:rPr>
              <a:t>i</a:t>
            </a:r>
            <a:r>
              <a:rPr sz="1000" spc="148" dirty="0" smtClean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       </a:t>
            </a:r>
            <a:r>
              <a:rPr sz="1000" spc="-144" dirty="0" smtClean="0">
                <a:latin typeface="Arial"/>
                <a:cs typeface="Arial"/>
              </a:rPr>
              <a:t>v</a:t>
            </a:r>
            <a:r>
              <a:rPr sz="1000" spc="-88" dirty="0" smtClean="0">
                <a:latin typeface="Arial"/>
                <a:cs typeface="Arial"/>
              </a:rPr>
              <a:t>a</a:t>
            </a:r>
            <a:r>
              <a:rPr sz="1000" spc="58" dirty="0" smtClean="0">
                <a:latin typeface="Arial"/>
                <a:cs typeface="Arial"/>
              </a:rPr>
              <a:t>r</a:t>
            </a:r>
            <a:r>
              <a:rPr sz="1000" spc="-34" dirty="0" smtClean="0">
                <a:latin typeface="Arial"/>
                <a:cs typeface="Arial"/>
              </a:rPr>
              <a:t>c</a:t>
            </a:r>
            <a:r>
              <a:rPr sz="1000" spc="-55" dirty="0" smtClean="0">
                <a:latin typeface="Arial"/>
                <a:cs typeface="Arial"/>
              </a:rPr>
              <a:t>h</a:t>
            </a:r>
            <a:r>
              <a:rPr sz="1000" spc="-94" dirty="0" smtClean="0">
                <a:latin typeface="Arial"/>
                <a:cs typeface="Arial"/>
              </a:rPr>
              <a:t> </a:t>
            </a:r>
            <a:r>
              <a:rPr sz="1000" spc="-200" dirty="0" smtClean="0">
                <a:latin typeface="Arial"/>
                <a:cs typeface="Arial"/>
              </a:rPr>
              <a:t>a</a:t>
            </a:r>
            <a:r>
              <a:rPr sz="1000" spc="-134" dirty="0" smtClean="0">
                <a:latin typeface="Arial"/>
                <a:cs typeface="Arial"/>
              </a:rPr>
              <a:t> </a:t>
            </a:r>
            <a:r>
              <a:rPr sz="1000" spc="-83" dirty="0" smtClean="0">
                <a:latin typeface="Arial"/>
                <a:cs typeface="Arial"/>
              </a:rPr>
              <a:t>r</a:t>
            </a:r>
            <a:r>
              <a:rPr sz="1000" spc="-9" dirty="0" smtClean="0">
                <a:latin typeface="Arial"/>
                <a:cs typeface="Arial"/>
              </a:rPr>
              <a:t>(</a:t>
            </a:r>
            <a:r>
              <a:rPr sz="1000" spc="-272" dirty="0" smtClean="0">
                <a:latin typeface="Arial"/>
                <a:cs typeface="Arial"/>
              </a:rPr>
              <a:t>1</a:t>
            </a:r>
            <a:r>
              <a:rPr sz="1000" spc="126" dirty="0" smtClean="0">
                <a:latin typeface="Arial"/>
                <a:cs typeface="Arial"/>
              </a:rPr>
              <a:t>0</a:t>
            </a:r>
            <a:r>
              <a:rPr sz="1000" spc="-9" dirty="0" smtClean="0">
                <a:latin typeface="Arial"/>
                <a:cs typeface="Arial"/>
              </a:rPr>
              <a:t>)</a:t>
            </a:r>
            <a:r>
              <a:rPr sz="1000" spc="0" dirty="0" smtClean="0">
                <a:latin typeface="Arial"/>
                <a:cs typeface="Arial"/>
              </a:rPr>
              <a:t>   </a:t>
            </a:r>
            <a:r>
              <a:rPr sz="1000" spc="114" dirty="0" smtClean="0">
                <a:latin typeface="Arial"/>
                <a:cs typeface="Arial"/>
              </a:rPr>
              <a:t> </a:t>
            </a:r>
            <a:r>
              <a:rPr sz="1000" spc="-150" dirty="0" smtClean="0">
                <a:latin typeface="Arial"/>
                <a:cs typeface="Arial"/>
              </a:rPr>
              <a:t>l</a:t>
            </a:r>
            <a:r>
              <a:rPr sz="1000" spc="-16" dirty="0" smtClean="0">
                <a:latin typeface="Arial"/>
                <a:cs typeface="Arial"/>
              </a:rPr>
              <a:t>a</a:t>
            </a:r>
            <a:r>
              <a:rPr sz="1000" spc="10" dirty="0" smtClean="0">
                <a:latin typeface="Arial"/>
                <a:cs typeface="Arial"/>
              </a:rPr>
              <a:t>t</a:t>
            </a:r>
            <a:r>
              <a:rPr sz="1000" spc="27" dirty="0" smtClean="0">
                <a:latin typeface="Arial"/>
                <a:cs typeface="Arial"/>
              </a:rPr>
              <a:t>i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n</a:t>
            </a:r>
            <a:r>
              <a:rPr sz="1000" spc="-200" dirty="0" smtClean="0">
                <a:latin typeface="Arial"/>
                <a:cs typeface="Arial"/>
              </a:rPr>
              <a:t>1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-16" dirty="0" smtClean="0">
                <a:latin typeface="Arial"/>
                <a:cs typeface="Arial"/>
              </a:rPr>
              <a:t>_</a:t>
            </a:r>
            <a:r>
              <a:rPr sz="1000" spc="-127" dirty="0" smtClean="0">
                <a:latin typeface="Arial"/>
                <a:cs typeface="Arial"/>
              </a:rPr>
              <a:t>g</a:t>
            </a:r>
            <a:r>
              <a:rPr sz="1000" spc="-16" dirty="0" smtClean="0">
                <a:latin typeface="Arial"/>
                <a:cs typeface="Arial"/>
              </a:rPr>
              <a:t>ene</a:t>
            </a:r>
            <a:r>
              <a:rPr sz="1000" spc="58" dirty="0" smtClean="0">
                <a:latin typeface="Arial"/>
                <a:cs typeface="Arial"/>
              </a:rPr>
              <a:t>r</a:t>
            </a:r>
            <a:r>
              <a:rPr sz="1000" spc="-88" dirty="0" smtClean="0">
                <a:latin typeface="Arial"/>
                <a:cs typeface="Arial"/>
              </a:rPr>
              <a:t>a</a:t>
            </a:r>
            <a:r>
              <a:rPr sz="1000" spc="-6" dirty="0" smtClean="0">
                <a:latin typeface="Arial"/>
                <a:cs typeface="Arial"/>
              </a:rPr>
              <a:t>l</a:t>
            </a:r>
            <a:r>
              <a:rPr sz="1000" spc="54" dirty="0" smtClean="0">
                <a:latin typeface="Arial"/>
                <a:cs typeface="Arial"/>
              </a:rPr>
              <a:t>_</a:t>
            </a:r>
            <a:r>
              <a:rPr sz="1000" spc="-34" dirty="0" smtClean="0">
                <a:latin typeface="Arial"/>
                <a:cs typeface="Arial"/>
              </a:rPr>
              <a:t>c</a:t>
            </a:r>
            <a:r>
              <a:rPr sz="1000" spc="-6" dirty="0" smtClean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05072" y="3035807"/>
            <a:ext cx="1399031" cy="891540"/>
          </a:xfrm>
          <a:prstGeom prst="rect">
            <a:avLst/>
          </a:prstGeom>
        </p:spPr>
        <p:txBody>
          <a:bodyPr wrap="square" lIns="0" tIns="36195" rIns="0" bIns="0" rtlCol="0">
            <a:noAutofit/>
          </a:bodyPr>
          <a:lstStyle/>
          <a:p>
            <a:pPr marL="27431">
              <a:lnSpc>
                <a:spcPct val="95825"/>
              </a:lnSpc>
            </a:pPr>
            <a:r>
              <a:rPr sz="1000" spc="-102" dirty="0" smtClean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 marL="27431">
              <a:lnSpc>
                <a:spcPct val="95825"/>
              </a:lnSpc>
              <a:spcBef>
                <a:spcPts val="2378"/>
              </a:spcBef>
            </a:pPr>
            <a:r>
              <a:rPr sz="1000" spc="-102" dirty="0" smtClean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 marL="27431">
              <a:lnSpc>
                <a:spcPct val="95825"/>
              </a:lnSpc>
              <a:spcBef>
                <a:spcPts val="578"/>
              </a:spcBef>
            </a:pPr>
            <a:r>
              <a:rPr sz="1000" spc="-102" dirty="0" smtClean="0">
                <a:latin typeface="Arial"/>
                <a:cs typeface="Arial"/>
              </a:rPr>
              <a:t>N</a:t>
            </a:r>
            <a:r>
              <a:rPr sz="1000" spc="-102" dirty="0" smtClean="0">
                <a:solidFill>
                  <a:srgbClr val="0E0E0E"/>
                </a:solidFill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04104" y="3035807"/>
            <a:ext cx="202058" cy="1088771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36575">
              <a:lnSpc>
                <a:spcPts val="1839"/>
              </a:lnSpc>
            </a:pPr>
            <a:r>
              <a:rPr sz="1000" spc="-439" dirty="0" smtClean="0">
                <a:solidFill>
                  <a:srgbClr val="4F4C5B"/>
                </a:solidFill>
                <a:latin typeface="Malgun Gothic"/>
                <a:cs typeface="Malgun Gothic"/>
              </a:rPr>
              <a:t>�</a:t>
            </a:r>
            <a:r>
              <a:rPr sz="1550" spc="-36" dirty="0" smtClean="0"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  <a:p>
            <a:pPr marL="36575">
              <a:lnSpc>
                <a:spcPts val="1719"/>
              </a:lnSpc>
              <a:spcBef>
                <a:spcPts val="1557"/>
              </a:spcBef>
            </a:pPr>
            <a:r>
              <a:rPr sz="1000" spc="-439" dirty="0" smtClean="0">
                <a:solidFill>
                  <a:srgbClr val="4F4C5B"/>
                </a:solidFill>
                <a:latin typeface="Malgun Gothic"/>
                <a:cs typeface="Malgun Gothic"/>
              </a:rPr>
              <a:t>�</a:t>
            </a:r>
            <a:r>
              <a:rPr sz="1550" spc="-36" dirty="0" smtClean="0"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  <a:p>
            <a:pPr marL="36575" marR="14606">
              <a:lnSpc>
                <a:spcPts val="1625"/>
              </a:lnSpc>
              <a:spcBef>
                <a:spcPts val="81"/>
              </a:spcBef>
            </a:pPr>
            <a:r>
              <a:rPr sz="1000" spc="-499" dirty="0" smtClean="0">
                <a:solidFill>
                  <a:srgbClr val="4F4C5B"/>
                </a:solidFill>
                <a:latin typeface="Malgun Gothic"/>
                <a:cs typeface="Malgun Gothic"/>
              </a:rPr>
              <a:t>�</a:t>
            </a:r>
            <a:r>
              <a:rPr sz="1250" spc="48" dirty="0" smtClean="0"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1556" y="3035807"/>
            <a:ext cx="628414" cy="891540"/>
          </a:xfrm>
          <a:prstGeom prst="rect">
            <a:avLst/>
          </a:prstGeom>
        </p:spPr>
        <p:txBody>
          <a:bodyPr wrap="square" lIns="0" tIns="14001" rIns="0" bIns="0" rtlCol="0">
            <a:noAutofit/>
          </a:bodyPr>
          <a:lstStyle/>
          <a:p>
            <a:pPr marL="132588">
              <a:lnSpc>
                <a:spcPts val="2205"/>
              </a:lnSpc>
            </a:pPr>
            <a:r>
              <a:rPr sz="1950" spc="173" dirty="0" smtClean="0">
                <a:solidFill>
                  <a:srgbClr val="8E6241"/>
                </a:solidFill>
                <a:latin typeface="Arial"/>
                <a:cs typeface="Arial"/>
              </a:rPr>
              <a:t>-" </a:t>
            </a:r>
            <a:r>
              <a:rPr sz="2850" spc="84" baseline="18308" dirty="0" smtClean="0">
                <a:solidFill>
                  <a:srgbClr val="C90403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  <a:p>
            <a:pPr marL="132588">
              <a:lnSpc>
                <a:spcPts val="2415"/>
              </a:lnSpc>
              <a:spcBef>
                <a:spcPts val="712"/>
              </a:spcBef>
            </a:pPr>
            <a:r>
              <a:rPr sz="2925" spc="173" baseline="-14865" dirty="0" smtClean="0">
                <a:solidFill>
                  <a:srgbClr val="8E6241"/>
                </a:solidFill>
                <a:latin typeface="Arial"/>
                <a:cs typeface="Arial"/>
              </a:rPr>
              <a:t>-" </a:t>
            </a:r>
            <a:r>
              <a:rPr sz="1900" spc="84" dirty="0" smtClean="0">
                <a:solidFill>
                  <a:srgbClr val="C90403"/>
                </a:solidFill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  <a:p>
            <a:pPr marL="132588" marR="217">
              <a:lnSpc>
                <a:spcPts val="1700"/>
              </a:lnSpc>
            </a:pPr>
            <a:r>
              <a:rPr sz="2925" spc="164" baseline="-11892" dirty="0" smtClean="0">
                <a:solidFill>
                  <a:srgbClr val="8E6241"/>
                </a:solidFill>
                <a:latin typeface="Arial"/>
                <a:cs typeface="Arial"/>
              </a:rPr>
              <a:t>-" </a:t>
            </a:r>
            <a:r>
              <a:rPr sz="2050" spc="9" dirty="0" smtClean="0">
                <a:solidFill>
                  <a:srgbClr val="C90403"/>
                </a:solidFill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0488" y="3035807"/>
            <a:ext cx="309464" cy="4434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128015">
              <a:lnSpc>
                <a:spcPct val="95825"/>
              </a:lnSpc>
            </a:pPr>
            <a:r>
              <a:rPr sz="1400" spc="9" dirty="0" smtClean="0">
                <a:solidFill>
                  <a:srgbClr val="3B3A3D"/>
                </a:solidFill>
                <a:latin typeface="Times New Roman"/>
                <a:cs typeface="Times New Roman"/>
              </a:rPr>
              <a:t>fa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808" y="3035807"/>
            <a:ext cx="643532" cy="219456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46303">
              <a:lnSpc>
                <a:spcPts val="1730"/>
              </a:lnSpc>
            </a:pPr>
            <a:r>
              <a:rPr sz="2250" spc="-646" dirty="0" smtClean="0">
                <a:solidFill>
                  <a:srgbClr val="7E4D53"/>
                </a:solidFill>
                <a:latin typeface="Times New Roman"/>
                <a:cs typeface="Times New Roman"/>
              </a:rPr>
              <a:t>m</a:t>
            </a:r>
            <a:r>
              <a:rPr sz="2250" spc="-208" dirty="0" smtClean="0">
                <a:solidFill>
                  <a:srgbClr val="7E4D53"/>
                </a:solidFill>
                <a:latin typeface="Times New Roman"/>
                <a:cs typeface="Times New Roman"/>
              </a:rPr>
              <a:t>  </a:t>
            </a:r>
            <a:r>
              <a:rPr sz="2250" spc="-87" dirty="0" smtClean="0">
                <a:solidFill>
                  <a:srgbClr val="7E4D53"/>
                </a:solidFill>
                <a:latin typeface="Times New Roman"/>
                <a:cs typeface="Times New Roman"/>
              </a:rPr>
              <a:t> </a:t>
            </a:r>
            <a:r>
              <a:rPr sz="2250" spc="-646" dirty="0" smtClean="0">
                <a:solidFill>
                  <a:srgbClr val="4F4C5B"/>
                </a:solidFill>
                <a:latin typeface="Times New Roman"/>
                <a:cs typeface="Times New Roman"/>
              </a:rPr>
              <a:t>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6072" y="3255263"/>
            <a:ext cx="2665476" cy="22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241548" y="3255263"/>
            <a:ext cx="763524" cy="448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464808" y="3255264"/>
            <a:ext cx="1115567" cy="224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76072" y="3479291"/>
            <a:ext cx="310896" cy="224028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27432">
              <a:lnSpc>
                <a:spcPct val="95825"/>
              </a:lnSpc>
            </a:pPr>
            <a:r>
              <a:rPr sz="1350" spc="28" dirty="0" smtClean="0">
                <a:solidFill>
                  <a:srgbClr val="1C507F"/>
                </a:solidFill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6968" y="3479291"/>
            <a:ext cx="2354580" cy="22402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8287">
              <a:lnSpc>
                <a:spcPct val="95825"/>
              </a:lnSpc>
            </a:pPr>
            <a:r>
              <a:rPr sz="1000" spc="-6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116" dirty="0" smtClean="0">
                <a:latin typeface="Arial"/>
                <a:cs typeface="Arial"/>
              </a:rPr>
              <a:t>l</a:t>
            </a:r>
            <a:r>
              <a:rPr sz="1000" spc="50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-134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100" spc="118" dirty="0" smtClean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1100" spc="67" dirty="0" smtClean="0">
                <a:solidFill>
                  <a:srgbClr val="1F1F20"/>
                </a:solidFill>
                <a:latin typeface="Times New Roman"/>
                <a:cs typeface="Times New Roman"/>
              </a:rPr>
              <a:t>a</a:t>
            </a:r>
            <a:r>
              <a:rPr sz="1100" spc="41" dirty="0" smtClean="0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sz="1100" spc="37" dirty="0" smtClean="0">
                <a:solidFill>
                  <a:srgbClr val="0E0E0E"/>
                </a:solidFill>
                <a:latin typeface="Times New Roman"/>
                <a:cs typeface="Times New Roman"/>
              </a:rPr>
              <a:t>  </a:t>
            </a:r>
            <a:r>
              <a:rPr sz="1100" spc="252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t</a:t>
            </a:r>
            <a:r>
              <a:rPr sz="1000" spc="-16" dirty="0" smtClean="0">
                <a:latin typeface="Arial"/>
                <a:cs typeface="Arial"/>
              </a:rPr>
              <a:t>e</a:t>
            </a:r>
            <a:r>
              <a:rPr sz="1000" spc="39" dirty="0" smtClean="0">
                <a:latin typeface="Arial"/>
                <a:cs typeface="Arial"/>
              </a:rPr>
              <a:t>x</a:t>
            </a:r>
            <a:r>
              <a:rPr sz="1000" spc="10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               </a:t>
            </a:r>
            <a:r>
              <a:rPr sz="1000" spc="-39" dirty="0" smtClean="0">
                <a:latin typeface="Arial"/>
                <a:cs typeface="Arial"/>
              </a:rPr>
              <a:t> </a:t>
            </a:r>
            <a:r>
              <a:rPr sz="1000" spc="-150" dirty="0" smtClean="0">
                <a:latin typeface="Arial"/>
                <a:cs typeface="Arial"/>
              </a:rPr>
              <a:t>l</a:t>
            </a:r>
            <a:r>
              <a:rPr sz="1000" spc="-16" dirty="0" smtClean="0">
                <a:latin typeface="Arial"/>
                <a:cs typeface="Arial"/>
              </a:rPr>
              <a:t>a</a:t>
            </a:r>
            <a:r>
              <a:rPr sz="1000" spc="10" dirty="0" smtClean="0">
                <a:latin typeface="Arial"/>
                <a:cs typeface="Arial"/>
              </a:rPr>
              <a:t>t</a:t>
            </a:r>
            <a:r>
              <a:rPr sz="1000" spc="27" dirty="0" smtClean="0">
                <a:latin typeface="Arial"/>
                <a:cs typeface="Arial"/>
              </a:rPr>
              <a:t>i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n</a:t>
            </a:r>
            <a:r>
              <a:rPr sz="1000" spc="-200" dirty="0" smtClean="0">
                <a:latin typeface="Arial"/>
                <a:cs typeface="Arial"/>
              </a:rPr>
              <a:t>1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-16" dirty="0" smtClean="0">
                <a:latin typeface="Arial"/>
                <a:cs typeface="Arial"/>
              </a:rPr>
              <a:t>_</a:t>
            </a:r>
            <a:r>
              <a:rPr sz="1000" spc="-127" dirty="0" smtClean="0">
                <a:latin typeface="Arial"/>
                <a:cs typeface="Arial"/>
              </a:rPr>
              <a:t>g</a:t>
            </a:r>
            <a:r>
              <a:rPr sz="1000" spc="-16" dirty="0" smtClean="0">
                <a:latin typeface="Arial"/>
                <a:cs typeface="Arial"/>
              </a:rPr>
              <a:t>ene</a:t>
            </a:r>
            <a:r>
              <a:rPr sz="1000" spc="58" dirty="0" smtClean="0">
                <a:latin typeface="Arial"/>
                <a:cs typeface="Arial"/>
              </a:rPr>
              <a:t>r</a:t>
            </a:r>
            <a:r>
              <a:rPr sz="1000" spc="-88" dirty="0" smtClean="0">
                <a:latin typeface="Arial"/>
                <a:cs typeface="Arial"/>
              </a:rPr>
              <a:t>a</a:t>
            </a:r>
            <a:r>
              <a:rPr sz="1000" spc="-6" dirty="0" smtClean="0">
                <a:latin typeface="Arial"/>
                <a:cs typeface="Arial"/>
              </a:rPr>
              <a:t>l</a:t>
            </a:r>
            <a:r>
              <a:rPr sz="1000" spc="54" dirty="0" smtClean="0">
                <a:latin typeface="Arial"/>
                <a:cs typeface="Arial"/>
              </a:rPr>
              <a:t>_</a:t>
            </a:r>
            <a:r>
              <a:rPr sz="1000" spc="-34" dirty="0" smtClean="0">
                <a:latin typeface="Arial"/>
                <a:cs typeface="Arial"/>
              </a:rPr>
              <a:t>c</a:t>
            </a:r>
            <a:r>
              <a:rPr sz="1000" spc="-6" dirty="0" smtClean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90488" y="3479291"/>
            <a:ext cx="1389887" cy="22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15">
              <a:lnSpc>
                <a:spcPts val="1554"/>
              </a:lnSpc>
            </a:pPr>
            <a:r>
              <a:rPr sz="1300" spc="-254" dirty="0" smtClean="0">
                <a:solidFill>
                  <a:srgbClr val="A0A0A7"/>
                </a:solidFill>
                <a:latin typeface="Times New Roman"/>
                <a:cs typeface="Times New Roman"/>
              </a:rPr>
              <a:t>ffiO</a:t>
            </a:r>
            <a:r>
              <a:rPr sz="1300" spc="-152" dirty="0" smtClean="0">
                <a:solidFill>
                  <a:srgbClr val="A0A0A7"/>
                </a:solidFill>
                <a:latin typeface="Times New Roman"/>
                <a:cs typeface="Times New Roman"/>
              </a:rPr>
              <a:t>     </a:t>
            </a:r>
            <a:r>
              <a:rPr sz="1300" spc="-36" dirty="0" smtClean="0">
                <a:solidFill>
                  <a:srgbClr val="A0A0A7"/>
                </a:solidFill>
                <a:latin typeface="Times New Roman"/>
                <a:cs typeface="Times New Roman"/>
              </a:rPr>
              <a:t> </a:t>
            </a:r>
            <a:r>
              <a:rPr sz="1350" spc="-76" baseline="12883" dirty="0" smtClean="0">
                <a:solidFill>
                  <a:srgbClr val="C09F9F"/>
                </a:solidFill>
                <a:latin typeface="Arial"/>
                <a:cs typeface="Arial"/>
              </a:rPr>
              <a:t>[[Ml</a:t>
            </a:r>
            <a:r>
              <a:rPr sz="1350" spc="-52" baseline="12883" dirty="0" smtClean="0">
                <a:solidFill>
                  <a:srgbClr val="C09F9F"/>
                </a:solidFill>
                <a:latin typeface="Arial"/>
                <a:cs typeface="Arial"/>
              </a:rPr>
              <a:t>    </a:t>
            </a:r>
            <a:r>
              <a:rPr sz="1350" spc="113" baseline="12883" dirty="0" smtClean="0">
                <a:solidFill>
                  <a:srgbClr val="C09F9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A0A0A7"/>
                </a:solidFill>
                <a:latin typeface="Malgun Gothic"/>
                <a:cs typeface="Malgun Gothic"/>
              </a:rPr>
              <a:t>�  </a:t>
            </a:r>
            <a:r>
              <a:rPr sz="1000" spc="309" dirty="0" smtClean="0">
                <a:solidFill>
                  <a:srgbClr val="A0A0A7"/>
                </a:solidFill>
                <a:latin typeface="Malgun Gothic"/>
                <a:cs typeface="Malgun Gothic"/>
              </a:rPr>
              <a:t> </a:t>
            </a:r>
            <a:r>
              <a:rPr sz="1450" spc="-236" dirty="0" smtClean="0">
                <a:solidFill>
                  <a:srgbClr val="4F4C5B"/>
                </a:solidFill>
                <a:latin typeface="Arial"/>
                <a:cs typeface="Arial"/>
              </a:rPr>
              <a:t>rn:l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072" y="3703320"/>
            <a:ext cx="3429000" cy="224028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27432">
              <a:lnSpc>
                <a:spcPts val="1352"/>
              </a:lnSpc>
            </a:pPr>
            <a:r>
              <a:rPr sz="2025" spc="0" baseline="-8589" dirty="0" smtClean="0">
                <a:solidFill>
                  <a:srgbClr val="1C507F"/>
                </a:solidFill>
                <a:latin typeface="Arial"/>
                <a:cs typeface="Arial"/>
              </a:rPr>
              <a:t>D  </a:t>
            </a:r>
            <a:r>
              <a:rPr sz="2025" spc="204" baseline="-8589" dirty="0" smtClean="0">
                <a:solidFill>
                  <a:srgbClr val="1C507F"/>
                </a:solidFill>
                <a:latin typeface="Arial"/>
                <a:cs typeface="Arial"/>
              </a:rPr>
              <a:t> </a:t>
            </a:r>
            <a:r>
              <a:rPr sz="1000" spc="10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g</a:t>
            </a:r>
            <a:r>
              <a:rPr sz="1000" spc="101" dirty="0" smtClean="0">
                <a:latin typeface="Arial"/>
                <a:cs typeface="Arial"/>
              </a:rPr>
              <a:t>l</a:t>
            </a:r>
            <a:r>
              <a:rPr sz="1000" spc="63" dirty="0" smtClean="0">
                <a:latin typeface="Arial"/>
                <a:cs typeface="Arial"/>
              </a:rPr>
              <a:t>l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h</a:t>
            </a:r>
            <a:r>
              <a:rPr sz="1000" spc="101" dirty="0" smtClean="0">
                <a:latin typeface="Arial"/>
                <a:cs typeface="Arial"/>
              </a:rPr>
              <a:t>i</a:t>
            </a:r>
            <a:r>
              <a:rPr sz="1000" spc="132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</a:t>
            </a:r>
            <a:r>
              <a:rPr sz="1000" spc="44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200" dirty="0" smtClean="0">
                <a:latin typeface="Arial"/>
                <a:cs typeface="Arial"/>
              </a:rPr>
              <a:t>d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46" dirty="0" smtClean="0">
                <a:latin typeface="Arial"/>
                <a:cs typeface="Arial"/>
              </a:rPr>
              <a:t>t</a:t>
            </a:r>
            <a:r>
              <a:rPr sz="1000" spc="-16" dirty="0" smtClean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0488" y="3703320"/>
            <a:ext cx="309464" cy="224028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128015">
              <a:lnSpc>
                <a:spcPct val="95825"/>
              </a:lnSpc>
            </a:pPr>
            <a:r>
              <a:rPr sz="1400" spc="9" dirty="0" smtClean="0">
                <a:solidFill>
                  <a:srgbClr val="3B3A3D"/>
                </a:solidFill>
                <a:latin typeface="Times New Roman"/>
                <a:cs typeface="Times New Roman"/>
              </a:rPr>
              <a:t>fa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4808" y="3703320"/>
            <a:ext cx="1115567" cy="224028"/>
          </a:xfrm>
          <a:prstGeom prst="rect">
            <a:avLst/>
          </a:prstGeom>
        </p:spPr>
        <p:txBody>
          <a:bodyPr wrap="square" lIns="0" tIns="11207" rIns="0" bIns="0" rtlCol="0">
            <a:noAutofit/>
          </a:bodyPr>
          <a:lstStyle/>
          <a:p>
            <a:pPr marL="146303">
              <a:lnSpc>
                <a:spcPts val="1764"/>
              </a:lnSpc>
            </a:pPr>
            <a:r>
              <a:rPr sz="1000" spc="0" dirty="0" smtClean="0">
                <a:solidFill>
                  <a:srgbClr val="7E4D53"/>
                </a:solidFill>
                <a:latin typeface="Malgun Gothic"/>
                <a:cs typeface="Malgun Gothic"/>
              </a:rPr>
              <a:t>�  </a:t>
            </a:r>
            <a:r>
              <a:rPr sz="1000" spc="250" dirty="0" smtClean="0">
                <a:solidFill>
                  <a:srgbClr val="7E4D53"/>
                </a:solidFill>
                <a:latin typeface="Malgun Gothic"/>
                <a:cs typeface="Malgun Gothic"/>
              </a:rPr>
              <a:t> </a:t>
            </a:r>
            <a:r>
              <a:rPr sz="2250" spc="-611" dirty="0" smtClean="0">
                <a:solidFill>
                  <a:srgbClr val="4F4C5B"/>
                </a:solidFill>
                <a:latin typeface="Times New Roman"/>
                <a:cs typeface="Times New Roman"/>
              </a:rPr>
              <a:t>m</a:t>
            </a:r>
            <a:r>
              <a:rPr sz="2250" spc="-196" dirty="0" smtClean="0">
                <a:solidFill>
                  <a:srgbClr val="4F4C5B"/>
                </a:solidFill>
                <a:latin typeface="Times New Roman"/>
                <a:cs typeface="Times New Roman"/>
              </a:rPr>
              <a:t>  </a:t>
            </a:r>
            <a:r>
              <a:rPr sz="2250" spc="-178" dirty="0" smtClean="0">
                <a:solidFill>
                  <a:srgbClr val="4F4C5B"/>
                </a:solidFill>
                <a:latin typeface="Times New Roman"/>
                <a:cs typeface="Times New Roman"/>
              </a:rPr>
              <a:t> </a:t>
            </a:r>
            <a:r>
              <a:rPr sz="1400" i="1" spc="-125" dirty="0" smtClean="0">
                <a:solidFill>
                  <a:srgbClr val="A0A0A7"/>
                </a:solidFill>
                <a:latin typeface="Times New Roman"/>
                <a:cs typeface="Times New Roman"/>
              </a:rPr>
              <a:t>Im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072" y="3927348"/>
            <a:ext cx="310896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86968" y="3927348"/>
            <a:ext cx="3803904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4690872" y="3927348"/>
            <a:ext cx="224027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914900" y="3927348"/>
            <a:ext cx="489203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591556" y="3927348"/>
            <a:ext cx="598932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190488" y="3927348"/>
            <a:ext cx="1389887" cy="197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50850" y="2169794"/>
            <a:ext cx="7251700" cy="4299585"/>
          </a:xfrm>
          <a:prstGeom prst="rect">
            <a:avLst/>
          </a:prstGeom>
        </p:spPr>
        <p:txBody>
          <a:bodyPr wrap="square" lIns="0" tIns="9334" rIns="0" bIns="0" rtlCol="0">
            <a:noAutofit/>
          </a:bodyPr>
          <a:lstStyle/>
          <a:p>
            <a:pPr marL="61214">
              <a:lnSpc>
                <a:spcPts val="1470"/>
              </a:lnSpc>
            </a:pPr>
            <a:r>
              <a:rPr sz="1000" spc="0" dirty="0" smtClean="0">
                <a:solidFill>
                  <a:srgbClr val="3B3A3D"/>
                </a:solidFill>
                <a:latin typeface="Malgun Gothic"/>
                <a:cs typeface="Malgun Gothic"/>
              </a:rPr>
              <a:t>� </a:t>
            </a:r>
            <a:r>
              <a:rPr sz="1000" spc="9" dirty="0" smtClean="0">
                <a:solidFill>
                  <a:srgbClr val="3B3A3D"/>
                </a:solidFill>
                <a:latin typeface="Malgun Gothic"/>
                <a:cs typeface="Malgun Gothic"/>
              </a:rPr>
              <a:t> </a:t>
            </a:r>
            <a:r>
              <a:rPr sz="1000" spc="-139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121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147" dirty="0" smtClean="0">
                <a:solidFill>
                  <a:srgbClr val="0303FC"/>
                </a:solidFill>
                <a:latin typeface="Arial"/>
                <a:cs typeface="Arial"/>
              </a:rPr>
              <a:t>iv</a:t>
            </a:r>
            <a:r>
              <a:rPr sz="1000" spc="10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155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000" spc="-50" dirty="0" smtClean="0">
                <a:solidFill>
                  <a:srgbClr val="0303FC"/>
                </a:solidFill>
                <a:latin typeface="Arial"/>
                <a:cs typeface="Arial"/>
              </a:rPr>
              <a:t>:</a:t>
            </a:r>
            <a:r>
              <a:rPr sz="1000" spc="0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-8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-71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82" dirty="0" smtClean="0">
                <a:solidFill>
                  <a:srgbClr val="1D1DFB"/>
                </a:solidFill>
                <a:latin typeface="Arial"/>
                <a:cs typeface="Arial"/>
              </a:rPr>
              <a:t>o</a:t>
            </a:r>
            <a:r>
              <a:rPr sz="1000" spc="-94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-50" dirty="0" smtClean="0">
                <a:solidFill>
                  <a:srgbClr val="1D1DFB"/>
                </a:solidFill>
                <a:latin typeface="Arial"/>
                <a:cs typeface="Arial"/>
              </a:rPr>
              <a:t>c</a:t>
            </a:r>
            <a:r>
              <a:rPr sz="1000" spc="10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116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82" dirty="0" smtClean="0">
                <a:solidFill>
                  <a:srgbClr val="0303FC"/>
                </a:solidFill>
                <a:latin typeface="Arial"/>
                <a:cs typeface="Arial"/>
              </a:rPr>
              <a:t>h</a:t>
            </a:r>
            <a:r>
              <a:rPr sz="1000" spc="82" dirty="0" smtClean="0">
                <a:solidFill>
                  <a:srgbClr val="1D1DFB"/>
                </a:solidFill>
                <a:latin typeface="Arial"/>
                <a:cs typeface="Arial"/>
              </a:rPr>
              <a:t>o</a:t>
            </a:r>
            <a:r>
              <a:rPr sz="1000" spc="64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23" dirty="0" smtClean="0">
                <a:solidFill>
                  <a:srgbClr val="1D1DFB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-84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• </a:t>
            </a:r>
            <a:r>
              <a:rPr sz="1000" spc="86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3A3D"/>
                </a:solidFill>
                <a:latin typeface="Malgun Gothic"/>
                <a:cs typeface="Malgun Gothic"/>
              </a:rPr>
              <a:t>�</a:t>
            </a:r>
            <a:r>
              <a:rPr sz="1000" spc="324" dirty="0" smtClean="0">
                <a:solidFill>
                  <a:srgbClr val="3B3A3D"/>
                </a:solidFill>
                <a:latin typeface="Malgun Gothic"/>
                <a:cs typeface="Malgun Gothic"/>
              </a:rPr>
              <a:t> </a:t>
            </a:r>
            <a:r>
              <a:rPr sz="1000" spc="-122" dirty="0" smtClean="0">
                <a:solidFill>
                  <a:srgbClr val="1D1DFB"/>
                </a:solidFill>
                <a:latin typeface="Arial"/>
                <a:cs typeface="Arial"/>
              </a:rPr>
              <a:t>D</a:t>
            </a:r>
            <a:r>
              <a:rPr sz="1000" spc="82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289" dirty="0" smtClean="0">
                <a:solidFill>
                  <a:srgbClr val="1D1DFB"/>
                </a:solidFill>
                <a:latin typeface="Arial"/>
                <a:cs typeface="Arial"/>
              </a:rPr>
              <a:t>t</a:t>
            </a:r>
            <a:r>
              <a:rPr sz="1000" spc="-177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82" dirty="0" smtClean="0">
                <a:solidFill>
                  <a:srgbClr val="0303FC"/>
                </a:solidFill>
                <a:latin typeface="Arial"/>
                <a:cs typeface="Arial"/>
              </a:rPr>
              <a:t>b</a:t>
            </a:r>
            <a:r>
              <a:rPr sz="1000" spc="82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64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10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62" dirty="0" smtClean="0">
                <a:solidFill>
                  <a:srgbClr val="0303FC"/>
                </a:solidFill>
                <a:latin typeface="Arial"/>
                <a:cs typeface="Arial"/>
              </a:rPr>
              <a:t>:</a:t>
            </a:r>
            <a:r>
              <a:rPr sz="1000" spc="119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76" dirty="0" smtClean="0">
                <a:solidFill>
                  <a:srgbClr val="1D1DFB"/>
                </a:solidFill>
                <a:latin typeface="Arial"/>
                <a:cs typeface="Arial"/>
              </a:rPr>
              <a:t>d</a:t>
            </a:r>
            <a:r>
              <a:rPr sz="1000" spc="76" dirty="0" smtClean="0">
                <a:solidFill>
                  <a:srgbClr val="0303FC"/>
                </a:solidFill>
                <a:latin typeface="Arial"/>
                <a:cs typeface="Arial"/>
              </a:rPr>
              <a:t>b</a:t>
            </a:r>
            <a:r>
              <a:rPr sz="1000" spc="61" dirty="0" smtClean="0">
                <a:solidFill>
                  <a:srgbClr val="0303FC"/>
                </a:solidFill>
                <a:latin typeface="Arial"/>
                <a:cs typeface="Arial"/>
              </a:rPr>
              <a:t>rn</a:t>
            </a:r>
            <a:r>
              <a:rPr sz="1000" spc="76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76" dirty="0" smtClean="0">
                <a:solidFill>
                  <a:srgbClr val="0303FC"/>
                </a:solidFill>
                <a:latin typeface="Arial"/>
                <a:cs typeface="Arial"/>
              </a:rPr>
              <a:t>h</a:t>
            </a:r>
            <a:r>
              <a:rPr sz="1000" spc="76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69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30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84" dirty="0" smtClean="0">
                <a:solidFill>
                  <a:srgbClr val="1D1DFB"/>
                </a:solidFill>
                <a:latin typeface="Arial"/>
                <a:cs typeface="Arial"/>
              </a:rPr>
              <a:t>sw</a:t>
            </a:r>
            <a:r>
              <a:rPr sz="1000" spc="76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47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47" dirty="0" smtClean="0">
                <a:latin typeface="Arial"/>
                <a:cs typeface="Arial"/>
              </a:rPr>
              <a:t>•</a:t>
            </a:r>
            <a:r>
              <a:rPr sz="1000" spc="37" dirty="0" smtClean="0">
                <a:latin typeface="Arial"/>
                <a:cs typeface="Arial"/>
              </a:rPr>
              <a:t> </a:t>
            </a:r>
            <a:r>
              <a:rPr sz="1000" spc="107" dirty="0" smtClean="0">
                <a:latin typeface="Arial"/>
                <a:cs typeface="Arial"/>
              </a:rPr>
              <a:t> </a:t>
            </a:r>
            <a:r>
              <a:rPr sz="1100" spc="-241" dirty="0" smtClean="0">
                <a:solidFill>
                  <a:srgbClr val="1F1F20"/>
                </a:solidFill>
                <a:latin typeface="Arial"/>
                <a:cs typeface="Arial"/>
              </a:rPr>
              <a:t>ITIB</a:t>
            </a:r>
            <a:r>
              <a:rPr sz="1100" spc="-146" dirty="0" smtClean="0">
                <a:solidFill>
                  <a:srgbClr val="1F1F20"/>
                </a:solidFill>
                <a:latin typeface="Arial"/>
                <a:cs typeface="Arial"/>
              </a:rPr>
              <a:t>  </a:t>
            </a:r>
            <a:r>
              <a:rPr sz="1100" spc="-117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000" spc="72" dirty="0" smtClean="0">
                <a:solidFill>
                  <a:srgbClr val="0303FC"/>
                </a:solidFill>
                <a:latin typeface="Arial"/>
                <a:cs typeface="Arial"/>
              </a:rPr>
              <a:t>T</a:t>
            </a:r>
            <a:r>
              <a:rPr sz="1000" spc="65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65" dirty="0" smtClean="0">
                <a:solidFill>
                  <a:srgbClr val="0303FC"/>
                </a:solidFill>
                <a:latin typeface="Arial"/>
                <a:cs typeface="Arial"/>
              </a:rPr>
              <a:t>b</a:t>
            </a:r>
            <a:r>
              <a:rPr sz="1000" spc="25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65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32" dirty="0" smtClean="0">
                <a:solidFill>
                  <a:srgbClr val="0303FC"/>
                </a:solidFill>
                <a:latin typeface="Arial"/>
                <a:cs typeface="Arial"/>
              </a:rPr>
              <a:t>:</a:t>
            </a:r>
            <a:r>
              <a:rPr sz="1000" spc="210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-48" dirty="0" smtClean="0">
                <a:solidFill>
                  <a:srgbClr val="0303FC"/>
                </a:solidFill>
                <a:latin typeface="Arial"/>
                <a:cs typeface="Arial"/>
              </a:rPr>
              <a:t>rn</a:t>
            </a:r>
            <a:r>
              <a:rPr sz="1000" spc="82" dirty="0" smtClean="0">
                <a:solidFill>
                  <a:srgbClr val="0303FC"/>
                </a:solidFill>
                <a:latin typeface="Arial"/>
                <a:cs typeface="Arial"/>
              </a:rPr>
              <a:t>h</a:t>
            </a:r>
            <a:r>
              <a:rPr sz="1000" spc="64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125222">
              <a:lnSpc>
                <a:spcPts val="1719"/>
              </a:lnSpc>
              <a:spcBef>
                <a:spcPts val="311"/>
              </a:spcBef>
            </a:pPr>
            <a:r>
              <a:rPr sz="1450" spc="0" dirty="0" smtClean="0">
                <a:solidFill>
                  <a:srgbClr val="4F4C5B"/>
                </a:solidFill>
                <a:latin typeface="Arial"/>
                <a:cs typeface="Arial"/>
              </a:rPr>
              <a:t>Ill</a:t>
            </a:r>
            <a:r>
              <a:rPr sz="1450" spc="-150" dirty="0" smtClean="0">
                <a:solidFill>
                  <a:srgbClr val="4F4C5B"/>
                </a:solidFill>
                <a:latin typeface="Arial"/>
                <a:cs typeface="Arial"/>
              </a:rPr>
              <a:t> </a:t>
            </a:r>
            <a:r>
              <a:rPr sz="1000" spc="-100" dirty="0" smtClean="0">
                <a:solidFill>
                  <a:srgbClr val="0303FC"/>
                </a:solidFill>
                <a:latin typeface="Arial"/>
                <a:cs typeface="Arial"/>
              </a:rPr>
              <a:t>B</a:t>
            </a:r>
            <a:r>
              <a:rPr sz="1000" spc="155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000" spc="-27" dirty="0" smtClean="0">
                <a:solidFill>
                  <a:srgbClr val="1D1DFB"/>
                </a:solidFill>
                <a:latin typeface="Arial"/>
                <a:cs typeface="Arial"/>
              </a:rPr>
              <a:t>o</a:t>
            </a:r>
            <a:r>
              <a:rPr sz="1000" spc="121" dirty="0" smtClean="0">
                <a:solidFill>
                  <a:srgbClr val="1D1DFB"/>
                </a:solidFill>
                <a:latin typeface="Arial"/>
                <a:cs typeface="Arial"/>
              </a:rPr>
              <a:t>ws</a:t>
            </a:r>
            <a:r>
              <a:rPr sz="1000" spc="10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1D1DFB"/>
                </a:solidFill>
                <a:latin typeface="Arial"/>
                <a:cs typeface="Arial"/>
              </a:rPr>
              <a:t>   </a:t>
            </a:r>
            <a:r>
              <a:rPr sz="1000" spc="79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500" spc="169" baseline="9691" dirty="0" smtClean="0">
                <a:solidFill>
                  <a:srgbClr val="0E0E0E"/>
                </a:solidFill>
                <a:latin typeface="Malgun Gothic"/>
                <a:cs typeface="Malgun Gothic"/>
              </a:rPr>
              <a:t>�</a:t>
            </a:r>
            <a:r>
              <a:rPr sz="1500" spc="125" baseline="14493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500" spc="137" baseline="14493" dirty="0" smtClean="0">
                <a:solidFill>
                  <a:srgbClr val="1D1DFB"/>
                </a:solidFill>
                <a:latin typeface="Arial"/>
                <a:cs typeface="Arial"/>
              </a:rPr>
              <a:t>t</a:t>
            </a:r>
            <a:r>
              <a:rPr sz="1500" spc="42" baseline="14493" dirty="0" smtClean="0">
                <a:solidFill>
                  <a:srgbClr val="1D1DFB"/>
                </a:solidFill>
                <a:latin typeface="Arial"/>
                <a:cs typeface="Arial"/>
              </a:rPr>
              <a:t>r</a:t>
            </a:r>
            <a:r>
              <a:rPr sz="1500" spc="10" baseline="14493" dirty="0" smtClean="0">
                <a:solidFill>
                  <a:srgbClr val="0303FC"/>
                </a:solidFill>
                <a:latin typeface="Arial"/>
                <a:cs typeface="Arial"/>
              </a:rPr>
              <a:t>u</a:t>
            </a:r>
            <a:r>
              <a:rPr sz="1500" spc="139" baseline="14493" dirty="0" smtClean="0">
                <a:solidFill>
                  <a:srgbClr val="1D1DFB"/>
                </a:solidFill>
                <a:latin typeface="Arial"/>
                <a:cs typeface="Arial"/>
              </a:rPr>
              <a:t>c</a:t>
            </a:r>
            <a:r>
              <a:rPr sz="1500" spc="62" baseline="14493" dirty="0" smtClean="0">
                <a:solidFill>
                  <a:srgbClr val="0303FC"/>
                </a:solidFill>
                <a:latin typeface="Arial"/>
                <a:cs typeface="Arial"/>
              </a:rPr>
              <a:t>t</a:t>
            </a:r>
            <a:r>
              <a:rPr sz="1500" spc="10" baseline="14493" dirty="0" smtClean="0">
                <a:solidFill>
                  <a:srgbClr val="0303FC"/>
                </a:solidFill>
                <a:latin typeface="Arial"/>
                <a:cs typeface="Arial"/>
              </a:rPr>
              <a:t>u</a:t>
            </a:r>
            <a:r>
              <a:rPr sz="1500" spc="118" baseline="14493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500" spc="10" baseline="14493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500" spc="0" baseline="14493" dirty="0" smtClean="0">
                <a:solidFill>
                  <a:srgbClr val="1D1DFB"/>
                </a:solidFill>
                <a:latin typeface="Arial"/>
                <a:cs typeface="Arial"/>
              </a:rPr>
              <a:t>                     </a:t>
            </a:r>
            <a:r>
              <a:rPr sz="1500" spc="-44" baseline="14493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33" dirty="0" smtClean="0">
                <a:solidFill>
                  <a:srgbClr val="83B8E6"/>
                </a:solidFill>
                <a:latin typeface="Arial"/>
                <a:cs typeface="Arial"/>
              </a:rPr>
              <a:t>'</a:t>
            </a:r>
            <a:r>
              <a:rPr sz="1000" spc="58" dirty="0" smtClean="0">
                <a:solidFill>
                  <a:srgbClr val="7E9CB9"/>
                </a:solidFill>
                <a:latin typeface="Arial"/>
                <a:cs typeface="Arial"/>
              </a:rPr>
              <a:t>)</a:t>
            </a:r>
            <a:r>
              <a:rPr sz="1000" spc="118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100" dirty="0" smtClean="0">
                <a:solidFill>
                  <a:srgbClr val="1D1DFB"/>
                </a:solidFill>
                <a:latin typeface="Arial"/>
                <a:cs typeface="Arial"/>
              </a:rPr>
              <a:t>ea</a:t>
            </a:r>
            <a:r>
              <a:rPr sz="1000" spc="58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000" spc="89" dirty="0" smtClean="0">
                <a:solidFill>
                  <a:srgbClr val="1D1DFB"/>
                </a:solidFill>
                <a:latin typeface="Arial"/>
                <a:cs typeface="Arial"/>
              </a:rPr>
              <a:t>c</a:t>
            </a:r>
            <a:r>
              <a:rPr sz="1000" spc="100" dirty="0" smtClean="0">
                <a:solidFill>
                  <a:srgbClr val="0303FC"/>
                </a:solidFill>
                <a:latin typeface="Arial"/>
                <a:cs typeface="Arial"/>
              </a:rPr>
              <a:t>h</a:t>
            </a:r>
            <a:r>
              <a:rPr sz="1000" spc="48" dirty="0" smtClean="0">
                <a:solidFill>
                  <a:srgbClr val="0303FC"/>
                </a:solidFill>
                <a:latin typeface="Arial"/>
                <a:cs typeface="Arial"/>
              </a:rPr>
              <a:t>  </a:t>
            </a:r>
            <a:r>
              <a:rPr sz="1000" spc="207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93" dirty="0" smtClean="0">
                <a:solidFill>
                  <a:srgbClr val="50578D"/>
                </a:solidFill>
                <a:latin typeface="Times New Roman"/>
                <a:cs typeface="Times New Roman"/>
              </a:rPr>
              <a:t>j.</a:t>
            </a:r>
            <a:r>
              <a:rPr sz="1000" spc="-48" dirty="0" smtClean="0">
                <a:solidFill>
                  <a:srgbClr val="4F4C5B"/>
                </a:solidFill>
                <a:latin typeface="Times New Roman"/>
                <a:cs typeface="Times New Roman"/>
              </a:rPr>
              <a:t>c</a:t>
            </a:r>
            <a:r>
              <a:rPr sz="1000" spc="-69" dirty="0" smtClean="0">
                <a:solidFill>
                  <a:srgbClr val="4F4C5B"/>
                </a:solidFill>
                <a:latin typeface="Times New Roman"/>
                <a:cs typeface="Times New Roman"/>
              </a:rPr>
              <a:t> </a:t>
            </a:r>
            <a:r>
              <a:rPr sz="1000" spc="-33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82" dirty="0" smtClean="0">
                <a:solidFill>
                  <a:srgbClr val="0303FC"/>
                </a:solidFill>
                <a:latin typeface="Arial"/>
                <a:cs typeface="Arial"/>
              </a:rPr>
              <a:t>n</a:t>
            </a:r>
            <a:r>
              <a:rPr sz="1000" spc="64" dirty="0" smtClean="0">
                <a:solidFill>
                  <a:srgbClr val="1D1DFB"/>
                </a:solidFill>
                <a:latin typeface="Arial"/>
                <a:cs typeface="Arial"/>
              </a:rPr>
              <a:t>s</a:t>
            </a:r>
            <a:r>
              <a:rPr sz="1000" spc="10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42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000" spc="137" dirty="0" smtClean="0">
                <a:solidFill>
                  <a:srgbClr val="1D1DFB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1D1DFB"/>
                </a:solidFill>
                <a:latin typeface="Arial"/>
                <a:cs typeface="Arial"/>
              </a:rPr>
              <a:t>   </a:t>
            </a:r>
            <a:r>
              <a:rPr sz="1000" spc="-64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189" dirty="0" smtClean="0">
                <a:latin typeface="Malgun Gothic"/>
                <a:cs typeface="Malgun Gothic"/>
              </a:rPr>
              <a:t>�</a:t>
            </a:r>
            <a:r>
              <a:rPr sz="1000" spc="125" dirty="0" smtClean="0">
                <a:solidFill>
                  <a:srgbClr val="0303FC"/>
                </a:solidFill>
                <a:latin typeface="Arial"/>
                <a:cs typeface="Arial"/>
              </a:rPr>
              <a:t>E</a:t>
            </a:r>
            <a:r>
              <a:rPr sz="1000" spc="94" dirty="0" smtClean="0">
                <a:solidFill>
                  <a:srgbClr val="1D1DFB"/>
                </a:solidFill>
                <a:latin typeface="Arial"/>
                <a:cs typeface="Arial"/>
              </a:rPr>
              <a:t>x</a:t>
            </a:r>
            <a:r>
              <a:rPr sz="1000" spc="104" dirty="0" smtClean="0">
                <a:solidFill>
                  <a:srgbClr val="0303FC"/>
                </a:solidFill>
                <a:latin typeface="Arial"/>
                <a:cs typeface="Arial"/>
              </a:rPr>
              <a:t>p</a:t>
            </a:r>
            <a:r>
              <a:rPr sz="1000" spc="104" dirty="0" smtClean="0">
                <a:solidFill>
                  <a:srgbClr val="1D1DFB"/>
                </a:solidFill>
                <a:latin typeface="Arial"/>
                <a:cs typeface="Arial"/>
              </a:rPr>
              <a:t>o</a:t>
            </a:r>
            <a:r>
              <a:rPr sz="1000" spc="56" dirty="0" smtClean="0">
                <a:solidFill>
                  <a:srgbClr val="0303FC"/>
                </a:solidFill>
                <a:latin typeface="Arial"/>
                <a:cs typeface="Arial"/>
              </a:rPr>
              <a:t>rt</a:t>
            </a:r>
            <a:r>
              <a:rPr sz="1000" spc="51" dirty="0" smtClean="0">
                <a:solidFill>
                  <a:srgbClr val="0303FC"/>
                </a:solidFill>
                <a:latin typeface="Arial"/>
                <a:cs typeface="Arial"/>
              </a:rPr>
              <a:t>  </a:t>
            </a:r>
            <a:r>
              <a:rPr sz="1000" spc="117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129" dirty="0" smtClean="0">
                <a:latin typeface="Malgun Gothic"/>
                <a:cs typeface="Malgun Gothic"/>
              </a:rPr>
              <a:t>�</a:t>
            </a:r>
            <a:r>
              <a:rPr sz="1000" spc="192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148" dirty="0" smtClean="0">
                <a:solidFill>
                  <a:srgbClr val="0303FC"/>
                </a:solidFill>
                <a:latin typeface="Arial"/>
                <a:cs typeface="Arial"/>
              </a:rPr>
              <a:t>m</a:t>
            </a:r>
            <a:r>
              <a:rPr sz="1000" spc="-216" dirty="0" smtClean="0">
                <a:solidFill>
                  <a:srgbClr val="0303FC"/>
                </a:solidFill>
                <a:latin typeface="Arial"/>
                <a:cs typeface="Arial"/>
              </a:rPr>
              <a:t>1</a:t>
            </a:r>
            <a:r>
              <a:rPr sz="1000" spc="78" dirty="0" smtClean="0">
                <a:solidFill>
                  <a:srgbClr val="1D1DFB"/>
                </a:solidFill>
                <a:latin typeface="Arial"/>
                <a:cs typeface="Arial"/>
              </a:rPr>
              <a:t>l</a:t>
            </a:r>
            <a:r>
              <a:rPr sz="1000" spc="82" dirty="0" smtClean="0">
                <a:solidFill>
                  <a:srgbClr val="1D1DFB"/>
                </a:solidFill>
                <a:latin typeface="Arial"/>
                <a:cs typeface="Arial"/>
              </a:rPr>
              <a:t>0</a:t>
            </a:r>
            <a:r>
              <a:rPr sz="1000" spc="90" dirty="0" smtClean="0">
                <a:solidFill>
                  <a:srgbClr val="0303FC"/>
                </a:solidFill>
                <a:latin typeface="Arial"/>
                <a:cs typeface="Arial"/>
              </a:rPr>
              <a:t>rt</a:t>
            </a:r>
            <a:r>
              <a:rPr sz="1000" spc="0" dirty="0" smtClean="0">
                <a:solidFill>
                  <a:srgbClr val="0303FC"/>
                </a:solidFill>
                <a:latin typeface="Arial"/>
                <a:cs typeface="Arial"/>
              </a:rPr>
              <a:t>        </a:t>
            </a:r>
            <a:r>
              <a:rPr sz="1000" spc="-119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54" dirty="0" smtClean="0">
                <a:solidFill>
                  <a:srgbClr val="1D1DFB"/>
                </a:solidFill>
                <a:latin typeface="Arial"/>
                <a:cs typeface="Arial"/>
              </a:rPr>
              <a:t>0</a:t>
            </a:r>
            <a:r>
              <a:rPr sz="1000" spc="-233" dirty="0" smtClean="0">
                <a:solidFill>
                  <a:srgbClr val="0303FC"/>
                </a:solidFill>
                <a:latin typeface="Arial"/>
                <a:cs typeface="Arial"/>
              </a:rPr>
              <a:t>1</a:t>
            </a:r>
            <a:r>
              <a:rPr sz="1000" spc="-297" dirty="0" smtClean="0">
                <a:solidFill>
                  <a:srgbClr val="1D1DFB"/>
                </a:solidFill>
                <a:latin typeface="Arial"/>
                <a:cs typeface="Arial"/>
              </a:rPr>
              <a:t>&gt;</a:t>
            </a:r>
            <a:r>
              <a:rPr sz="1000" spc="-134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-66" dirty="0" smtClean="0">
                <a:solidFill>
                  <a:srgbClr val="1D1DFB"/>
                </a:solidFill>
                <a:latin typeface="Arial"/>
                <a:cs typeface="Arial"/>
              </a:rPr>
              <a:t>e</a:t>
            </a:r>
            <a:r>
              <a:rPr sz="1000" spc="-169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25" dirty="0" smtClean="0">
                <a:solidFill>
                  <a:srgbClr val="0303FC"/>
                </a:solidFill>
                <a:latin typeface="Arial"/>
                <a:cs typeface="Arial"/>
              </a:rPr>
              <a:t>r</a:t>
            </a:r>
            <a:r>
              <a:rPr sz="1000" spc="-16" dirty="0" smtClean="0">
                <a:solidFill>
                  <a:srgbClr val="1D1DFB"/>
                </a:solidFill>
                <a:latin typeface="Arial"/>
                <a:cs typeface="Arial"/>
              </a:rPr>
              <a:t>a</a:t>
            </a:r>
            <a:r>
              <a:rPr sz="1000" spc="118" dirty="0" smtClean="0">
                <a:solidFill>
                  <a:srgbClr val="1D1DFB"/>
                </a:solidFill>
                <a:latin typeface="Arial"/>
                <a:cs typeface="Arial"/>
              </a:rPr>
              <a:t>t</a:t>
            </a:r>
            <a:r>
              <a:rPr sz="1000" spc="-6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-13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-66" dirty="0" smtClean="0">
                <a:solidFill>
                  <a:srgbClr val="1D1DFB"/>
                </a:solidFill>
                <a:latin typeface="Arial"/>
                <a:cs typeface="Arial"/>
              </a:rPr>
              <a:t>o</a:t>
            </a:r>
            <a:r>
              <a:rPr sz="1000" spc="-169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303FC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1D1DFB"/>
                </a:solidFill>
                <a:latin typeface="Arial"/>
                <a:cs typeface="Arial"/>
              </a:rPr>
              <a:t>s  </a:t>
            </a:r>
            <a:r>
              <a:rPr sz="1000" spc="196" dirty="0" smtClean="0">
                <a:solidFill>
                  <a:srgbClr val="1D1DFB"/>
                </a:solidFill>
                <a:latin typeface="Arial"/>
                <a:cs typeface="Arial"/>
              </a:rPr>
              <a:t> </a:t>
            </a:r>
            <a:r>
              <a:rPr sz="1000" spc="-54" dirty="0" smtClean="0">
                <a:solidFill>
                  <a:srgbClr val="3B3A3D"/>
                </a:solidFill>
                <a:latin typeface="Arial"/>
                <a:cs typeface="Arial"/>
              </a:rPr>
              <a:t>tiiffl</a:t>
            </a:r>
            <a:r>
              <a:rPr sz="1000" spc="52" dirty="0" smtClean="0">
                <a:solidFill>
                  <a:srgbClr val="FB0808"/>
                </a:solidFill>
                <a:latin typeface="Arial"/>
                <a:cs typeface="Arial"/>
              </a:rPr>
              <a:t>E</a:t>
            </a:r>
            <a:r>
              <a:rPr sz="1000" spc="107" dirty="0" smtClean="0">
                <a:solidFill>
                  <a:srgbClr val="FB0808"/>
                </a:solidFill>
                <a:latin typeface="Arial"/>
                <a:cs typeface="Arial"/>
              </a:rPr>
              <a:t>m</a:t>
            </a:r>
            <a:r>
              <a:rPr sz="1000" spc="82" dirty="0" smtClean="0">
                <a:solidFill>
                  <a:srgbClr val="FB0808"/>
                </a:solidFill>
                <a:latin typeface="Arial"/>
                <a:cs typeface="Arial"/>
              </a:rPr>
              <a:t>p</a:t>
            </a:r>
            <a:r>
              <a:rPr sz="1000" spc="100" dirty="0" smtClean="0">
                <a:solidFill>
                  <a:srgbClr val="FB0808"/>
                </a:solidFill>
                <a:latin typeface="Arial"/>
                <a:cs typeface="Arial"/>
              </a:rPr>
              <a:t>ty</a:t>
            </a:r>
            <a:r>
              <a:rPr sz="1000" spc="0" dirty="0" smtClean="0">
                <a:solidFill>
                  <a:srgbClr val="FB0808"/>
                </a:solidFill>
                <a:latin typeface="Arial"/>
                <a:cs typeface="Arial"/>
              </a:rPr>
              <a:t>   </a:t>
            </a:r>
            <a:r>
              <a:rPr sz="1000" spc="-29" dirty="0" smtClean="0">
                <a:solidFill>
                  <a:srgbClr val="FB0808"/>
                </a:solidFill>
                <a:latin typeface="Arial"/>
                <a:cs typeface="Arial"/>
              </a:rPr>
              <a:t> </a:t>
            </a:r>
            <a:r>
              <a:rPr sz="1500" spc="-244" dirty="0" smtClean="0">
                <a:solidFill>
                  <a:srgbClr val="994B48"/>
                </a:solidFill>
                <a:latin typeface="Times New Roman"/>
                <a:cs typeface="Times New Roman"/>
              </a:rPr>
              <a:t>ri:1</a:t>
            </a:r>
            <a:r>
              <a:rPr sz="1500" spc="-159" dirty="0" smtClean="0">
                <a:solidFill>
                  <a:srgbClr val="994B48"/>
                </a:solid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  <a:p>
            <a:pPr marL="125222">
              <a:lnSpc>
                <a:spcPts val="1272"/>
              </a:lnSpc>
              <a:spcBef>
                <a:spcPts val="250"/>
              </a:spcBef>
            </a:pPr>
            <a:r>
              <a:rPr sz="1150" spc="-27" dirty="0" smtClean="0">
                <a:solidFill>
                  <a:srgbClr val="FB0808"/>
                </a:solidFill>
                <a:latin typeface="Times New Roman"/>
                <a:cs typeface="Times New Roman"/>
              </a:rPr>
              <a:t>Drop</a:t>
            </a:r>
            <a:endParaRPr sz="1150">
              <a:latin typeface="Times New Roman"/>
              <a:cs typeface="Times New Roman"/>
            </a:endParaRPr>
          </a:p>
          <a:p>
            <a:pPr marL="509269">
              <a:lnSpc>
                <a:spcPct val="95825"/>
              </a:lnSpc>
              <a:spcBef>
                <a:spcPts val="1703"/>
              </a:spcBef>
            </a:pPr>
            <a:r>
              <a:rPr sz="1000" spc="-79" dirty="0" smtClean="0">
                <a:latin typeface="Arial"/>
                <a:cs typeface="Arial"/>
              </a:rPr>
              <a:t>F</a:t>
            </a:r>
            <a:r>
              <a:rPr sz="1000" spc="78" dirty="0" smtClean="0">
                <a:latin typeface="Arial"/>
                <a:cs typeface="Arial"/>
              </a:rPr>
              <a:t>i</a:t>
            </a:r>
            <a:r>
              <a:rPr sz="1000" spc="82" dirty="0" smtClean="0">
                <a:solidFill>
                  <a:srgbClr val="1F1F20"/>
                </a:solidFill>
                <a:latin typeface="Arial"/>
                <a:cs typeface="Arial"/>
              </a:rPr>
              <a:t>e</a:t>
            </a:r>
            <a:r>
              <a:rPr sz="1000" spc="116" dirty="0" smtClean="0">
                <a:latin typeface="Arial"/>
                <a:cs typeface="Arial"/>
              </a:rPr>
              <a:t>l</a:t>
            </a:r>
            <a:r>
              <a:rPr sz="1000" spc="82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       </a:t>
            </a:r>
            <a:r>
              <a:rPr sz="1000" spc="-12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Ty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e             </a:t>
            </a:r>
            <a:r>
              <a:rPr sz="1000" spc="274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43" dirty="0" smtClean="0">
                <a:solidFill>
                  <a:srgbClr val="3B3A3D"/>
                </a:solidFill>
                <a:latin typeface="Arial"/>
                <a:cs typeface="Arial"/>
              </a:rPr>
              <a:t>C</a:t>
            </a:r>
            <a:r>
              <a:rPr sz="1000" spc="-27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116" dirty="0" smtClean="0">
                <a:latin typeface="Arial"/>
                <a:cs typeface="Arial"/>
              </a:rPr>
              <a:t>l</a:t>
            </a:r>
            <a:r>
              <a:rPr sz="1000" spc="78" dirty="0" smtClean="0">
                <a:latin typeface="Arial"/>
                <a:cs typeface="Arial"/>
              </a:rPr>
              <a:t>l</a:t>
            </a:r>
            <a:r>
              <a:rPr sz="1000" spc="121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101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41" dirty="0" smtClean="0">
                <a:latin typeface="Arial"/>
                <a:cs typeface="Arial"/>
              </a:rPr>
              <a:t>i</a:t>
            </a:r>
            <a:r>
              <a:rPr sz="1000" spc="82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82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         </a:t>
            </a:r>
            <a:r>
              <a:rPr sz="1000" spc="-104" dirty="0" smtClean="0">
                <a:latin typeface="Arial"/>
                <a:cs typeface="Arial"/>
              </a:rPr>
              <a:t> </a:t>
            </a:r>
            <a:r>
              <a:rPr sz="1000" spc="92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37" dirty="0" smtClean="0">
                <a:solidFill>
                  <a:srgbClr val="0E0E0E"/>
                </a:solidFill>
                <a:latin typeface="Arial"/>
                <a:cs typeface="Arial"/>
              </a:rPr>
              <a:t>tt</a:t>
            </a:r>
            <a:r>
              <a:rPr sz="1000" spc="45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30" dirty="0" smtClean="0">
                <a:latin typeface="Arial"/>
                <a:cs typeface="Arial"/>
              </a:rPr>
              <a:t>i</a:t>
            </a:r>
            <a:r>
              <a:rPr sz="1000" spc="76" dirty="0" smtClean="0">
                <a:solidFill>
                  <a:srgbClr val="0E0E0E"/>
                </a:solidFill>
                <a:latin typeface="Arial"/>
                <a:cs typeface="Arial"/>
              </a:rPr>
              <a:t>b</a:t>
            </a:r>
            <a:r>
              <a:rPr sz="1000" spc="76" dirty="0" smtClean="0">
                <a:latin typeface="Arial"/>
                <a:cs typeface="Arial"/>
              </a:rPr>
              <a:t>u</a:t>
            </a:r>
            <a:r>
              <a:rPr sz="1000" spc="37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76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69" dirty="0" smtClean="0">
                <a:solidFill>
                  <a:srgbClr val="1F1F20"/>
                </a:solidFill>
                <a:latin typeface="Arial"/>
                <a:cs typeface="Arial"/>
              </a:rPr>
              <a:t>s</a:t>
            </a:r>
            <a:r>
              <a:rPr sz="1000" spc="37" dirty="0" smtClean="0">
                <a:solidFill>
                  <a:srgbClr val="1F1F20"/>
                </a:solidFill>
                <a:latin typeface="Arial"/>
                <a:cs typeface="Arial"/>
              </a:rPr>
              <a:t>  </a:t>
            </a:r>
            <a:r>
              <a:rPr sz="1000" spc="265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000" spc="-158" dirty="0" smtClean="0">
                <a:latin typeface="Arial"/>
                <a:cs typeface="Arial"/>
              </a:rPr>
              <a:t>N</a:t>
            </a:r>
            <a:r>
              <a:rPr sz="1000" spc="82" dirty="0" smtClean="0">
                <a:latin typeface="Arial"/>
                <a:cs typeface="Arial"/>
              </a:rPr>
              <a:t>u</a:t>
            </a:r>
            <a:r>
              <a:rPr sz="1000" spc="116" dirty="0" smtClean="0">
                <a:latin typeface="Arial"/>
                <a:cs typeface="Arial"/>
              </a:rPr>
              <a:t>l</a:t>
            </a:r>
            <a:r>
              <a:rPr sz="1000" spc="78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   </a:t>
            </a:r>
            <a:r>
              <a:rPr sz="1000" spc="79" dirty="0" smtClean="0">
                <a:latin typeface="Arial"/>
                <a:cs typeface="Arial"/>
              </a:rPr>
              <a:t> </a:t>
            </a:r>
            <a:r>
              <a:rPr sz="1000" spc="-122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82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215" dirty="0" smtClean="0">
                <a:latin typeface="Arial"/>
                <a:cs typeface="Arial"/>
              </a:rPr>
              <a:t>f</a:t>
            </a:r>
            <a:r>
              <a:rPr sz="1000" spc="-6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82" dirty="0" smtClean="0">
                <a:latin typeface="Arial"/>
                <a:cs typeface="Arial"/>
              </a:rPr>
              <a:t>u</a:t>
            </a:r>
            <a:r>
              <a:rPr sz="1000" spc="78" dirty="0" smtClean="0">
                <a:latin typeface="Arial"/>
                <a:cs typeface="Arial"/>
              </a:rPr>
              <a:t>l</a:t>
            </a:r>
            <a:r>
              <a:rPr sz="1000" spc="137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</a:t>
            </a:r>
            <a:r>
              <a:rPr sz="1000" spc="4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139" dirty="0" smtClean="0">
                <a:latin typeface="Arial"/>
                <a:cs typeface="Arial"/>
              </a:rPr>
              <a:t>E</a:t>
            </a:r>
            <a:r>
              <a:rPr sz="1000" spc="139" dirty="0" smtClean="0">
                <a:solidFill>
                  <a:srgbClr val="1F1F20"/>
                </a:solidFill>
                <a:latin typeface="Arial"/>
                <a:cs typeface="Arial"/>
              </a:rPr>
              <a:t>x</a:t>
            </a:r>
            <a:r>
              <a:rPr sz="1000" spc="101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82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10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                         </a:t>
            </a:r>
            <a:r>
              <a:rPr sz="1000" spc="-109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000" spc="85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65" dirty="0" smtClean="0">
                <a:solidFill>
                  <a:srgbClr val="1F1F20"/>
                </a:solidFill>
                <a:latin typeface="Arial"/>
                <a:cs typeface="Arial"/>
              </a:rPr>
              <a:t>ct</a:t>
            </a:r>
            <a:r>
              <a:rPr sz="1000" spc="3" dirty="0" smtClean="0">
                <a:latin typeface="Arial"/>
                <a:cs typeface="Arial"/>
              </a:rPr>
              <a:t>i</a:t>
            </a:r>
            <a:r>
              <a:rPr sz="1000" spc="82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82" dirty="0" smtClean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52654">
              <a:lnSpc>
                <a:spcPts val="3554"/>
              </a:lnSpc>
              <a:spcBef>
                <a:spcPts val="718"/>
              </a:spcBef>
            </a:pPr>
            <a:r>
              <a:rPr sz="1350" spc="0" dirty="0" smtClean="0">
                <a:solidFill>
                  <a:srgbClr val="1C507F"/>
                </a:solidFill>
                <a:latin typeface="Arial"/>
                <a:cs typeface="Arial"/>
              </a:rPr>
              <a:t>D  </a:t>
            </a:r>
            <a:r>
              <a:rPr sz="1350" spc="273" dirty="0" smtClean="0">
                <a:solidFill>
                  <a:srgbClr val="1C507F"/>
                </a:solidFill>
                <a:latin typeface="Arial"/>
                <a:cs typeface="Arial"/>
              </a:rPr>
              <a:t> </a:t>
            </a:r>
            <a:r>
              <a:rPr sz="950" spc="0" dirty="0" smtClean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950" spc="0" dirty="0" smtClean="0">
                <a:latin typeface="Arial"/>
                <a:cs typeface="Arial"/>
              </a:rPr>
              <a:t>u</a:t>
            </a:r>
            <a:r>
              <a:rPr sz="950" spc="0" dirty="0" smtClean="0">
                <a:solidFill>
                  <a:srgbClr val="0E0E0E"/>
                </a:solidFill>
                <a:latin typeface="Arial"/>
                <a:cs typeface="Arial"/>
              </a:rPr>
              <a:t>n</a:t>
            </a:r>
            <a:r>
              <a:rPr sz="950" spc="3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105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-52" dirty="0" smtClean="0">
                <a:solidFill>
                  <a:srgbClr val="1F1F20"/>
                </a:solidFill>
                <a:latin typeface="Arial"/>
                <a:cs typeface="Arial"/>
              </a:rPr>
              <a:t>       </a:t>
            </a:r>
            <a:r>
              <a:rPr sz="1000" spc="-13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950" spc="-80" dirty="0" smtClean="0">
                <a:solidFill>
                  <a:srgbClr val="0E0E0E"/>
                </a:solidFill>
                <a:latin typeface="Arial"/>
                <a:cs typeface="Arial"/>
              </a:rPr>
              <a:t>v</a:t>
            </a:r>
            <a:r>
              <a:rPr sz="950" spc="-63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950" spc="-154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46" dirty="0" smtClean="0">
                <a:latin typeface="Arial"/>
                <a:cs typeface="Arial"/>
              </a:rPr>
              <a:t>r</a:t>
            </a:r>
            <a:r>
              <a:rPr sz="1000" spc="-88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-16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127" dirty="0" smtClean="0">
                <a:latin typeface="Arial"/>
                <a:cs typeface="Arial"/>
              </a:rPr>
              <a:t>h</a:t>
            </a:r>
            <a:r>
              <a:rPr sz="1000" spc="-55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-134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39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53" dirty="0" smtClean="0">
                <a:solidFill>
                  <a:srgbClr val="0E0E0E"/>
                </a:solidFill>
                <a:latin typeface="Arial"/>
                <a:cs typeface="Arial"/>
              </a:rPr>
              <a:t>(30)</a:t>
            </a:r>
            <a:r>
              <a:rPr sz="1000" spc="-33" dirty="0" smtClean="0">
                <a:solidFill>
                  <a:srgbClr val="0E0E0E"/>
                </a:solidFill>
                <a:latin typeface="Arial"/>
                <a:cs typeface="Arial"/>
              </a:rPr>
              <a:t>    </a:t>
            </a:r>
            <a:r>
              <a:rPr sz="1000" spc="-1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100" spc="-234" dirty="0" smtClean="0">
                <a:latin typeface="Times New Roman"/>
                <a:cs typeface="Times New Roman"/>
              </a:rPr>
              <a:t>l</a:t>
            </a:r>
            <a:r>
              <a:rPr sz="1100" spc="52" dirty="0" smtClean="0">
                <a:latin typeface="Times New Roman"/>
                <a:cs typeface="Times New Roman"/>
              </a:rPr>
              <a:t>a</a:t>
            </a:r>
            <a:r>
              <a:rPr sz="1100" spc="-18" dirty="0" smtClean="0">
                <a:latin typeface="Times New Roman"/>
                <a:cs typeface="Times New Roman"/>
              </a:rPr>
              <a:t>t</a:t>
            </a:r>
            <a:r>
              <a:rPr sz="1100" spc="-54" dirty="0" smtClean="0">
                <a:latin typeface="Times New Roman"/>
                <a:cs typeface="Times New Roman"/>
              </a:rPr>
              <a:t>i</a:t>
            </a:r>
            <a:r>
              <a:rPr sz="1100" spc="21" dirty="0" smtClean="0">
                <a:latin typeface="Times New Roman"/>
                <a:cs typeface="Times New Roman"/>
              </a:rPr>
              <a:t>n</a:t>
            </a:r>
            <a:r>
              <a:rPr sz="1100" spc="17" dirty="0" smtClean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000" spc="-16" dirty="0" smtClean="0">
                <a:latin typeface="Arial"/>
                <a:cs typeface="Arial"/>
              </a:rPr>
              <a:t>_</a:t>
            </a:r>
            <a:r>
              <a:rPr sz="1000" spc="-127" dirty="0" smtClean="0">
                <a:solidFill>
                  <a:srgbClr val="0E0E0E"/>
                </a:solidFill>
                <a:latin typeface="Arial"/>
                <a:cs typeface="Arial"/>
              </a:rPr>
              <a:t>g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-16" dirty="0" smtClean="0">
                <a:latin typeface="Arial"/>
                <a:cs typeface="Arial"/>
              </a:rPr>
              <a:t>n</a:t>
            </a:r>
            <a:r>
              <a:rPr sz="1000" spc="-16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58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88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-6" dirty="0" smtClean="0">
                <a:latin typeface="Arial"/>
                <a:cs typeface="Arial"/>
              </a:rPr>
              <a:t>l</a:t>
            </a:r>
            <a:r>
              <a:rPr sz="1000" spc="54" dirty="0" smtClean="0">
                <a:latin typeface="Arial"/>
                <a:cs typeface="Arial"/>
              </a:rPr>
              <a:t>_</a:t>
            </a:r>
            <a:r>
              <a:rPr sz="1000" spc="-34" dirty="0" smtClean="0">
                <a:solidFill>
                  <a:srgbClr val="0E0E0E"/>
                </a:solidFill>
                <a:latin typeface="Arial"/>
                <a:cs typeface="Arial"/>
              </a:rPr>
              <a:t>c</a:t>
            </a:r>
            <a:r>
              <a:rPr sz="1000" spc="-6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        </a:t>
            </a:r>
            <a:r>
              <a:rPr sz="1000" spc="-114" dirty="0" smtClean="0">
                <a:latin typeface="Arial"/>
                <a:cs typeface="Arial"/>
              </a:rPr>
              <a:t> </a:t>
            </a:r>
            <a:r>
              <a:rPr sz="7050" spc="0" baseline="-22203" dirty="0" smtClean="0">
                <a:solidFill>
                  <a:srgbClr val="FB0808"/>
                </a:solidFill>
                <a:latin typeface="Arial"/>
                <a:cs typeface="Arial"/>
              </a:rPr>
              <a:t>e</a:t>
            </a:r>
            <a:r>
              <a:rPr sz="7050" spc="604" baseline="-22203" dirty="0" smtClean="0">
                <a:solidFill>
                  <a:srgbClr val="FB0808"/>
                </a:solidFill>
                <a:latin typeface="Arial"/>
                <a:cs typeface="Arial"/>
              </a:rPr>
              <a:t> </a:t>
            </a:r>
            <a:r>
              <a:rPr sz="1000" spc="-115" dirty="0" smtClean="0">
                <a:latin typeface="Arial"/>
                <a:cs typeface="Arial"/>
              </a:rPr>
              <a:t>N</a:t>
            </a:r>
            <a:r>
              <a:rPr sz="1000" spc="-88" dirty="0" smtClean="0">
                <a:solidFill>
                  <a:srgbClr val="0E0E0E"/>
                </a:solidFill>
                <a:latin typeface="Arial"/>
                <a:cs typeface="Arial"/>
              </a:rPr>
              <a:t>o</a:t>
            </a:r>
            <a:r>
              <a:rPr sz="1000" spc="-44" dirty="0" smtClean="0">
                <a:solidFill>
                  <a:srgbClr val="0E0E0E"/>
                </a:solidFill>
                <a:latin typeface="Arial"/>
                <a:cs typeface="Arial"/>
              </a:rPr>
              <a:t>                                          </a:t>
            </a:r>
            <a:r>
              <a:rPr sz="1000" spc="-43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609" dirty="0" smtClean="0">
                <a:solidFill>
                  <a:srgbClr val="4F4C5B"/>
                </a:solidFill>
                <a:latin typeface="Malgun Gothic"/>
                <a:cs typeface="Malgun Gothic"/>
              </a:rPr>
              <a:t>�</a:t>
            </a:r>
            <a:r>
              <a:rPr sz="1250" spc="0" dirty="0" smtClean="0">
                <a:latin typeface="Times New Roman"/>
                <a:cs typeface="Times New Roman"/>
              </a:rPr>
              <a:t>-   </a:t>
            </a:r>
            <a:r>
              <a:rPr sz="1250" spc="250" dirty="0" smtClean="0">
                <a:latin typeface="Times New Roman"/>
                <a:cs typeface="Times New Roman"/>
              </a:rPr>
              <a:t> </a:t>
            </a:r>
            <a:r>
              <a:rPr sz="2925" spc="0" baseline="-16352" dirty="0" smtClean="0">
                <a:solidFill>
                  <a:srgbClr val="8E6241"/>
                </a:solidFill>
                <a:latin typeface="Arial"/>
                <a:cs typeface="Arial"/>
              </a:rPr>
              <a:t>-"</a:t>
            </a:r>
            <a:r>
              <a:rPr sz="2925" spc="521" baseline="-16352" dirty="0" smtClean="0">
                <a:solidFill>
                  <a:srgbClr val="8E6241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C90403"/>
                </a:solidFill>
                <a:latin typeface="Times New Roman"/>
                <a:cs typeface="Times New Roman"/>
              </a:rPr>
              <a:t>x </a:t>
            </a:r>
            <a:r>
              <a:rPr sz="2050" spc="275" dirty="0" smtClean="0">
                <a:solidFill>
                  <a:srgbClr val="C90403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3B3A3D"/>
                </a:solidFill>
                <a:latin typeface="Times New Roman"/>
                <a:cs typeface="Times New Roman"/>
              </a:rPr>
              <a:t>fa  </a:t>
            </a:r>
            <a:r>
              <a:rPr sz="1400" spc="156" dirty="0" smtClean="0">
                <a:solidFill>
                  <a:srgbClr val="3B3A3D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E4D53"/>
                </a:solidFill>
                <a:latin typeface="Malgun Gothic"/>
                <a:cs typeface="Malgun Gothic"/>
              </a:rPr>
              <a:t>�  </a:t>
            </a:r>
            <a:r>
              <a:rPr sz="1000" spc="309" dirty="0" smtClean="0">
                <a:solidFill>
                  <a:srgbClr val="7E4D53"/>
                </a:solidFill>
                <a:latin typeface="Malgun Gothic"/>
                <a:cs typeface="Malgun Gothic"/>
              </a:rPr>
              <a:t> </a:t>
            </a:r>
            <a:r>
              <a:rPr sz="2250" spc="-716" dirty="0" smtClean="0">
                <a:solidFill>
                  <a:srgbClr val="4F4C5B"/>
                </a:solidFill>
                <a:latin typeface="Times New Roman"/>
                <a:cs typeface="Times New Roman"/>
              </a:rPr>
              <a:t>m</a:t>
            </a:r>
            <a:r>
              <a:rPr sz="2250" spc="-230" dirty="0" smtClean="0">
                <a:solidFill>
                  <a:srgbClr val="4F4C5B"/>
                </a:solidFill>
                <a:latin typeface="Times New Roman"/>
                <a:cs typeface="Times New Roman"/>
              </a:rPr>
              <a:t>  </a:t>
            </a:r>
            <a:r>
              <a:rPr sz="2250" spc="28" dirty="0" smtClean="0">
                <a:solidFill>
                  <a:srgbClr val="4F4C5B"/>
                </a:solidFill>
                <a:latin typeface="Times New Roman"/>
                <a:cs typeface="Times New Roman"/>
              </a:rPr>
              <a:t> </a:t>
            </a:r>
            <a:r>
              <a:rPr sz="1450" spc="-206" dirty="0" smtClean="0">
                <a:solidFill>
                  <a:srgbClr val="4F4C5B"/>
                </a:solidFill>
                <a:latin typeface="Arial"/>
                <a:cs typeface="Arial"/>
              </a:rPr>
              <a:t>rn:l</a:t>
            </a:r>
            <a:endParaRPr sz="1450">
              <a:latin typeface="Arial"/>
              <a:cs typeface="Arial"/>
            </a:endParaRPr>
          </a:p>
          <a:p>
            <a:pPr marL="152654">
              <a:lnSpc>
                <a:spcPts val="2237"/>
              </a:lnSpc>
              <a:spcBef>
                <a:spcPts val="2509"/>
              </a:spcBef>
            </a:pPr>
            <a:r>
              <a:rPr sz="1400" spc="575" dirty="0" smtClean="0">
                <a:latin typeface="Times New Roman"/>
                <a:cs typeface="Times New Roman"/>
              </a:rPr>
              <a:t>t_</a:t>
            </a:r>
            <a:r>
              <a:rPr sz="1400" spc="584" dirty="0" smtClean="0">
                <a:latin typeface="Times New Roman"/>
                <a:cs typeface="Times New Roman"/>
              </a:rPr>
              <a:t> </a:t>
            </a:r>
            <a:r>
              <a:rPr sz="1000" spc="-151" dirty="0" smtClean="0">
                <a:solidFill>
                  <a:srgbClr val="0303FC"/>
                </a:solidFill>
                <a:latin typeface="Arial"/>
                <a:cs typeface="Arial"/>
              </a:rPr>
              <a:t>C</a:t>
            </a:r>
            <a:r>
              <a:rPr sz="1000" spc="15" dirty="0" smtClean="0">
                <a:solidFill>
                  <a:srgbClr val="0303FC"/>
                </a:solidFill>
                <a:latin typeface="Arial"/>
                <a:cs typeface="Arial"/>
              </a:rPr>
              <a:t>h</a:t>
            </a:r>
            <a:r>
              <a:rPr sz="1000" spc="-55" dirty="0" smtClean="0">
                <a:solidFill>
                  <a:srgbClr val="0303FC"/>
                </a:solidFill>
                <a:latin typeface="Arial"/>
                <a:cs typeface="Arial"/>
              </a:rPr>
              <a:t>e</a:t>
            </a:r>
            <a:r>
              <a:rPr sz="1000" spc="39" dirty="0" smtClean="0">
                <a:solidFill>
                  <a:srgbClr val="0303FC"/>
                </a:solidFill>
                <a:latin typeface="Arial"/>
                <a:cs typeface="Arial"/>
              </a:rPr>
              <a:t>ck</a:t>
            </a:r>
            <a:r>
              <a:rPr sz="1000" spc="8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52" dirty="0" smtClean="0">
                <a:solidFill>
                  <a:srgbClr val="0303FC"/>
                </a:solidFill>
                <a:latin typeface="Arial"/>
                <a:cs typeface="Arial"/>
              </a:rPr>
              <a:t>A</a:t>
            </a:r>
            <a:r>
              <a:rPr sz="1000" spc="-79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-6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8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50" i="1" spc="0" dirty="0" smtClean="0">
                <a:latin typeface="Arial"/>
                <a:cs typeface="Arial"/>
              </a:rPr>
              <a:t>!</a:t>
            </a:r>
            <a:r>
              <a:rPr sz="1050" i="1" spc="139" dirty="0" smtClean="0">
                <a:latin typeface="Arial"/>
                <a:cs typeface="Arial"/>
              </a:rPr>
              <a:t> </a:t>
            </a:r>
            <a:r>
              <a:rPr sz="1000" spc="-151" dirty="0" smtClean="0">
                <a:solidFill>
                  <a:srgbClr val="0303FC"/>
                </a:solidFill>
                <a:latin typeface="Arial"/>
                <a:cs typeface="Arial"/>
              </a:rPr>
              <a:t>U</a:t>
            </a:r>
            <a:r>
              <a:rPr sz="1000" spc="-55" dirty="0" smtClean="0">
                <a:solidFill>
                  <a:srgbClr val="0303FC"/>
                </a:solidFill>
                <a:latin typeface="Arial"/>
                <a:cs typeface="Arial"/>
              </a:rPr>
              <a:t>n</a:t>
            </a:r>
            <a:r>
              <a:rPr sz="1000" spc="39" dirty="0" smtClean="0">
                <a:solidFill>
                  <a:srgbClr val="0303FC"/>
                </a:solidFill>
                <a:latin typeface="Arial"/>
                <a:cs typeface="Arial"/>
              </a:rPr>
              <a:t>c</a:t>
            </a:r>
            <a:r>
              <a:rPr sz="1000" spc="-16" dirty="0" smtClean="0">
                <a:solidFill>
                  <a:srgbClr val="0303FC"/>
                </a:solidFill>
                <a:latin typeface="Arial"/>
                <a:cs typeface="Arial"/>
              </a:rPr>
              <a:t>he</a:t>
            </a:r>
            <a:r>
              <a:rPr sz="1000" spc="39" dirty="0" smtClean="0">
                <a:solidFill>
                  <a:srgbClr val="0303FC"/>
                </a:solidFill>
                <a:latin typeface="Arial"/>
                <a:cs typeface="Arial"/>
              </a:rPr>
              <a:t>ck</a:t>
            </a:r>
            <a:r>
              <a:rPr sz="1000" spc="4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52" dirty="0" smtClean="0">
                <a:solidFill>
                  <a:srgbClr val="0303FC"/>
                </a:solidFill>
                <a:latin typeface="Arial"/>
                <a:cs typeface="Arial"/>
              </a:rPr>
              <a:t>A</a:t>
            </a:r>
            <a:r>
              <a:rPr sz="1000" spc="-6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-42" dirty="0" smtClean="0">
                <a:solidFill>
                  <a:srgbClr val="0303FC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1000" spc="-84" dirty="0" smtClean="0">
                <a:solidFill>
                  <a:srgbClr val="0303FC"/>
                </a:solidFill>
                <a:latin typeface="Arial"/>
                <a:cs typeface="Arial"/>
              </a:rPr>
              <a:t> </a:t>
            </a:r>
            <a:r>
              <a:rPr sz="950" i="1" spc="106" dirty="0" smtClean="0">
                <a:latin typeface="Arial"/>
                <a:cs typeface="Arial"/>
              </a:rPr>
              <a:t>W</a:t>
            </a:r>
            <a:r>
              <a:rPr sz="950" i="1" spc="3" dirty="0" smtClean="0">
                <a:latin typeface="Arial"/>
                <a:cs typeface="Arial"/>
              </a:rPr>
              <a:t>i</a:t>
            </a:r>
            <a:r>
              <a:rPr sz="950" i="1" spc="-47" dirty="0" smtClean="0">
                <a:latin typeface="Arial"/>
                <a:cs typeface="Arial"/>
              </a:rPr>
              <a:t>t</a:t>
            </a:r>
            <a:r>
              <a:rPr sz="950" i="1" spc="9" dirty="0" smtClean="0">
                <a:latin typeface="Arial"/>
                <a:cs typeface="Arial"/>
              </a:rPr>
              <a:t>h</a:t>
            </a:r>
            <a:r>
              <a:rPr sz="950" i="1" spc="0" dirty="0" smtClean="0">
                <a:latin typeface="Arial"/>
                <a:cs typeface="Arial"/>
              </a:rPr>
              <a:t> </a:t>
            </a:r>
            <a:r>
              <a:rPr sz="950" i="1" spc="-129" dirty="0" smtClean="0">
                <a:latin typeface="Arial"/>
                <a:cs typeface="Arial"/>
              </a:rPr>
              <a:t> </a:t>
            </a:r>
            <a:r>
              <a:rPr sz="950" i="1" spc="-9" dirty="0" smtClean="0">
                <a:latin typeface="Arial"/>
                <a:cs typeface="Arial"/>
              </a:rPr>
              <a:t>s</a:t>
            </a:r>
            <a:r>
              <a:rPr sz="950" i="1" spc="9" dirty="0" smtClean="0">
                <a:latin typeface="Arial"/>
                <a:cs typeface="Arial"/>
              </a:rPr>
              <a:t>e</a:t>
            </a:r>
            <a:r>
              <a:rPr sz="950" i="1" spc="75" dirty="0" smtClean="0">
                <a:latin typeface="Arial"/>
                <a:cs typeface="Arial"/>
              </a:rPr>
              <a:t>l</a:t>
            </a:r>
            <a:r>
              <a:rPr sz="950" i="1" spc="-63" dirty="0" smtClean="0">
                <a:latin typeface="Arial"/>
                <a:cs typeface="Arial"/>
              </a:rPr>
              <a:t>e</a:t>
            </a:r>
            <a:r>
              <a:rPr sz="950" i="1" spc="60" dirty="0" smtClean="0">
                <a:latin typeface="Arial"/>
                <a:cs typeface="Arial"/>
              </a:rPr>
              <a:t>c</a:t>
            </a:r>
            <a:r>
              <a:rPr sz="950" i="1" spc="22" dirty="0" smtClean="0">
                <a:latin typeface="Arial"/>
                <a:cs typeface="Arial"/>
              </a:rPr>
              <a:t>t</a:t>
            </a:r>
            <a:r>
              <a:rPr sz="950" i="1" spc="9" dirty="0" smtClean="0">
                <a:latin typeface="Arial"/>
                <a:cs typeface="Arial"/>
              </a:rPr>
              <a:t>e</a:t>
            </a:r>
            <a:r>
              <a:rPr sz="950" i="1" spc="78" dirty="0" smtClean="0">
                <a:latin typeface="Arial"/>
                <a:cs typeface="Arial"/>
              </a:rPr>
              <a:t>d</a:t>
            </a:r>
            <a:r>
              <a:rPr sz="950" i="1" spc="-84" dirty="0" smtClean="0">
                <a:latin typeface="Arial"/>
                <a:cs typeface="Arial"/>
              </a:rPr>
              <a:t>:</a:t>
            </a:r>
            <a:r>
              <a:rPr sz="950" i="1" spc="0" dirty="0" smtClean="0">
                <a:latin typeface="Arial"/>
                <a:cs typeface="Arial"/>
              </a:rPr>
              <a:t>    </a:t>
            </a:r>
            <a:r>
              <a:rPr sz="950" i="1" spc="89" dirty="0" smtClean="0">
                <a:latin typeface="Arial"/>
                <a:cs typeface="Arial"/>
              </a:rPr>
              <a:t> </a:t>
            </a:r>
            <a:r>
              <a:rPr sz="1500" spc="-499" baseline="-11629" dirty="0" smtClean="0">
                <a:solidFill>
                  <a:srgbClr val="4F4C5B"/>
                </a:solidFill>
                <a:latin typeface="Malgun Gothic"/>
                <a:cs typeface="Malgun Gothic"/>
              </a:rPr>
              <a:t>�</a:t>
            </a:r>
            <a:r>
              <a:rPr sz="1350" spc="166" baseline="-19325" dirty="0" smtClean="0">
                <a:latin typeface="Times New Roman"/>
                <a:cs typeface="Times New Roman"/>
              </a:rPr>
              <a:t>-</a:t>
            </a:r>
            <a:r>
              <a:rPr sz="1350" spc="0" baseline="-19325" dirty="0" smtClean="0">
                <a:latin typeface="Times New Roman"/>
                <a:cs typeface="Times New Roman"/>
              </a:rPr>
              <a:t>          </a:t>
            </a:r>
            <a:r>
              <a:rPr sz="1350" spc="9" baseline="-19325" dirty="0" smtClean="0">
                <a:latin typeface="Times New Roman"/>
                <a:cs typeface="Times New Roman"/>
              </a:rPr>
              <a:t> </a:t>
            </a:r>
            <a:r>
              <a:rPr sz="2250" i="1" spc="0" baseline="-11595" dirty="0" smtClean="0">
                <a:solidFill>
                  <a:srgbClr val="8E6241"/>
                </a:solidFill>
                <a:latin typeface="Times New Roman"/>
                <a:cs typeface="Times New Roman"/>
              </a:rPr>
              <a:t>.1'    </a:t>
            </a:r>
            <a:r>
              <a:rPr sz="2250" i="1" spc="277" baseline="-11595" dirty="0" smtClean="0">
                <a:solidFill>
                  <a:srgbClr val="8E6241"/>
                </a:solidFill>
                <a:latin typeface="Times New Roman"/>
                <a:cs typeface="Times New Roman"/>
              </a:rPr>
              <a:t> </a:t>
            </a:r>
            <a:r>
              <a:rPr sz="1750" spc="0" dirty="0" smtClean="0">
                <a:solidFill>
                  <a:srgbClr val="C90403"/>
                </a:solidFill>
                <a:latin typeface="Arial"/>
                <a:cs typeface="Arial"/>
              </a:rPr>
              <a:t>x    </a:t>
            </a:r>
            <a:r>
              <a:rPr sz="1750" spc="226" dirty="0" smtClean="0">
                <a:solidFill>
                  <a:srgbClr val="C90403"/>
                </a:solidFill>
                <a:latin typeface="Arial"/>
                <a:cs typeface="Arial"/>
              </a:rPr>
              <a:t> </a:t>
            </a:r>
            <a:r>
              <a:rPr sz="2175" spc="0" baseline="-11995" dirty="0" smtClean="0">
                <a:solidFill>
                  <a:srgbClr val="3B3A3D"/>
                </a:solidFill>
                <a:latin typeface="Arial"/>
                <a:cs typeface="Arial"/>
              </a:rPr>
              <a:t>lil     </a:t>
            </a:r>
            <a:r>
              <a:rPr sz="2175" spc="144" baseline="-11995" dirty="0" smtClean="0">
                <a:solidFill>
                  <a:srgbClr val="3B3A3D"/>
                </a:solidFill>
                <a:latin typeface="Arial"/>
                <a:cs typeface="Arial"/>
              </a:rPr>
              <a:t> </a:t>
            </a:r>
            <a:r>
              <a:rPr sz="3375" spc="-700" baseline="-7730" dirty="0" smtClean="0">
                <a:solidFill>
                  <a:srgbClr val="7E4D53"/>
                </a:solidFill>
                <a:latin typeface="Times New Roman"/>
                <a:cs typeface="Times New Roman"/>
              </a:rPr>
              <a:t>m</a:t>
            </a:r>
            <a:r>
              <a:rPr sz="3375" spc="-225" baseline="-7730" dirty="0" smtClean="0">
                <a:solidFill>
                  <a:srgbClr val="7E4D53"/>
                </a:solidFill>
                <a:latin typeface="Times New Roman"/>
                <a:cs typeface="Times New Roman"/>
              </a:rPr>
              <a:t>      </a:t>
            </a:r>
            <a:r>
              <a:rPr sz="3375" spc="-125" baseline="-7730" dirty="0" smtClean="0">
                <a:solidFill>
                  <a:srgbClr val="7E4D53"/>
                </a:solidFill>
                <a:latin typeface="Times New Roman"/>
                <a:cs typeface="Times New Roman"/>
              </a:rPr>
              <a:t> </a:t>
            </a:r>
            <a:r>
              <a:rPr sz="3375" spc="-700" baseline="-7730" dirty="0" smtClean="0">
                <a:solidFill>
                  <a:srgbClr val="4F4C5B"/>
                </a:solidFill>
                <a:latin typeface="Times New Roman"/>
                <a:cs typeface="Times New Roman"/>
              </a:rPr>
              <a:t>m</a:t>
            </a:r>
            <a:r>
              <a:rPr sz="3375" spc="-225" baseline="-7730" dirty="0" smtClean="0">
                <a:solidFill>
                  <a:srgbClr val="4F4C5B"/>
                </a:solidFill>
                <a:latin typeface="Times New Roman"/>
                <a:cs typeface="Times New Roman"/>
              </a:rPr>
              <a:t>      </a:t>
            </a:r>
            <a:r>
              <a:rPr sz="3375" spc="-125" baseline="-7730" dirty="0" smtClean="0">
                <a:solidFill>
                  <a:srgbClr val="4F4C5B"/>
                </a:solidFill>
                <a:latin typeface="Times New Roman"/>
                <a:cs typeface="Times New Roman"/>
              </a:rPr>
              <a:t> </a:t>
            </a:r>
            <a:r>
              <a:rPr sz="1950" spc="-201" baseline="-13379" dirty="0" smtClean="0">
                <a:solidFill>
                  <a:srgbClr val="4F4C5B"/>
                </a:solidFill>
                <a:latin typeface="Times New Roman"/>
                <a:cs typeface="Times New Roman"/>
              </a:rPr>
              <a:t>lliD</a:t>
            </a:r>
            <a:endParaRPr sz="1300">
              <a:latin typeface="Times New Roman"/>
              <a:cs typeface="Times New Roman"/>
            </a:endParaRPr>
          </a:p>
          <a:p>
            <a:pPr marL="70357">
              <a:lnSpc>
                <a:spcPct val="143312"/>
              </a:lnSpc>
              <a:spcBef>
                <a:spcPts val="675"/>
              </a:spcBef>
            </a:pPr>
            <a:r>
              <a:rPr sz="1000" spc="77" dirty="0" smtClean="0">
                <a:solidFill>
                  <a:srgbClr val="A0A0A7"/>
                </a:solidFill>
                <a:latin typeface="Malgun Gothic"/>
                <a:cs typeface="Malgun Gothic"/>
              </a:rPr>
              <a:t>� </a:t>
            </a:r>
            <a:r>
              <a:rPr sz="1000" spc="-9" dirty="0" smtClean="0">
                <a:solidFill>
                  <a:srgbClr val="0303FC"/>
                </a:solidFill>
                <a:latin typeface="Arial"/>
                <a:cs typeface="Arial"/>
              </a:rPr>
              <a:t>Print view  </a:t>
            </a:r>
            <a:r>
              <a:rPr sz="1000" spc="77" dirty="0" smtClean="0">
                <a:solidFill>
                  <a:srgbClr val="4F4C5B"/>
                </a:solidFill>
                <a:latin typeface="Malgun Gothic"/>
                <a:cs typeface="Malgun Gothic"/>
              </a:rPr>
              <a:t>� </a:t>
            </a:r>
            <a:r>
              <a:rPr sz="1000" spc="-9" dirty="0" smtClean="0">
                <a:solidFill>
                  <a:srgbClr val="0303FC"/>
                </a:solidFill>
                <a:latin typeface="Arial"/>
                <a:cs typeface="Arial"/>
              </a:rPr>
              <a:t>Propose table structure </a:t>
            </a:r>
            <a:r>
              <a:rPr sz="900" spc="-76" dirty="0" smtClean="0">
                <a:solidFill>
                  <a:srgbClr val="0E0E0E"/>
                </a:solidFill>
                <a:latin typeface="Times New Roman"/>
                <a:cs typeface="Times New Roman"/>
              </a:rPr>
              <a:t>(1)</a:t>
            </a:r>
            <a:endParaRPr sz="900">
              <a:latin typeface="Times New Roman"/>
              <a:cs typeface="Times New Roman"/>
            </a:endParaRPr>
          </a:p>
          <a:p>
            <a:pPr marL="1295654">
              <a:lnSpc>
                <a:spcPct val="95825"/>
              </a:lnSpc>
              <a:spcBef>
                <a:spcPts val="2924"/>
              </a:spcBef>
            </a:pPr>
            <a:r>
              <a:rPr sz="1000" spc="-60" dirty="0" smtClean="0">
                <a:latin typeface="Arial"/>
                <a:cs typeface="Arial"/>
              </a:rPr>
              <a:t>I</a:t>
            </a:r>
            <a:r>
              <a:rPr sz="1000" spc="54" dirty="0" smtClean="0">
                <a:latin typeface="Arial"/>
                <a:cs typeface="Arial"/>
              </a:rPr>
              <a:t>n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de</a:t>
            </a:r>
            <a:r>
              <a:rPr sz="1000" spc="109" dirty="0" smtClean="0">
                <a:solidFill>
                  <a:srgbClr val="1F1F20"/>
                </a:solidFill>
                <a:latin typeface="Arial"/>
                <a:cs typeface="Arial"/>
              </a:rPr>
              <a:t>x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e</a:t>
            </a:r>
            <a:r>
              <a:rPr sz="1000" spc="34" dirty="0" smtClean="0">
                <a:solidFill>
                  <a:srgbClr val="1F1F20"/>
                </a:solidFill>
                <a:latin typeface="Arial"/>
                <a:cs typeface="Arial"/>
              </a:rPr>
              <a:t>s</a:t>
            </a:r>
            <a:r>
              <a:rPr sz="1000" spc="-60" dirty="0" smtClean="0">
                <a:latin typeface="Arial"/>
                <a:cs typeface="Arial"/>
              </a:rPr>
              <a:t>:</a:t>
            </a:r>
            <a:r>
              <a:rPr sz="1000" spc="0" dirty="0" smtClean="0">
                <a:latin typeface="Arial"/>
                <a:cs typeface="Arial"/>
              </a:rPr>
              <a:t> </a:t>
            </a:r>
            <a:r>
              <a:rPr sz="1000" spc="19" dirty="0" smtClean="0"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(1)                                                         </a:t>
            </a:r>
            <a:r>
              <a:rPr sz="900" spc="147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000" spc="-166" dirty="0" smtClean="0">
                <a:solidFill>
                  <a:srgbClr val="1F1F20"/>
                </a:solidFill>
                <a:latin typeface="Arial"/>
                <a:cs typeface="Arial"/>
              </a:rPr>
              <a:t>S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p</a:t>
            </a:r>
            <a:r>
              <a:rPr sz="1000" spc="87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109" dirty="0" smtClean="0">
                <a:solidFill>
                  <a:srgbClr val="1F1F20"/>
                </a:solidFill>
                <a:latin typeface="Arial"/>
                <a:cs typeface="Arial"/>
              </a:rPr>
              <a:t>c</a:t>
            </a:r>
            <a:r>
              <a:rPr sz="1000" spc="-55" dirty="0" smtClean="0">
                <a:solidFill>
                  <a:srgbClr val="1F1F20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000" spc="-119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u</a:t>
            </a:r>
            <a:r>
              <a:rPr sz="1000" spc="34" dirty="0" smtClean="0">
                <a:solidFill>
                  <a:srgbClr val="1F1F20"/>
                </a:solidFill>
                <a:latin typeface="Arial"/>
                <a:cs typeface="Arial"/>
              </a:rPr>
              <a:t>s</a:t>
            </a:r>
            <a:r>
              <a:rPr sz="1000" spc="-1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g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5222">
              <a:lnSpc>
                <a:spcPct val="95825"/>
              </a:lnSpc>
              <a:spcBef>
                <a:spcPts val="578"/>
              </a:spcBef>
            </a:pPr>
            <a:r>
              <a:rPr sz="1000" spc="-166" dirty="0" smtClean="0">
                <a:solidFill>
                  <a:srgbClr val="0E0E0E"/>
                </a:solidFill>
                <a:latin typeface="Arial"/>
                <a:cs typeface="Arial"/>
              </a:rPr>
              <a:t>K</a:t>
            </a:r>
            <a:r>
              <a:rPr sz="1000" spc="87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109" dirty="0" smtClean="0">
                <a:solidFill>
                  <a:srgbClr val="1F1F20"/>
                </a:solidFill>
                <a:latin typeface="Arial"/>
                <a:cs typeface="Arial"/>
              </a:rPr>
              <a:t>y</a:t>
            </a:r>
            <a:r>
              <a:rPr sz="1000" spc="-16" dirty="0" smtClean="0">
                <a:latin typeface="Arial"/>
                <a:cs typeface="Arial"/>
              </a:rPr>
              <a:t>n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65" dirty="0" smtClean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    </a:t>
            </a:r>
            <a:r>
              <a:rPr sz="1000" spc="-1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ype       </a:t>
            </a:r>
            <a:r>
              <a:rPr sz="1000" spc="160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79" dirty="0" smtClean="0">
                <a:solidFill>
                  <a:srgbClr val="1F1F20"/>
                </a:solidFill>
                <a:latin typeface="Arial"/>
                <a:cs typeface="Arial"/>
              </a:rPr>
              <a:t>C</a:t>
            </a:r>
            <a:r>
              <a:rPr sz="1000" spc="-1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132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55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101" dirty="0" smtClean="0">
                <a:latin typeface="Arial"/>
                <a:cs typeface="Arial"/>
              </a:rPr>
              <a:t>i</a:t>
            </a:r>
            <a:r>
              <a:rPr sz="1000" spc="54" dirty="0" smtClean="0">
                <a:latin typeface="Arial"/>
                <a:cs typeface="Arial"/>
              </a:rPr>
              <a:t>n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101" dirty="0" smtClean="0">
                <a:latin typeface="Arial"/>
                <a:cs typeface="Arial"/>
              </a:rPr>
              <a:t>l</a:t>
            </a:r>
            <a:r>
              <a:rPr sz="1000" spc="63" dirty="0" smtClean="0">
                <a:latin typeface="Arial"/>
                <a:cs typeface="Arial"/>
              </a:rPr>
              <a:t>i</a:t>
            </a:r>
            <a:r>
              <a:rPr sz="1000" spc="76" dirty="0" smtClean="0">
                <a:solidFill>
                  <a:srgbClr val="0E0E0E"/>
                </a:solidFill>
                <a:latin typeface="Arial"/>
                <a:cs typeface="Arial"/>
              </a:rPr>
              <a:t>ty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 </a:t>
            </a:r>
            <a:r>
              <a:rPr sz="1000" spc="-8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c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n     </a:t>
            </a:r>
            <a:r>
              <a:rPr sz="1000" spc="12" dirty="0" smtClean="0">
                <a:latin typeface="Arial"/>
                <a:cs typeface="Arial"/>
              </a:rPr>
              <a:t> </a:t>
            </a:r>
            <a:r>
              <a:rPr sz="1000" spc="-182" dirty="0" smtClean="0">
                <a:latin typeface="Arial"/>
                <a:cs typeface="Arial"/>
              </a:rPr>
              <a:t>F</a:t>
            </a:r>
            <a:r>
              <a:rPr sz="1000" spc="101" dirty="0" smtClean="0">
                <a:latin typeface="Arial"/>
                <a:cs typeface="Arial"/>
              </a:rPr>
              <a:t>i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63" dirty="0" smtClean="0">
                <a:latin typeface="Arial"/>
                <a:cs typeface="Arial"/>
              </a:rPr>
              <a:t>l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       </a:t>
            </a:r>
            <a:r>
              <a:rPr sz="1000" spc="-12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y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pe          </a:t>
            </a:r>
            <a:r>
              <a:rPr sz="1000" spc="125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-187" dirty="0" smtClean="0">
                <a:solidFill>
                  <a:srgbClr val="0E0E0E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s</a:t>
            </a:r>
            <a:r>
              <a:rPr sz="1000" spc="-1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  <a:p>
            <a:pPr marL="125222">
              <a:lnSpc>
                <a:spcPts val="1674"/>
              </a:lnSpc>
              <a:spcBef>
                <a:spcPts val="90"/>
              </a:spcBef>
            </a:pPr>
            <a:r>
              <a:rPr sz="1000" spc="-166" dirty="0" smtClean="0">
                <a:latin typeface="Arial"/>
                <a:cs typeface="Arial"/>
              </a:rPr>
              <a:t>P</a:t>
            </a:r>
            <a:r>
              <a:rPr sz="1000" spc="63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60" dirty="0" smtClean="0">
                <a:latin typeface="Arial"/>
                <a:cs typeface="Arial"/>
              </a:rPr>
              <a:t>I</a:t>
            </a:r>
            <a:r>
              <a:rPr sz="1000" spc="23" dirty="0" smtClean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1000" spc="85" dirty="0" smtClean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000" spc="-43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53" dirty="0" smtClean="0">
                <a:solidFill>
                  <a:srgbClr val="0E0E0E"/>
                </a:solidFill>
                <a:latin typeface="Arial"/>
                <a:cs typeface="Arial"/>
              </a:rPr>
              <a:t>Y</a:t>
            </a:r>
            <a:r>
              <a:rPr sz="1000" spc="0" dirty="0" smtClean="0">
                <a:solidFill>
                  <a:srgbClr val="0E0E0E"/>
                </a:solidFill>
                <a:latin typeface="Arial"/>
                <a:cs typeface="Arial"/>
              </a:rPr>
              <a:t>   </a:t>
            </a:r>
            <a:r>
              <a:rPr sz="1000" spc="79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PRIMARY                  </a:t>
            </a:r>
            <a:r>
              <a:rPr sz="1000" spc="17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4     </a:t>
            </a:r>
            <a:r>
              <a:rPr sz="1150" i="1" spc="0" dirty="0" smtClean="0">
                <a:solidFill>
                  <a:srgbClr val="8E6241"/>
                </a:solidFill>
                <a:latin typeface="Times New Roman"/>
                <a:cs typeface="Times New Roman"/>
              </a:rPr>
              <a:t>_tf   </a:t>
            </a:r>
            <a:r>
              <a:rPr sz="1150" i="1" spc="12" dirty="0" smtClean="0">
                <a:solidFill>
                  <a:srgbClr val="8E6241"/>
                </a:solidFill>
                <a:latin typeface="Times New Roman"/>
                <a:cs typeface="Times New Roman"/>
              </a:rPr>
              <a:t> </a:t>
            </a:r>
            <a:r>
              <a:rPr sz="1500" spc="0" dirty="0" smtClean="0">
                <a:solidFill>
                  <a:srgbClr val="C90403"/>
                </a:solidFill>
                <a:latin typeface="Times New Roman"/>
                <a:cs typeface="Times New Roman"/>
              </a:rPr>
              <a:t>X  </a:t>
            </a:r>
            <a:r>
              <a:rPr sz="1500" spc="118" dirty="0" smtClean="0">
                <a:solidFill>
                  <a:srgbClr val="C90403"/>
                </a:solidFill>
                <a:latin typeface="Times New Roman"/>
                <a:cs typeface="Times New Roman"/>
              </a:rPr>
              <a:t> </a:t>
            </a:r>
            <a:r>
              <a:rPr sz="1000" spc="-200" dirty="0" smtClean="0">
                <a:latin typeface="Arial"/>
                <a:cs typeface="Arial"/>
              </a:rPr>
              <a:t>n</a:t>
            </a:r>
            <a:r>
              <a:rPr sz="1000" spc="27" dirty="0" smtClean="0">
                <a:latin typeface="Arial"/>
                <a:cs typeface="Arial"/>
              </a:rPr>
              <a:t>i</a:t>
            </a:r>
            <a:r>
              <a:rPr sz="1000" spc="-8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         </a:t>
            </a:r>
            <a:r>
              <a:rPr sz="1000" spc="-104" dirty="0" smtClean="0">
                <a:latin typeface="Arial"/>
                <a:cs typeface="Arial"/>
              </a:rPr>
              <a:t> </a:t>
            </a:r>
            <a:r>
              <a:rPr sz="1000" spc="-151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82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-16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1F1F20"/>
                </a:solidFill>
                <a:latin typeface="Arial"/>
                <a:cs typeface="Arial"/>
              </a:rPr>
              <a:t>                </a:t>
            </a:r>
            <a:r>
              <a:rPr sz="1000" spc="44" dirty="0" smtClean="0">
                <a:solidFill>
                  <a:srgbClr val="1F1F20"/>
                </a:solidFill>
                <a:latin typeface="Arial"/>
                <a:cs typeface="Arial"/>
              </a:rPr>
              <a:t> </a:t>
            </a:r>
            <a:r>
              <a:rPr sz="750" spc="17" dirty="0" smtClean="0">
                <a:latin typeface="Times New Roman"/>
                <a:cs typeface="Times New Roman"/>
              </a:rPr>
              <a:t>3</a:t>
            </a:r>
            <a:r>
              <a:rPr sz="750" spc="160" dirty="0" smtClean="0">
                <a:latin typeface="Times New Roman"/>
                <a:cs typeface="Times New Roman"/>
              </a:rPr>
              <a:t>04</a:t>
            </a:r>
            <a:r>
              <a:rPr sz="750" spc="0" dirty="0" smtClean="0">
                <a:latin typeface="Times New Roman"/>
                <a:cs typeface="Times New Roman"/>
              </a:rPr>
              <a:t>     </a:t>
            </a:r>
            <a:r>
              <a:rPr sz="75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 marL="3462782" marR="2483457" indent="-292608" algn="just">
              <a:lnSpc>
                <a:spcPts val="1149"/>
              </a:lnSpc>
              <a:spcBef>
                <a:spcPts val="1822"/>
              </a:spcBef>
            </a:pPr>
            <a:r>
              <a:rPr sz="1000" spc="389" dirty="0" smtClean="0">
                <a:solidFill>
                  <a:srgbClr val="FB0808"/>
                </a:solidFill>
                <a:latin typeface="Arial"/>
                <a:cs typeface="Arial"/>
              </a:rPr>
              <a:t>...</a:t>
            </a:r>
            <a:r>
              <a:rPr sz="1000" spc="379" dirty="0" smtClean="0">
                <a:solidFill>
                  <a:srgbClr val="FB0808"/>
                </a:solidFill>
                <a:latin typeface="Arial"/>
                <a:cs typeface="Arial"/>
              </a:rPr>
              <a:t>,</a:t>
            </a:r>
            <a:r>
              <a:rPr sz="1000" spc="-419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109" dirty="0" smtClean="0">
                <a:solidFill>
                  <a:srgbClr val="1F1F20"/>
                </a:solidFill>
                <a:latin typeface="Arial"/>
                <a:cs typeface="Arial"/>
              </a:rPr>
              <a:t>v</a:t>
            </a:r>
            <a:r>
              <a:rPr sz="1000" spc="-16" dirty="0" smtClean="0">
                <a:solidFill>
                  <a:srgbClr val="1F1F20"/>
                </a:solidFill>
                <a:latin typeface="Arial"/>
                <a:cs typeface="Arial"/>
              </a:rPr>
              <a:t>e</a:t>
            </a:r>
            <a:r>
              <a:rPr sz="1000" spc="95" dirty="0" smtClean="0">
                <a:solidFill>
                  <a:srgbClr val="0E0E0E"/>
                </a:solidFill>
                <a:latin typeface="Arial"/>
                <a:cs typeface="Arial"/>
              </a:rPr>
              <a:t>r</a:t>
            </a:r>
            <a:r>
              <a:rPr sz="1000" spc="-16" dirty="0" smtClean="0">
                <a:latin typeface="Arial"/>
                <a:cs typeface="Arial"/>
              </a:rPr>
              <a:t>h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54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54" dirty="0" smtClean="0">
                <a:solidFill>
                  <a:srgbClr val="0E0E0E"/>
                </a:solidFill>
                <a:latin typeface="Arial"/>
                <a:cs typeface="Arial"/>
              </a:rPr>
              <a:t>d</a:t>
            </a:r>
            <a:r>
              <a:rPr sz="1000" spc="26" dirty="0" smtClean="0">
                <a:solidFill>
                  <a:srgbClr val="0E0E0E"/>
                </a:solidFill>
                <a:latin typeface="Arial"/>
                <a:cs typeface="Arial"/>
              </a:rPr>
              <a:t>     </a:t>
            </a:r>
            <a:r>
              <a:rPr sz="1000" spc="227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750" spc="65" dirty="0" smtClean="0">
                <a:solidFill>
                  <a:srgbClr val="C90403"/>
                </a:solidFill>
                <a:latin typeface="Arial"/>
                <a:cs typeface="Arial"/>
              </a:rPr>
              <a:t>56</a:t>
            </a:r>
            <a:r>
              <a:rPr sz="750" spc="32" dirty="0" smtClean="0">
                <a:solidFill>
                  <a:srgbClr val="C90403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C90403"/>
                </a:solidFill>
                <a:latin typeface="Arial"/>
                <a:cs typeface="Arial"/>
              </a:rPr>
              <a:t>B </a:t>
            </a:r>
            <a:endParaRPr sz="1000">
              <a:latin typeface="Arial"/>
              <a:cs typeface="Arial"/>
            </a:endParaRPr>
          </a:p>
          <a:p>
            <a:pPr marL="3462782" marR="2483457" algn="just">
              <a:lnSpc>
                <a:spcPts val="1149"/>
              </a:lnSpc>
              <a:spcBef>
                <a:spcPts val="274"/>
              </a:spcBef>
            </a:pPr>
            <a:r>
              <a:rPr sz="1000" spc="-200" dirty="0" smtClean="0">
                <a:latin typeface="Arial"/>
                <a:cs typeface="Arial"/>
              </a:rPr>
              <a:t>E</a:t>
            </a:r>
            <a:r>
              <a:rPr sz="1000" spc="118" dirty="0" smtClean="0">
                <a:solidFill>
                  <a:srgbClr val="0E0E0E"/>
                </a:solidFill>
                <a:latin typeface="Arial"/>
                <a:cs typeface="Arial"/>
              </a:rPr>
              <a:t>ff</a:t>
            </a:r>
            <a:r>
              <a:rPr sz="1000" spc="-88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57" dirty="0" smtClean="0">
                <a:solidFill>
                  <a:srgbClr val="1F1F20"/>
                </a:solidFill>
                <a:latin typeface="Arial"/>
                <a:cs typeface="Arial"/>
              </a:rPr>
              <a:t>ct</a:t>
            </a:r>
            <a:r>
              <a:rPr sz="1000" spc="27" dirty="0" smtClean="0">
                <a:latin typeface="Arial"/>
                <a:cs typeface="Arial"/>
              </a:rPr>
              <a:t>i</a:t>
            </a:r>
            <a:r>
              <a:rPr sz="1000" spc="144" dirty="0" smtClean="0">
                <a:solidFill>
                  <a:srgbClr val="0E0E0E"/>
                </a:solidFill>
                <a:latin typeface="Arial"/>
                <a:cs typeface="Arial"/>
              </a:rPr>
              <a:t>v</a:t>
            </a:r>
            <a:r>
              <a:rPr sz="1000" spc="-88" dirty="0" smtClean="0">
                <a:solidFill>
                  <a:srgbClr val="0E0E0E"/>
                </a:solidFill>
                <a:latin typeface="Arial"/>
                <a:cs typeface="Arial"/>
              </a:rPr>
              <a:t>e</a:t>
            </a:r>
            <a:r>
              <a:rPr sz="1000" spc="-44" dirty="0" smtClean="0">
                <a:solidFill>
                  <a:srgbClr val="0E0E0E"/>
                </a:solidFill>
                <a:latin typeface="Arial"/>
                <a:cs typeface="Arial"/>
              </a:rPr>
              <a:t>     </a:t>
            </a:r>
            <a:r>
              <a:rPr sz="1000" spc="25" dirty="0" smtClean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750" spc="17" dirty="0" smtClean="0">
                <a:solidFill>
                  <a:srgbClr val="0E0E0E"/>
                </a:solidFill>
                <a:latin typeface="Times New Roman"/>
                <a:cs typeface="Times New Roman"/>
              </a:rPr>
              <a:t>2</a:t>
            </a:r>
            <a:r>
              <a:rPr sz="750" spc="278" dirty="0" smtClean="0">
                <a:latin typeface="Times New Roman"/>
                <a:cs typeface="Times New Roman"/>
              </a:rPr>
              <a:t>, </a:t>
            </a:r>
            <a:r>
              <a:rPr sz="750" spc="17" dirty="0" smtClean="0">
                <a:solidFill>
                  <a:srgbClr val="0E0E0E"/>
                </a:solidFill>
                <a:latin typeface="Times New Roman"/>
                <a:cs typeface="Times New Roman"/>
              </a:rPr>
              <a:t>2</a:t>
            </a:r>
            <a:r>
              <a:rPr sz="750" spc="160" dirty="0" smtClean="0">
                <a:solidFill>
                  <a:srgbClr val="0E0E0E"/>
                </a:solidFill>
                <a:latin typeface="Times New Roman"/>
                <a:cs typeface="Times New Roman"/>
              </a:rPr>
              <a:t>96</a:t>
            </a:r>
            <a:r>
              <a:rPr sz="750" spc="79" dirty="0" smtClean="0">
                <a:solidFill>
                  <a:srgbClr val="0E0E0E"/>
                </a:solidFill>
                <a:latin typeface="Times New Roman"/>
                <a:cs typeface="Times New Roman"/>
              </a:rPr>
              <a:t>    </a:t>
            </a:r>
            <a:r>
              <a:rPr sz="750" spc="227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  <a:p>
            <a:pPr marL="3462782" marR="2483457" algn="just">
              <a:lnSpc>
                <a:spcPts val="1322"/>
              </a:lnSpc>
              <a:spcBef>
                <a:spcPts val="274"/>
              </a:spcBef>
            </a:pPr>
            <a:r>
              <a:rPr sz="1150" spc="-191" dirty="0" smtClean="0">
                <a:latin typeface="Times New Roman"/>
                <a:cs typeface="Times New Roman"/>
              </a:rPr>
              <a:t>B</a:t>
            </a:r>
            <a:r>
              <a:rPr sz="1150" spc="-71" dirty="0" smtClean="0">
                <a:latin typeface="Times New Roman"/>
                <a:cs typeface="Times New Roman"/>
              </a:rPr>
              <a:t> </a:t>
            </a:r>
            <a:r>
              <a:rPr sz="1000" spc="66" dirty="0" smtClean="0">
                <a:latin typeface="Arial"/>
                <a:cs typeface="Arial"/>
              </a:rPr>
              <a:t>T</a:t>
            </a:r>
            <a:r>
              <a:rPr sz="1000" spc="-27" dirty="0" smtClean="0">
                <a:solidFill>
                  <a:srgbClr val="1F1F20"/>
                </a:solidFill>
                <a:latin typeface="Arial"/>
                <a:cs typeface="Arial"/>
              </a:rPr>
              <a:t>o</a:t>
            </a:r>
            <a:r>
              <a:rPr sz="1000" spc="137" dirty="0" smtClean="0">
                <a:solidFill>
                  <a:srgbClr val="0E0E0E"/>
                </a:solidFill>
                <a:latin typeface="Arial"/>
                <a:cs typeface="Arial"/>
              </a:rPr>
              <a:t>t</a:t>
            </a:r>
            <a:r>
              <a:rPr sz="1000" spc="10" dirty="0" smtClean="0">
                <a:solidFill>
                  <a:srgbClr val="1F1F20"/>
                </a:solidFill>
                <a:latin typeface="Arial"/>
                <a:cs typeface="Arial"/>
              </a:rPr>
              <a:t>a</a:t>
            </a:r>
            <a:r>
              <a:rPr sz="1000" spc="116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           </a:t>
            </a:r>
            <a:r>
              <a:rPr sz="1000" spc="94" dirty="0" smtClean="0">
                <a:latin typeface="Arial"/>
                <a:cs typeface="Arial"/>
              </a:rPr>
              <a:t> </a:t>
            </a:r>
            <a:r>
              <a:rPr sz="750" spc="17" dirty="0" smtClean="0">
                <a:latin typeface="Times New Roman"/>
                <a:cs typeface="Times New Roman"/>
              </a:rPr>
              <a:t>2</a:t>
            </a:r>
            <a:r>
              <a:rPr sz="750" spc="278" dirty="0" smtClean="0">
                <a:latin typeface="Times New Roman"/>
                <a:cs typeface="Times New Roman"/>
              </a:rPr>
              <a:t>,</a:t>
            </a:r>
            <a:r>
              <a:rPr sz="750" spc="29" dirty="0" smtClean="0">
                <a:latin typeface="Times New Roman"/>
                <a:cs typeface="Times New Roman"/>
              </a:rPr>
              <a:t> </a:t>
            </a:r>
            <a:r>
              <a:rPr sz="750" spc="17" dirty="0" smtClean="0">
                <a:latin typeface="Times New Roman"/>
                <a:cs typeface="Times New Roman"/>
              </a:rPr>
              <a:t>3</a:t>
            </a:r>
            <a:r>
              <a:rPr sz="750" spc="160" dirty="0" smtClean="0">
                <a:latin typeface="Times New Roman"/>
                <a:cs typeface="Times New Roman"/>
              </a:rPr>
              <a:t>52</a:t>
            </a:r>
            <a:r>
              <a:rPr sz="750" spc="0" dirty="0" smtClean="0">
                <a:latin typeface="Times New Roman"/>
                <a:cs typeface="Times New Roman"/>
              </a:rPr>
              <a:t>     </a:t>
            </a:r>
            <a:r>
              <a:rPr sz="750" spc="-9" dirty="0" smtClean="0">
                <a:latin typeface="Times New Roman"/>
                <a:cs typeface="Times New Roman"/>
              </a:rPr>
              <a:t> </a:t>
            </a:r>
            <a:endParaRPr sz="1000">
              <a:latin typeface="Arial"/>
              <a:cs typeface="Arial"/>
            </a:endParaRPr>
          </a:p>
          <a:p>
            <a:pPr marL="3462782" marR="2483457" algn="just">
              <a:lnSpc>
                <a:spcPts val="1149"/>
              </a:lnSpc>
              <a:spcBef>
                <a:spcPts val="316"/>
              </a:spcBef>
            </a:pPr>
            <a:r>
              <a:rPr sz="1000" dirty="0" smtClean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 marL="3605053" marR="2641866" algn="ctr">
              <a:lnSpc>
                <a:spcPct val="95825"/>
              </a:lnSpc>
              <a:spcBef>
                <a:spcPts val="534"/>
              </a:spcBef>
            </a:pPr>
            <a:r>
              <a:rPr sz="1000" spc="-3" dirty="0" smtClean="0">
                <a:solidFill>
                  <a:srgbClr val="0E0E0E"/>
                </a:solidFill>
                <a:latin typeface="Arial"/>
                <a:cs typeface="Arial"/>
              </a:rPr>
              <a:t>llffi</a:t>
            </a:r>
            <a:r>
              <a:rPr sz="1000" spc="-3" dirty="0" smtClean="0">
                <a:solidFill>
                  <a:srgbClr val="0303FC"/>
                </a:solidFill>
                <a:latin typeface="Arial"/>
                <a:cs typeface="Arial"/>
              </a:rPr>
              <a:t>Optimize table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8717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79273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026158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1604010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40555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4114291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152900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940555" y="629983"/>
            <a:ext cx="3860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8" name="object 18"/>
          <p:cNvSpPr txBox="1"/>
          <p:nvPr/>
        </p:nvSpPr>
        <p:spPr>
          <a:xfrm>
            <a:off x="3979164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7" name="object 17"/>
          <p:cNvSpPr txBox="1"/>
          <p:nvPr/>
        </p:nvSpPr>
        <p:spPr>
          <a:xfrm>
            <a:off x="3389249" y="528065"/>
            <a:ext cx="180593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326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6689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345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322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2" name="object 12"/>
          <p:cNvSpPr txBox="1"/>
          <p:nvPr/>
        </p:nvSpPr>
        <p:spPr>
          <a:xfrm>
            <a:off x="926058" y="528065"/>
            <a:ext cx="38696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64755" y="528065"/>
            <a:ext cx="131203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95959" y="528065"/>
            <a:ext cx="38696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134656" y="528065"/>
            <a:ext cx="45910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180566" y="528065"/>
            <a:ext cx="38696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219263" y="528065"/>
            <a:ext cx="86804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1306068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52322" y="629983"/>
            <a:ext cx="3869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" name="object 4"/>
          <p:cNvSpPr txBox="1"/>
          <p:nvPr/>
        </p:nvSpPr>
        <p:spPr>
          <a:xfrm>
            <a:off x="791019" y="629983"/>
            <a:ext cx="135039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3" name="object 3"/>
          <p:cNvSpPr txBox="1"/>
          <p:nvPr/>
        </p:nvSpPr>
        <p:spPr>
          <a:xfrm>
            <a:off x="1219263" y="630745"/>
            <a:ext cx="86804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5070348" y="4468876"/>
            <a:ext cx="3246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20284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880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3" y="73151"/>
                </a:lnTo>
                <a:lnTo>
                  <a:pt x="14223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575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143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0987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78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4260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0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08020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23616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8889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1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314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9017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4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98318" y="558673"/>
            <a:ext cx="110108" cy="156844"/>
          </a:xfrm>
          <a:custGeom>
            <a:avLst/>
            <a:gdLst/>
            <a:ahLst/>
            <a:cxnLst/>
            <a:rect l="l" t="t" r="r" b="b"/>
            <a:pathLst>
              <a:path w="110108" h="156844">
                <a:moveTo>
                  <a:pt x="53593" y="0"/>
                </a:moveTo>
                <a:lnTo>
                  <a:pt x="39887" y="1654"/>
                </a:lnTo>
                <a:lnTo>
                  <a:pt x="28120" y="6631"/>
                </a:lnTo>
                <a:lnTo>
                  <a:pt x="18277" y="14946"/>
                </a:lnTo>
                <a:lnTo>
                  <a:pt x="13843" y="20700"/>
                </a:lnTo>
                <a:lnTo>
                  <a:pt x="8392" y="30565"/>
                </a:lnTo>
                <a:lnTo>
                  <a:pt x="4304" y="41831"/>
                </a:lnTo>
                <a:lnTo>
                  <a:pt x="1573" y="54489"/>
                </a:lnTo>
                <a:lnTo>
                  <a:pt x="189" y="68533"/>
                </a:lnTo>
                <a:lnTo>
                  <a:pt x="0" y="76580"/>
                </a:lnTo>
                <a:lnTo>
                  <a:pt x="566" y="91837"/>
                </a:lnTo>
                <a:lnTo>
                  <a:pt x="2267" y="105573"/>
                </a:lnTo>
                <a:lnTo>
                  <a:pt x="5102" y="117803"/>
                </a:lnTo>
                <a:lnTo>
                  <a:pt x="9070" y="128540"/>
                </a:lnTo>
                <a:lnTo>
                  <a:pt x="12954" y="135889"/>
                </a:lnTo>
                <a:lnTo>
                  <a:pt x="21602" y="146410"/>
                </a:lnTo>
                <a:lnTo>
                  <a:pt x="32297" y="153299"/>
                </a:lnTo>
                <a:lnTo>
                  <a:pt x="45039" y="156558"/>
                </a:lnTo>
                <a:lnTo>
                  <a:pt x="50673" y="156844"/>
                </a:lnTo>
                <a:lnTo>
                  <a:pt x="64828" y="155448"/>
                </a:lnTo>
                <a:lnTo>
                  <a:pt x="77123" y="151259"/>
                </a:lnTo>
                <a:lnTo>
                  <a:pt x="87555" y="144278"/>
                </a:lnTo>
                <a:lnTo>
                  <a:pt x="94868" y="136271"/>
                </a:lnTo>
                <a:lnTo>
                  <a:pt x="100504" y="127008"/>
                </a:lnTo>
                <a:lnTo>
                  <a:pt x="104845" y="116178"/>
                </a:lnTo>
                <a:lnTo>
                  <a:pt x="107890" y="103767"/>
                </a:lnTo>
                <a:lnTo>
                  <a:pt x="109640" y="89761"/>
                </a:lnTo>
                <a:lnTo>
                  <a:pt x="110108" y="76580"/>
                </a:lnTo>
                <a:lnTo>
                  <a:pt x="109104" y="57507"/>
                </a:lnTo>
                <a:lnTo>
                  <a:pt x="106090" y="41160"/>
                </a:lnTo>
                <a:lnTo>
                  <a:pt x="101064" y="27540"/>
                </a:lnTo>
                <a:lnTo>
                  <a:pt x="94025" y="16648"/>
                </a:lnTo>
                <a:lnTo>
                  <a:pt x="84971" y="8482"/>
                </a:lnTo>
                <a:lnTo>
                  <a:pt x="73899" y="3044"/>
                </a:lnTo>
                <a:lnTo>
                  <a:pt x="60809" y="333"/>
                </a:lnTo>
                <a:lnTo>
                  <a:pt x="5359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20284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880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6768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3032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11725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70552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0744" y="85471"/>
                </a:lnTo>
                <a:lnTo>
                  <a:pt x="110744" y="118363"/>
                </a:lnTo>
                <a:lnTo>
                  <a:pt x="38608" y="118363"/>
                </a:lnTo>
                <a:lnTo>
                  <a:pt x="38608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83100" y="528065"/>
            <a:ext cx="169925" cy="218059"/>
          </a:xfrm>
          <a:custGeom>
            <a:avLst/>
            <a:gdLst/>
            <a:ahLst/>
            <a:cxnLst/>
            <a:rect l="l" t="t" r="r" b="b"/>
            <a:pathLst>
              <a:path w="169925" h="218059">
                <a:moveTo>
                  <a:pt x="0" y="0"/>
                </a:moveTo>
                <a:lnTo>
                  <a:pt x="38608" y="0"/>
                </a:lnTo>
                <a:lnTo>
                  <a:pt x="38608" y="104394"/>
                </a:lnTo>
                <a:lnTo>
                  <a:pt x="112775" y="0"/>
                </a:lnTo>
                <a:lnTo>
                  <a:pt x="156845" y="0"/>
                </a:lnTo>
                <a:lnTo>
                  <a:pt x="88519" y="95250"/>
                </a:lnTo>
                <a:lnTo>
                  <a:pt x="169925" y="218059"/>
                </a:lnTo>
                <a:lnTo>
                  <a:pt x="123698" y="218059"/>
                </a:lnTo>
                <a:lnTo>
                  <a:pt x="62864" y="125222"/>
                </a:lnTo>
                <a:lnTo>
                  <a:pt x="38608" y="158369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07409" y="528065"/>
            <a:ext cx="180593" cy="218059"/>
          </a:xfrm>
          <a:custGeom>
            <a:avLst/>
            <a:gdLst/>
            <a:ahLst/>
            <a:cxnLst/>
            <a:rect l="l" t="t" r="r" b="b"/>
            <a:pathLst>
              <a:path w="180593" h="218059">
                <a:moveTo>
                  <a:pt x="0" y="0"/>
                </a:moveTo>
                <a:lnTo>
                  <a:pt x="180593" y="0"/>
                </a:lnTo>
                <a:lnTo>
                  <a:pt x="180593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0893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4304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53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14466" y="527176"/>
            <a:ext cx="82931" cy="218948"/>
          </a:xfrm>
          <a:custGeom>
            <a:avLst/>
            <a:gdLst/>
            <a:ahLst/>
            <a:cxnLst/>
            <a:rect l="l" t="t" r="r" b="b"/>
            <a:pathLst>
              <a:path w="82931" h="218948">
                <a:moveTo>
                  <a:pt x="67563" y="0"/>
                </a:moveTo>
                <a:lnTo>
                  <a:pt x="82931" y="0"/>
                </a:lnTo>
                <a:lnTo>
                  <a:pt x="82931" y="218948"/>
                </a:lnTo>
                <a:lnTo>
                  <a:pt x="44323" y="218948"/>
                </a:lnTo>
                <a:lnTo>
                  <a:pt x="44323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65652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69412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81676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4940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83484" y="525907"/>
            <a:ext cx="167513" cy="220217"/>
          </a:xfrm>
          <a:custGeom>
            <a:avLst/>
            <a:gdLst/>
            <a:ahLst/>
            <a:cxnLst/>
            <a:rect l="l" t="t" r="r" b="b"/>
            <a:pathLst>
              <a:path w="167513" h="220217">
                <a:moveTo>
                  <a:pt x="60452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3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1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2300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2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6653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6222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4065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09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72258" y="524383"/>
            <a:ext cx="165608" cy="225551"/>
          </a:xfrm>
          <a:custGeom>
            <a:avLst/>
            <a:gdLst/>
            <a:ahLst/>
            <a:cxnLst/>
            <a:rect l="l" t="t" r="r" b="b"/>
            <a:pathLst>
              <a:path w="165608" h="225551">
                <a:moveTo>
                  <a:pt x="99822" y="0"/>
                </a:moveTo>
                <a:lnTo>
                  <a:pt x="114585" y="642"/>
                </a:lnTo>
                <a:lnTo>
                  <a:pt x="128070" y="2576"/>
                </a:lnTo>
                <a:lnTo>
                  <a:pt x="140286" y="5806"/>
                </a:lnTo>
                <a:lnTo>
                  <a:pt x="151237" y="10340"/>
                </a:lnTo>
                <a:lnTo>
                  <a:pt x="159766" y="15366"/>
                </a:lnTo>
                <a:lnTo>
                  <a:pt x="143891" y="47370"/>
                </a:lnTo>
                <a:lnTo>
                  <a:pt x="135021" y="40926"/>
                </a:lnTo>
                <a:lnTo>
                  <a:pt x="123485" y="36677"/>
                </a:lnTo>
                <a:lnTo>
                  <a:pt x="109263" y="34624"/>
                </a:lnTo>
                <a:lnTo>
                  <a:pt x="102235" y="34416"/>
                </a:lnTo>
                <a:lnTo>
                  <a:pt x="89085" y="35879"/>
                </a:lnTo>
                <a:lnTo>
                  <a:pt x="77191" y="40267"/>
                </a:lnTo>
                <a:lnTo>
                  <a:pt x="66540" y="47579"/>
                </a:lnTo>
                <a:lnTo>
                  <a:pt x="57531" y="57276"/>
                </a:lnTo>
                <a:lnTo>
                  <a:pt x="50995" y="67424"/>
                </a:lnTo>
                <a:lnTo>
                  <a:pt x="45984" y="78631"/>
                </a:lnTo>
                <a:lnTo>
                  <a:pt x="42507" y="90913"/>
                </a:lnTo>
                <a:lnTo>
                  <a:pt x="40570" y="104284"/>
                </a:lnTo>
                <a:lnTo>
                  <a:pt x="40131" y="115062"/>
                </a:lnTo>
                <a:lnTo>
                  <a:pt x="40920" y="129751"/>
                </a:lnTo>
                <a:lnTo>
                  <a:pt x="43274" y="143023"/>
                </a:lnTo>
                <a:lnTo>
                  <a:pt x="47178" y="154891"/>
                </a:lnTo>
                <a:lnTo>
                  <a:pt x="52616" y="165373"/>
                </a:lnTo>
                <a:lnTo>
                  <a:pt x="56261" y="170561"/>
                </a:lnTo>
                <a:lnTo>
                  <a:pt x="65614" y="180036"/>
                </a:lnTo>
                <a:lnTo>
                  <a:pt x="76486" y="186610"/>
                </a:lnTo>
                <a:lnTo>
                  <a:pt x="88890" y="190283"/>
                </a:lnTo>
                <a:lnTo>
                  <a:pt x="99441" y="191134"/>
                </a:lnTo>
                <a:lnTo>
                  <a:pt x="113401" y="189864"/>
                </a:lnTo>
                <a:lnTo>
                  <a:pt x="125851" y="186052"/>
                </a:lnTo>
                <a:lnTo>
                  <a:pt x="136769" y="179699"/>
                </a:lnTo>
                <a:lnTo>
                  <a:pt x="146135" y="170805"/>
                </a:lnTo>
                <a:lnTo>
                  <a:pt x="147574" y="169037"/>
                </a:lnTo>
                <a:lnTo>
                  <a:pt x="165608" y="200405"/>
                </a:lnTo>
                <a:lnTo>
                  <a:pt x="156818" y="208319"/>
                </a:lnTo>
                <a:lnTo>
                  <a:pt x="146718" y="214742"/>
                </a:lnTo>
                <a:lnTo>
                  <a:pt x="135308" y="219674"/>
                </a:lnTo>
                <a:lnTo>
                  <a:pt x="122588" y="223115"/>
                </a:lnTo>
                <a:lnTo>
                  <a:pt x="108558" y="225065"/>
                </a:lnTo>
                <a:lnTo>
                  <a:pt x="96266" y="225551"/>
                </a:lnTo>
                <a:lnTo>
                  <a:pt x="81763" y="224735"/>
                </a:lnTo>
                <a:lnTo>
                  <a:pt x="68373" y="222286"/>
                </a:lnTo>
                <a:lnTo>
                  <a:pt x="56093" y="218203"/>
                </a:lnTo>
                <a:lnTo>
                  <a:pt x="44918" y="212488"/>
                </a:lnTo>
                <a:lnTo>
                  <a:pt x="34846" y="205140"/>
                </a:lnTo>
                <a:lnTo>
                  <a:pt x="25873" y="196159"/>
                </a:lnTo>
                <a:lnTo>
                  <a:pt x="18334" y="186071"/>
                </a:lnTo>
                <a:lnTo>
                  <a:pt x="12511" y="175737"/>
                </a:lnTo>
                <a:lnTo>
                  <a:pt x="7800" y="164447"/>
                </a:lnTo>
                <a:lnTo>
                  <a:pt x="4199" y="152199"/>
                </a:lnTo>
                <a:lnTo>
                  <a:pt x="1706" y="138991"/>
                </a:lnTo>
                <a:lnTo>
                  <a:pt x="317" y="124819"/>
                </a:lnTo>
                <a:lnTo>
                  <a:pt x="0" y="113411"/>
                </a:lnTo>
                <a:lnTo>
                  <a:pt x="612" y="99409"/>
                </a:lnTo>
                <a:lnTo>
                  <a:pt x="2453" y="86109"/>
                </a:lnTo>
                <a:lnTo>
                  <a:pt x="5528" y="73509"/>
                </a:lnTo>
                <a:lnTo>
                  <a:pt x="9841" y="61604"/>
                </a:lnTo>
                <a:lnTo>
                  <a:pt x="15398" y="50394"/>
                </a:lnTo>
                <a:lnTo>
                  <a:pt x="22203" y="39875"/>
                </a:lnTo>
                <a:lnTo>
                  <a:pt x="28067" y="32512"/>
                </a:lnTo>
                <a:lnTo>
                  <a:pt x="37502" y="22902"/>
                </a:lnTo>
                <a:lnTo>
                  <a:pt x="47753" y="14963"/>
                </a:lnTo>
                <a:lnTo>
                  <a:pt x="58822" y="8701"/>
                </a:lnTo>
                <a:lnTo>
                  <a:pt x="70713" y="4121"/>
                </a:lnTo>
                <a:lnTo>
                  <a:pt x="83429" y="1230"/>
                </a:lnTo>
                <a:lnTo>
                  <a:pt x="96972" y="35"/>
                </a:lnTo>
                <a:lnTo>
                  <a:pt x="998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58186" y="524255"/>
            <a:ext cx="190500" cy="225679"/>
          </a:xfrm>
          <a:custGeom>
            <a:avLst/>
            <a:gdLst/>
            <a:ahLst/>
            <a:cxnLst/>
            <a:rect l="l" t="t" r="r" b="b"/>
            <a:pathLst>
              <a:path w="190500" h="225679">
                <a:moveTo>
                  <a:pt x="93725" y="0"/>
                </a:moveTo>
                <a:lnTo>
                  <a:pt x="108536" y="785"/>
                </a:lnTo>
                <a:lnTo>
                  <a:pt x="122160" y="3139"/>
                </a:lnTo>
                <a:lnTo>
                  <a:pt x="134593" y="7058"/>
                </a:lnTo>
                <a:lnTo>
                  <a:pt x="145831" y="12539"/>
                </a:lnTo>
                <a:lnTo>
                  <a:pt x="155872" y="19579"/>
                </a:lnTo>
                <a:lnTo>
                  <a:pt x="164713" y="28174"/>
                </a:lnTo>
                <a:lnTo>
                  <a:pt x="172467" y="38390"/>
                </a:lnTo>
                <a:lnTo>
                  <a:pt x="178220" y="48610"/>
                </a:lnTo>
                <a:lnTo>
                  <a:pt x="182868" y="59868"/>
                </a:lnTo>
                <a:lnTo>
                  <a:pt x="186413" y="72161"/>
                </a:lnTo>
                <a:lnTo>
                  <a:pt x="188859" y="85487"/>
                </a:lnTo>
                <a:lnTo>
                  <a:pt x="190207" y="99843"/>
                </a:lnTo>
                <a:lnTo>
                  <a:pt x="190500" y="110998"/>
                </a:lnTo>
                <a:lnTo>
                  <a:pt x="189955" y="125826"/>
                </a:lnTo>
                <a:lnTo>
                  <a:pt x="188321" y="139732"/>
                </a:lnTo>
                <a:lnTo>
                  <a:pt x="185594" y="152719"/>
                </a:lnTo>
                <a:lnTo>
                  <a:pt x="181772" y="164791"/>
                </a:lnTo>
                <a:lnTo>
                  <a:pt x="176853" y="175955"/>
                </a:lnTo>
                <a:lnTo>
                  <a:pt x="170834" y="186214"/>
                </a:lnTo>
                <a:lnTo>
                  <a:pt x="164464" y="194691"/>
                </a:lnTo>
                <a:lnTo>
                  <a:pt x="155673" y="203729"/>
                </a:lnTo>
                <a:lnTo>
                  <a:pt x="145771" y="211221"/>
                </a:lnTo>
                <a:lnTo>
                  <a:pt x="134765" y="217162"/>
                </a:lnTo>
                <a:lnTo>
                  <a:pt x="122661" y="221544"/>
                </a:lnTo>
                <a:lnTo>
                  <a:pt x="109465" y="224363"/>
                </a:lnTo>
                <a:lnTo>
                  <a:pt x="95184" y="225611"/>
                </a:lnTo>
                <a:lnTo>
                  <a:pt x="90805" y="225679"/>
                </a:lnTo>
                <a:lnTo>
                  <a:pt x="76327" y="224773"/>
                </a:lnTo>
                <a:lnTo>
                  <a:pt x="63057" y="222059"/>
                </a:lnTo>
                <a:lnTo>
                  <a:pt x="50996" y="217539"/>
                </a:lnTo>
                <a:lnTo>
                  <a:pt x="40143" y="211219"/>
                </a:lnTo>
                <a:lnTo>
                  <a:pt x="30499" y="203101"/>
                </a:lnTo>
                <a:lnTo>
                  <a:pt x="23368" y="194945"/>
                </a:lnTo>
                <a:lnTo>
                  <a:pt x="17039" y="185527"/>
                </a:lnTo>
                <a:lnTo>
                  <a:pt x="11711" y="175151"/>
                </a:lnTo>
                <a:lnTo>
                  <a:pt x="7383" y="163816"/>
                </a:lnTo>
                <a:lnTo>
                  <a:pt x="4050" y="151519"/>
                </a:lnTo>
                <a:lnTo>
                  <a:pt x="1712" y="138258"/>
                </a:lnTo>
                <a:lnTo>
                  <a:pt x="366" y="124029"/>
                </a:lnTo>
                <a:lnTo>
                  <a:pt x="0" y="110998"/>
                </a:lnTo>
                <a:lnTo>
                  <a:pt x="600" y="97066"/>
                </a:lnTo>
                <a:lnTo>
                  <a:pt x="2403" y="83802"/>
                </a:lnTo>
                <a:lnTo>
                  <a:pt x="5408" y="71206"/>
                </a:lnTo>
                <a:lnTo>
                  <a:pt x="9614" y="59283"/>
                </a:lnTo>
                <a:lnTo>
                  <a:pt x="15022" y="48034"/>
                </a:lnTo>
                <a:lnTo>
                  <a:pt x="21632" y="37463"/>
                </a:lnTo>
                <a:lnTo>
                  <a:pt x="34607" y="22326"/>
                </a:lnTo>
                <a:lnTo>
                  <a:pt x="44659" y="14212"/>
                </a:lnTo>
                <a:lnTo>
                  <a:pt x="55682" y="7919"/>
                </a:lnTo>
                <a:lnTo>
                  <a:pt x="67678" y="3450"/>
                </a:lnTo>
                <a:lnTo>
                  <a:pt x="80645" y="811"/>
                </a:lnTo>
                <a:lnTo>
                  <a:pt x="937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76645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5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8708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7926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56304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8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2824022"/>
            <a:ext cx="7239000" cy="2991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0850" y="2817672"/>
            <a:ext cx="7251700" cy="3003804"/>
          </a:xfrm>
          <a:custGeom>
            <a:avLst/>
            <a:gdLst/>
            <a:ahLst/>
            <a:cxnLst/>
            <a:rect l="l" t="t" r="r" b="b"/>
            <a:pathLst>
              <a:path w="7251700" h="3003804">
                <a:moveTo>
                  <a:pt x="0" y="3003804"/>
                </a:moveTo>
                <a:lnTo>
                  <a:pt x="7251700" y="3003804"/>
                </a:lnTo>
                <a:lnTo>
                  <a:pt x="7251700" y="0"/>
                </a:lnTo>
                <a:lnTo>
                  <a:pt x="0" y="0"/>
                </a:lnTo>
                <a:lnTo>
                  <a:pt x="0" y="3003804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220" y="948991"/>
            <a:ext cx="7184650" cy="95961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22691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I</a:t>
            </a:r>
            <a:r>
              <a:rPr sz="1600" b="1" spc="4" dirty="0" smtClean="0">
                <a:latin typeface="Trebuchet MS"/>
                <a:cs typeface="Trebuchet MS"/>
              </a:rPr>
              <a:t>n</a:t>
            </a:r>
            <a:r>
              <a:rPr sz="1600" b="1" spc="0" dirty="0" smtClean="0">
                <a:latin typeface="Trebuchet MS"/>
                <a:cs typeface="Trebuchet MS"/>
              </a:rPr>
              <a:t>s</a:t>
            </a:r>
            <a:r>
              <a:rPr sz="1600" b="1" spc="-9" dirty="0" smtClean="0">
                <a:latin typeface="Trebuchet MS"/>
                <a:cs typeface="Trebuchet MS"/>
              </a:rPr>
              <a:t>e</a:t>
            </a:r>
            <a:r>
              <a:rPr sz="1600" b="1" spc="0" dirty="0" smtClean="0">
                <a:latin typeface="Trebuchet MS"/>
                <a:cs typeface="Trebuchet MS"/>
              </a:rPr>
              <a:t>rt</a:t>
            </a:r>
            <a:r>
              <a:rPr sz="1600" b="1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viga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belah</a:t>
            </a:r>
            <a:r>
              <a:rPr sz="1600" spc="-4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as.</a:t>
            </a:r>
            <a:endParaRPr sz="1600">
              <a:latin typeface="Trebuchet MS"/>
              <a:cs typeface="Trebuchet MS"/>
            </a:endParaRPr>
          </a:p>
          <a:p>
            <a:pPr marL="355599" indent="-342899">
              <a:lnSpc>
                <a:spcPct val="99954"/>
              </a:lnSpc>
              <a:tabLst>
                <a:tab pos="342900" algn="l"/>
              </a:tabLst>
            </a:pPr>
            <a:r>
              <a:rPr sz="1150" spc="-9" dirty="0" smtClean="0">
                <a:solidFill>
                  <a:srgbClr val="B03E9A"/>
                </a:solidFill>
                <a:latin typeface="Trebuchet MS"/>
                <a:cs typeface="Trebuchet MS"/>
              </a:rPr>
              <a:t>2. </a:t>
            </a: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	</a:t>
            </a:r>
            <a:r>
              <a:rPr sz="1600" spc="-9" dirty="0" smtClean="0">
                <a:latin typeface="Trebuchet MS"/>
                <a:cs typeface="Trebuchet MS"/>
              </a:rPr>
              <a:t>Akan ditampilkan form isian data baru sesuai dengan struktur tabelnya. Isi data dengan benar.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</a:t>
            </a:r>
            <a:r>
              <a:rPr sz="1600" b="1" spc="0" dirty="0" smtClean="0">
                <a:latin typeface="Trebuchet MS"/>
                <a:cs typeface="Trebuchet MS"/>
              </a:rPr>
              <a:t>o</a:t>
            </a:r>
            <a:r>
              <a:rPr sz="1600" b="1" spc="-1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ny</a:t>
            </a:r>
            <a:r>
              <a:rPr sz="1600" spc="0" dirty="0" smtClean="0">
                <a:latin typeface="Trebuchet MS"/>
                <a:cs typeface="Trebuchet MS"/>
              </a:rPr>
              <a:t>impan</a:t>
            </a:r>
            <a:r>
              <a:rPr sz="1600" spc="-6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3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(da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a)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ke</a:t>
            </a:r>
            <a:r>
              <a:rPr sz="1600" spc="-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850" y="2817672"/>
            <a:ext cx="7251700" cy="3003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981194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76878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463032" y="528065"/>
            <a:ext cx="173735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0" name="object 20"/>
          <p:cNvSpPr txBox="1"/>
          <p:nvPr/>
        </p:nvSpPr>
        <p:spPr>
          <a:xfrm>
            <a:off x="563676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75376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463032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7" name="object 17"/>
          <p:cNvSpPr txBox="1"/>
          <p:nvPr/>
        </p:nvSpPr>
        <p:spPr>
          <a:xfrm>
            <a:off x="5501640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6" name="object 16"/>
          <p:cNvSpPr txBox="1"/>
          <p:nvPr/>
        </p:nvSpPr>
        <p:spPr>
          <a:xfrm>
            <a:off x="4911725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0552" y="545274"/>
            <a:ext cx="38608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709160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13" name="object 13"/>
          <p:cNvSpPr txBox="1"/>
          <p:nvPr/>
        </p:nvSpPr>
        <p:spPr>
          <a:xfrm>
            <a:off x="4709160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3907409" y="528065"/>
            <a:ext cx="180593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893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47544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9" name="object 9"/>
          <p:cNvSpPr txBox="1"/>
          <p:nvPr/>
        </p:nvSpPr>
        <p:spPr>
          <a:xfrm>
            <a:off x="244754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192430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62912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9780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62912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891" y="523875"/>
            <a:ext cx="574288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20284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880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3" y="73151"/>
                </a:lnTo>
                <a:lnTo>
                  <a:pt x="14223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575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143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0987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78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4260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0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08020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23616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8889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1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314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9017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4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98318" y="558673"/>
            <a:ext cx="110108" cy="156844"/>
          </a:xfrm>
          <a:custGeom>
            <a:avLst/>
            <a:gdLst/>
            <a:ahLst/>
            <a:cxnLst/>
            <a:rect l="l" t="t" r="r" b="b"/>
            <a:pathLst>
              <a:path w="110108" h="156844">
                <a:moveTo>
                  <a:pt x="53593" y="0"/>
                </a:moveTo>
                <a:lnTo>
                  <a:pt x="39887" y="1654"/>
                </a:lnTo>
                <a:lnTo>
                  <a:pt x="28120" y="6631"/>
                </a:lnTo>
                <a:lnTo>
                  <a:pt x="18277" y="14946"/>
                </a:lnTo>
                <a:lnTo>
                  <a:pt x="13843" y="20700"/>
                </a:lnTo>
                <a:lnTo>
                  <a:pt x="8392" y="30565"/>
                </a:lnTo>
                <a:lnTo>
                  <a:pt x="4304" y="41831"/>
                </a:lnTo>
                <a:lnTo>
                  <a:pt x="1573" y="54489"/>
                </a:lnTo>
                <a:lnTo>
                  <a:pt x="189" y="68533"/>
                </a:lnTo>
                <a:lnTo>
                  <a:pt x="0" y="76580"/>
                </a:lnTo>
                <a:lnTo>
                  <a:pt x="566" y="91837"/>
                </a:lnTo>
                <a:lnTo>
                  <a:pt x="2267" y="105573"/>
                </a:lnTo>
                <a:lnTo>
                  <a:pt x="5102" y="117803"/>
                </a:lnTo>
                <a:lnTo>
                  <a:pt x="9070" y="128540"/>
                </a:lnTo>
                <a:lnTo>
                  <a:pt x="12954" y="135889"/>
                </a:lnTo>
                <a:lnTo>
                  <a:pt x="21602" y="146410"/>
                </a:lnTo>
                <a:lnTo>
                  <a:pt x="32297" y="153299"/>
                </a:lnTo>
                <a:lnTo>
                  <a:pt x="45039" y="156558"/>
                </a:lnTo>
                <a:lnTo>
                  <a:pt x="50673" y="156844"/>
                </a:lnTo>
                <a:lnTo>
                  <a:pt x="64828" y="155448"/>
                </a:lnTo>
                <a:lnTo>
                  <a:pt x="77123" y="151259"/>
                </a:lnTo>
                <a:lnTo>
                  <a:pt x="87555" y="144278"/>
                </a:lnTo>
                <a:lnTo>
                  <a:pt x="94868" y="136271"/>
                </a:lnTo>
                <a:lnTo>
                  <a:pt x="100504" y="127008"/>
                </a:lnTo>
                <a:lnTo>
                  <a:pt x="104845" y="116178"/>
                </a:lnTo>
                <a:lnTo>
                  <a:pt x="107890" y="103767"/>
                </a:lnTo>
                <a:lnTo>
                  <a:pt x="109640" y="89761"/>
                </a:lnTo>
                <a:lnTo>
                  <a:pt x="110108" y="76580"/>
                </a:lnTo>
                <a:lnTo>
                  <a:pt x="109104" y="57507"/>
                </a:lnTo>
                <a:lnTo>
                  <a:pt x="106090" y="41160"/>
                </a:lnTo>
                <a:lnTo>
                  <a:pt x="101064" y="27540"/>
                </a:lnTo>
                <a:lnTo>
                  <a:pt x="94025" y="16648"/>
                </a:lnTo>
                <a:lnTo>
                  <a:pt x="84971" y="8482"/>
                </a:lnTo>
                <a:lnTo>
                  <a:pt x="73899" y="3044"/>
                </a:lnTo>
                <a:lnTo>
                  <a:pt x="60809" y="333"/>
                </a:lnTo>
                <a:lnTo>
                  <a:pt x="5359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20284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880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6768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63032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11725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70552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0744" y="85471"/>
                </a:lnTo>
                <a:lnTo>
                  <a:pt x="110744" y="118363"/>
                </a:lnTo>
                <a:lnTo>
                  <a:pt x="38608" y="118363"/>
                </a:lnTo>
                <a:lnTo>
                  <a:pt x="38608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83100" y="528065"/>
            <a:ext cx="169925" cy="218059"/>
          </a:xfrm>
          <a:custGeom>
            <a:avLst/>
            <a:gdLst/>
            <a:ahLst/>
            <a:cxnLst/>
            <a:rect l="l" t="t" r="r" b="b"/>
            <a:pathLst>
              <a:path w="169925" h="218059">
                <a:moveTo>
                  <a:pt x="0" y="0"/>
                </a:moveTo>
                <a:lnTo>
                  <a:pt x="38608" y="0"/>
                </a:lnTo>
                <a:lnTo>
                  <a:pt x="38608" y="104394"/>
                </a:lnTo>
                <a:lnTo>
                  <a:pt x="112775" y="0"/>
                </a:lnTo>
                <a:lnTo>
                  <a:pt x="156845" y="0"/>
                </a:lnTo>
                <a:lnTo>
                  <a:pt x="88519" y="95250"/>
                </a:lnTo>
                <a:lnTo>
                  <a:pt x="169925" y="218059"/>
                </a:lnTo>
                <a:lnTo>
                  <a:pt x="123698" y="218059"/>
                </a:lnTo>
                <a:lnTo>
                  <a:pt x="62864" y="125222"/>
                </a:lnTo>
                <a:lnTo>
                  <a:pt x="38608" y="158369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07409" y="528065"/>
            <a:ext cx="180593" cy="218059"/>
          </a:xfrm>
          <a:custGeom>
            <a:avLst/>
            <a:gdLst/>
            <a:ahLst/>
            <a:cxnLst/>
            <a:rect l="l" t="t" r="r" b="b"/>
            <a:pathLst>
              <a:path w="180593" h="218059">
                <a:moveTo>
                  <a:pt x="0" y="0"/>
                </a:moveTo>
                <a:lnTo>
                  <a:pt x="180593" y="0"/>
                </a:lnTo>
                <a:lnTo>
                  <a:pt x="180593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0893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4304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53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5652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69412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81676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4940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83484" y="525907"/>
            <a:ext cx="167513" cy="220217"/>
          </a:xfrm>
          <a:custGeom>
            <a:avLst/>
            <a:gdLst/>
            <a:ahLst/>
            <a:cxnLst/>
            <a:rect l="l" t="t" r="r" b="b"/>
            <a:pathLst>
              <a:path w="167513" h="220217">
                <a:moveTo>
                  <a:pt x="60452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3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1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2300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2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6653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6222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4065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9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72258" y="524383"/>
            <a:ext cx="165608" cy="225551"/>
          </a:xfrm>
          <a:custGeom>
            <a:avLst/>
            <a:gdLst/>
            <a:ahLst/>
            <a:cxnLst/>
            <a:rect l="l" t="t" r="r" b="b"/>
            <a:pathLst>
              <a:path w="165608" h="225551">
                <a:moveTo>
                  <a:pt x="99822" y="0"/>
                </a:moveTo>
                <a:lnTo>
                  <a:pt x="114585" y="642"/>
                </a:lnTo>
                <a:lnTo>
                  <a:pt x="128070" y="2576"/>
                </a:lnTo>
                <a:lnTo>
                  <a:pt x="140286" y="5806"/>
                </a:lnTo>
                <a:lnTo>
                  <a:pt x="151237" y="10340"/>
                </a:lnTo>
                <a:lnTo>
                  <a:pt x="159766" y="15366"/>
                </a:lnTo>
                <a:lnTo>
                  <a:pt x="143891" y="47370"/>
                </a:lnTo>
                <a:lnTo>
                  <a:pt x="135021" y="40926"/>
                </a:lnTo>
                <a:lnTo>
                  <a:pt x="123485" y="36677"/>
                </a:lnTo>
                <a:lnTo>
                  <a:pt x="109263" y="34624"/>
                </a:lnTo>
                <a:lnTo>
                  <a:pt x="102235" y="34416"/>
                </a:lnTo>
                <a:lnTo>
                  <a:pt x="89085" y="35879"/>
                </a:lnTo>
                <a:lnTo>
                  <a:pt x="77191" y="40267"/>
                </a:lnTo>
                <a:lnTo>
                  <a:pt x="66540" y="47579"/>
                </a:lnTo>
                <a:lnTo>
                  <a:pt x="57531" y="57276"/>
                </a:lnTo>
                <a:lnTo>
                  <a:pt x="50995" y="67424"/>
                </a:lnTo>
                <a:lnTo>
                  <a:pt x="45984" y="78631"/>
                </a:lnTo>
                <a:lnTo>
                  <a:pt x="42507" y="90913"/>
                </a:lnTo>
                <a:lnTo>
                  <a:pt x="40570" y="104284"/>
                </a:lnTo>
                <a:lnTo>
                  <a:pt x="40131" y="115062"/>
                </a:lnTo>
                <a:lnTo>
                  <a:pt x="40920" y="129751"/>
                </a:lnTo>
                <a:lnTo>
                  <a:pt x="43274" y="143023"/>
                </a:lnTo>
                <a:lnTo>
                  <a:pt x="47178" y="154891"/>
                </a:lnTo>
                <a:lnTo>
                  <a:pt x="52616" y="165373"/>
                </a:lnTo>
                <a:lnTo>
                  <a:pt x="56261" y="170561"/>
                </a:lnTo>
                <a:lnTo>
                  <a:pt x="65614" y="180036"/>
                </a:lnTo>
                <a:lnTo>
                  <a:pt x="76486" y="186610"/>
                </a:lnTo>
                <a:lnTo>
                  <a:pt x="88890" y="190283"/>
                </a:lnTo>
                <a:lnTo>
                  <a:pt x="99441" y="191134"/>
                </a:lnTo>
                <a:lnTo>
                  <a:pt x="113401" y="189864"/>
                </a:lnTo>
                <a:lnTo>
                  <a:pt x="125851" y="186052"/>
                </a:lnTo>
                <a:lnTo>
                  <a:pt x="136769" y="179699"/>
                </a:lnTo>
                <a:lnTo>
                  <a:pt x="146135" y="170805"/>
                </a:lnTo>
                <a:lnTo>
                  <a:pt x="147574" y="169037"/>
                </a:lnTo>
                <a:lnTo>
                  <a:pt x="165608" y="200405"/>
                </a:lnTo>
                <a:lnTo>
                  <a:pt x="156818" y="208319"/>
                </a:lnTo>
                <a:lnTo>
                  <a:pt x="146718" y="214742"/>
                </a:lnTo>
                <a:lnTo>
                  <a:pt x="135308" y="219674"/>
                </a:lnTo>
                <a:lnTo>
                  <a:pt x="122588" y="223115"/>
                </a:lnTo>
                <a:lnTo>
                  <a:pt x="108558" y="225065"/>
                </a:lnTo>
                <a:lnTo>
                  <a:pt x="96266" y="225551"/>
                </a:lnTo>
                <a:lnTo>
                  <a:pt x="81763" y="224735"/>
                </a:lnTo>
                <a:lnTo>
                  <a:pt x="68373" y="222286"/>
                </a:lnTo>
                <a:lnTo>
                  <a:pt x="56093" y="218203"/>
                </a:lnTo>
                <a:lnTo>
                  <a:pt x="44918" y="212488"/>
                </a:lnTo>
                <a:lnTo>
                  <a:pt x="34846" y="205140"/>
                </a:lnTo>
                <a:lnTo>
                  <a:pt x="25873" y="196159"/>
                </a:lnTo>
                <a:lnTo>
                  <a:pt x="18334" y="186071"/>
                </a:lnTo>
                <a:lnTo>
                  <a:pt x="12511" y="175737"/>
                </a:lnTo>
                <a:lnTo>
                  <a:pt x="7800" y="164447"/>
                </a:lnTo>
                <a:lnTo>
                  <a:pt x="4199" y="152199"/>
                </a:lnTo>
                <a:lnTo>
                  <a:pt x="1706" y="138991"/>
                </a:lnTo>
                <a:lnTo>
                  <a:pt x="317" y="124819"/>
                </a:lnTo>
                <a:lnTo>
                  <a:pt x="0" y="113411"/>
                </a:lnTo>
                <a:lnTo>
                  <a:pt x="612" y="99409"/>
                </a:lnTo>
                <a:lnTo>
                  <a:pt x="2453" y="86109"/>
                </a:lnTo>
                <a:lnTo>
                  <a:pt x="5528" y="73509"/>
                </a:lnTo>
                <a:lnTo>
                  <a:pt x="9841" y="61604"/>
                </a:lnTo>
                <a:lnTo>
                  <a:pt x="15398" y="50394"/>
                </a:lnTo>
                <a:lnTo>
                  <a:pt x="22203" y="39875"/>
                </a:lnTo>
                <a:lnTo>
                  <a:pt x="28067" y="32512"/>
                </a:lnTo>
                <a:lnTo>
                  <a:pt x="37502" y="22902"/>
                </a:lnTo>
                <a:lnTo>
                  <a:pt x="47753" y="14963"/>
                </a:lnTo>
                <a:lnTo>
                  <a:pt x="58822" y="8701"/>
                </a:lnTo>
                <a:lnTo>
                  <a:pt x="70713" y="4121"/>
                </a:lnTo>
                <a:lnTo>
                  <a:pt x="83429" y="1230"/>
                </a:lnTo>
                <a:lnTo>
                  <a:pt x="96972" y="35"/>
                </a:lnTo>
                <a:lnTo>
                  <a:pt x="998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94781" y="524255"/>
            <a:ext cx="145288" cy="221869"/>
          </a:xfrm>
          <a:custGeom>
            <a:avLst/>
            <a:gdLst/>
            <a:ahLst/>
            <a:cxnLst/>
            <a:rect l="l" t="t" r="r" b="b"/>
            <a:pathLst>
              <a:path w="145288" h="221869">
                <a:moveTo>
                  <a:pt x="60960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4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3" y="187579"/>
                </a:lnTo>
                <a:lnTo>
                  <a:pt x="145288" y="187579"/>
                </a:lnTo>
                <a:lnTo>
                  <a:pt x="145288" y="221869"/>
                </a:lnTo>
                <a:lnTo>
                  <a:pt x="2413" y="221869"/>
                </a:lnTo>
                <a:lnTo>
                  <a:pt x="2413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4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5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7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6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58186" y="524255"/>
            <a:ext cx="190500" cy="225679"/>
          </a:xfrm>
          <a:custGeom>
            <a:avLst/>
            <a:gdLst/>
            <a:ahLst/>
            <a:cxnLst/>
            <a:rect l="l" t="t" r="r" b="b"/>
            <a:pathLst>
              <a:path w="190500" h="225679">
                <a:moveTo>
                  <a:pt x="93725" y="0"/>
                </a:moveTo>
                <a:lnTo>
                  <a:pt x="108536" y="785"/>
                </a:lnTo>
                <a:lnTo>
                  <a:pt x="122160" y="3139"/>
                </a:lnTo>
                <a:lnTo>
                  <a:pt x="134593" y="7058"/>
                </a:lnTo>
                <a:lnTo>
                  <a:pt x="145831" y="12539"/>
                </a:lnTo>
                <a:lnTo>
                  <a:pt x="155872" y="19579"/>
                </a:lnTo>
                <a:lnTo>
                  <a:pt x="164713" y="28174"/>
                </a:lnTo>
                <a:lnTo>
                  <a:pt x="172467" y="38390"/>
                </a:lnTo>
                <a:lnTo>
                  <a:pt x="178220" y="48610"/>
                </a:lnTo>
                <a:lnTo>
                  <a:pt x="182868" y="59868"/>
                </a:lnTo>
                <a:lnTo>
                  <a:pt x="186413" y="72161"/>
                </a:lnTo>
                <a:lnTo>
                  <a:pt x="188859" y="85487"/>
                </a:lnTo>
                <a:lnTo>
                  <a:pt x="190207" y="99843"/>
                </a:lnTo>
                <a:lnTo>
                  <a:pt x="190500" y="110998"/>
                </a:lnTo>
                <a:lnTo>
                  <a:pt x="189955" y="125826"/>
                </a:lnTo>
                <a:lnTo>
                  <a:pt x="188321" y="139732"/>
                </a:lnTo>
                <a:lnTo>
                  <a:pt x="185594" y="152719"/>
                </a:lnTo>
                <a:lnTo>
                  <a:pt x="181772" y="164791"/>
                </a:lnTo>
                <a:lnTo>
                  <a:pt x="176853" y="175955"/>
                </a:lnTo>
                <a:lnTo>
                  <a:pt x="170834" y="186214"/>
                </a:lnTo>
                <a:lnTo>
                  <a:pt x="164464" y="194691"/>
                </a:lnTo>
                <a:lnTo>
                  <a:pt x="155673" y="203729"/>
                </a:lnTo>
                <a:lnTo>
                  <a:pt x="145771" y="211221"/>
                </a:lnTo>
                <a:lnTo>
                  <a:pt x="134765" y="217162"/>
                </a:lnTo>
                <a:lnTo>
                  <a:pt x="122661" y="221544"/>
                </a:lnTo>
                <a:lnTo>
                  <a:pt x="109465" y="224363"/>
                </a:lnTo>
                <a:lnTo>
                  <a:pt x="95184" y="225611"/>
                </a:lnTo>
                <a:lnTo>
                  <a:pt x="90805" y="225679"/>
                </a:lnTo>
                <a:lnTo>
                  <a:pt x="76327" y="224773"/>
                </a:lnTo>
                <a:lnTo>
                  <a:pt x="63057" y="222059"/>
                </a:lnTo>
                <a:lnTo>
                  <a:pt x="50996" y="217539"/>
                </a:lnTo>
                <a:lnTo>
                  <a:pt x="40143" y="211219"/>
                </a:lnTo>
                <a:lnTo>
                  <a:pt x="30499" y="203101"/>
                </a:lnTo>
                <a:lnTo>
                  <a:pt x="23368" y="194945"/>
                </a:lnTo>
                <a:lnTo>
                  <a:pt x="17039" y="185527"/>
                </a:lnTo>
                <a:lnTo>
                  <a:pt x="11711" y="175151"/>
                </a:lnTo>
                <a:lnTo>
                  <a:pt x="7383" y="163816"/>
                </a:lnTo>
                <a:lnTo>
                  <a:pt x="4050" y="151519"/>
                </a:lnTo>
                <a:lnTo>
                  <a:pt x="1712" y="138258"/>
                </a:lnTo>
                <a:lnTo>
                  <a:pt x="366" y="124029"/>
                </a:lnTo>
                <a:lnTo>
                  <a:pt x="0" y="110998"/>
                </a:lnTo>
                <a:lnTo>
                  <a:pt x="600" y="97066"/>
                </a:lnTo>
                <a:lnTo>
                  <a:pt x="2403" y="83802"/>
                </a:lnTo>
                <a:lnTo>
                  <a:pt x="5408" y="71206"/>
                </a:lnTo>
                <a:lnTo>
                  <a:pt x="9614" y="59283"/>
                </a:lnTo>
                <a:lnTo>
                  <a:pt x="15022" y="48034"/>
                </a:lnTo>
                <a:lnTo>
                  <a:pt x="21632" y="37463"/>
                </a:lnTo>
                <a:lnTo>
                  <a:pt x="34607" y="22326"/>
                </a:lnTo>
                <a:lnTo>
                  <a:pt x="44659" y="14212"/>
                </a:lnTo>
                <a:lnTo>
                  <a:pt x="55682" y="7919"/>
                </a:lnTo>
                <a:lnTo>
                  <a:pt x="67678" y="3450"/>
                </a:lnTo>
                <a:lnTo>
                  <a:pt x="80645" y="811"/>
                </a:lnTo>
                <a:lnTo>
                  <a:pt x="937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76645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5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8708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7926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56304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8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2747162"/>
            <a:ext cx="7239000" cy="3144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0850" y="2740812"/>
            <a:ext cx="7251700" cy="3157601"/>
          </a:xfrm>
          <a:custGeom>
            <a:avLst/>
            <a:gdLst/>
            <a:ahLst/>
            <a:cxnLst/>
            <a:rect l="l" t="t" r="r" b="b"/>
            <a:pathLst>
              <a:path w="7251700" h="3157601">
                <a:moveTo>
                  <a:pt x="0" y="3157601"/>
                </a:moveTo>
                <a:lnTo>
                  <a:pt x="7251700" y="3157601"/>
                </a:lnTo>
                <a:lnTo>
                  <a:pt x="7251700" y="0"/>
                </a:lnTo>
                <a:lnTo>
                  <a:pt x="0" y="0"/>
                </a:lnTo>
                <a:lnTo>
                  <a:pt x="0" y="3157601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220" y="948991"/>
            <a:ext cx="6890409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nfi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masi</a:t>
            </a:r>
            <a:r>
              <a:rPr sz="1600" spc="-5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j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9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ah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3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ambahkan</a:t>
            </a:r>
            <a:r>
              <a:rPr sz="1600" spc="-7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lay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-209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dari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pros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-2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ambah</a:t>
            </a:r>
            <a:r>
              <a:rPr sz="1600" spc="-6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data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(</a:t>
            </a:r>
            <a:r>
              <a:rPr sz="1600" spc="4" dirty="0" smtClean="0">
                <a:latin typeface="Trebuchet MS"/>
                <a:cs typeface="Trebuchet MS"/>
              </a:rPr>
              <a:t>i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se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)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ke</a:t>
            </a:r>
            <a:r>
              <a:rPr sz="1600" spc="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ilkan.</a:t>
            </a:r>
            <a:endParaRPr sz="1600">
              <a:latin typeface="Trebuchet MS"/>
              <a:cs typeface="Trebuchet MS"/>
            </a:endParaRPr>
          </a:p>
          <a:p>
            <a:pPr marL="355599" marR="30403">
              <a:lnSpc>
                <a:spcPct val="96761"/>
              </a:lnSpc>
              <a:spcBef>
                <a:spcPts val="60"/>
              </a:spcBef>
            </a:pPr>
            <a:r>
              <a:rPr sz="1600" spc="-6" dirty="0" smtClean="0">
                <a:latin typeface="Trebuchet MS"/>
                <a:cs typeface="Trebuchet MS"/>
              </a:rPr>
              <a:t>Pahamilah.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850" y="2740812"/>
            <a:ext cx="7251700" cy="3157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981194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976878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463032" y="528065"/>
            <a:ext cx="173735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0" name="object 20"/>
          <p:cNvSpPr txBox="1"/>
          <p:nvPr/>
        </p:nvSpPr>
        <p:spPr>
          <a:xfrm>
            <a:off x="563676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75376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463032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7" name="object 17"/>
          <p:cNvSpPr txBox="1"/>
          <p:nvPr/>
        </p:nvSpPr>
        <p:spPr>
          <a:xfrm>
            <a:off x="5501640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6" name="object 16"/>
          <p:cNvSpPr txBox="1"/>
          <p:nvPr/>
        </p:nvSpPr>
        <p:spPr>
          <a:xfrm>
            <a:off x="4911725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0552" y="545274"/>
            <a:ext cx="38608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709160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13" name="object 13"/>
          <p:cNvSpPr txBox="1"/>
          <p:nvPr/>
        </p:nvSpPr>
        <p:spPr>
          <a:xfrm>
            <a:off x="4709160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3907409" y="528065"/>
            <a:ext cx="180593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893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47544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9" name="object 9"/>
          <p:cNvSpPr txBox="1"/>
          <p:nvPr/>
        </p:nvSpPr>
        <p:spPr>
          <a:xfrm>
            <a:off x="244754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192430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62912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9780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62912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5145"/>
            <a:ext cx="2016074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729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88008" y="560959"/>
            <a:ext cx="66421" cy="71627"/>
          </a:xfrm>
          <a:custGeom>
            <a:avLst/>
            <a:gdLst/>
            <a:ahLst/>
            <a:cxnLst/>
            <a:rect l="l" t="t" r="r" b="b"/>
            <a:pathLst>
              <a:path w="66421" h="71627">
                <a:moveTo>
                  <a:pt x="11810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3" y="71246"/>
                </a:lnTo>
                <a:lnTo>
                  <a:pt x="11810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1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3216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13052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28470" y="528065"/>
            <a:ext cx="38607" cy="218059"/>
          </a:xfrm>
          <a:custGeom>
            <a:avLst/>
            <a:gdLst/>
            <a:ahLst/>
            <a:cxnLst/>
            <a:rect l="l" t="t" r="r" b="b"/>
            <a:pathLst>
              <a:path w="38607" h="218059">
                <a:moveTo>
                  <a:pt x="0" y="0"/>
                </a:moveTo>
                <a:lnTo>
                  <a:pt x="38607" y="0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49400" y="526669"/>
            <a:ext cx="144652" cy="219455"/>
          </a:xfrm>
          <a:custGeom>
            <a:avLst/>
            <a:gdLst/>
            <a:ahLst/>
            <a:cxnLst/>
            <a:rect l="l" t="t" r="r" b="b"/>
            <a:pathLst>
              <a:path w="144652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2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5" y="140334"/>
                </a:lnTo>
                <a:lnTo>
                  <a:pt x="45974" y="139953"/>
                </a:lnTo>
                <a:lnTo>
                  <a:pt x="38608" y="139318"/>
                </a:lnTo>
                <a:lnTo>
                  <a:pt x="38608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82216" y="525145"/>
            <a:ext cx="357377" cy="220979"/>
          </a:xfrm>
          <a:custGeom>
            <a:avLst/>
            <a:gdLst/>
            <a:ahLst/>
            <a:cxnLst/>
            <a:rect l="l" t="t" r="r" b="b"/>
            <a:pathLst>
              <a:path w="357377" h="220979">
                <a:moveTo>
                  <a:pt x="252729" y="0"/>
                </a:moveTo>
                <a:lnTo>
                  <a:pt x="269747" y="0"/>
                </a:lnTo>
                <a:lnTo>
                  <a:pt x="357377" y="220979"/>
                </a:lnTo>
                <a:lnTo>
                  <a:pt x="314706" y="220979"/>
                </a:lnTo>
                <a:lnTo>
                  <a:pt x="298703" y="176783"/>
                </a:lnTo>
                <a:lnTo>
                  <a:pt x="224027" y="176783"/>
                </a:lnTo>
                <a:lnTo>
                  <a:pt x="208914" y="220979"/>
                </a:lnTo>
                <a:lnTo>
                  <a:pt x="169925" y="220979"/>
                </a:lnTo>
                <a:lnTo>
                  <a:pt x="165861" y="220979"/>
                </a:lnTo>
                <a:lnTo>
                  <a:pt x="123697" y="220979"/>
                </a:lnTo>
                <a:lnTo>
                  <a:pt x="62864" y="128142"/>
                </a:lnTo>
                <a:lnTo>
                  <a:pt x="38607" y="161289"/>
                </a:lnTo>
                <a:lnTo>
                  <a:pt x="38607" y="220979"/>
                </a:lnTo>
                <a:lnTo>
                  <a:pt x="0" y="220979"/>
                </a:lnTo>
                <a:lnTo>
                  <a:pt x="0" y="2920"/>
                </a:lnTo>
                <a:lnTo>
                  <a:pt x="38607" y="2920"/>
                </a:lnTo>
                <a:lnTo>
                  <a:pt x="38607" y="107314"/>
                </a:lnTo>
                <a:lnTo>
                  <a:pt x="112775" y="2920"/>
                </a:lnTo>
                <a:lnTo>
                  <a:pt x="156844" y="2920"/>
                </a:lnTo>
                <a:lnTo>
                  <a:pt x="88518" y="98170"/>
                </a:lnTo>
                <a:lnTo>
                  <a:pt x="167385" y="217169"/>
                </a:lnTo>
                <a:lnTo>
                  <a:pt x="25272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7348" y="525145"/>
            <a:ext cx="68808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313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156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5956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9105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7348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53918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235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2065" y="2133600"/>
            <a:ext cx="5589270" cy="437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5715" y="2127250"/>
            <a:ext cx="5601970" cy="4384675"/>
          </a:xfrm>
          <a:custGeom>
            <a:avLst/>
            <a:gdLst/>
            <a:ahLst/>
            <a:cxnLst/>
            <a:rect l="l" t="t" r="r" b="b"/>
            <a:pathLst>
              <a:path w="5601970" h="4384675">
                <a:moveTo>
                  <a:pt x="0" y="4384675"/>
                </a:moveTo>
                <a:lnTo>
                  <a:pt x="5601970" y="4384675"/>
                </a:lnTo>
                <a:lnTo>
                  <a:pt x="5601970" y="0"/>
                </a:lnTo>
                <a:lnTo>
                  <a:pt x="0" y="0"/>
                </a:lnTo>
                <a:lnTo>
                  <a:pt x="0" y="438467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220" y="948991"/>
            <a:ext cx="6400249" cy="95961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Bro</a:t>
            </a:r>
            <a:r>
              <a:rPr sz="1600" b="1" spc="-4" dirty="0" smtClean="0">
                <a:latin typeface="Trebuchet MS"/>
                <a:cs typeface="Trebuchet MS"/>
              </a:rPr>
              <a:t>w</a:t>
            </a:r>
            <a:r>
              <a:rPr sz="1600" b="1" spc="0" dirty="0" smtClean="0">
                <a:latin typeface="Trebuchet MS"/>
                <a:cs typeface="Trebuchet MS"/>
              </a:rPr>
              <a:t>se</a:t>
            </a:r>
            <a:r>
              <a:rPr sz="1600" b="1" spc="-2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avig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si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bagian</a:t>
            </a:r>
            <a:r>
              <a:rPr sz="1600" spc="-3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as.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j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9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ah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2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(da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a)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w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ktu</a:t>
            </a:r>
            <a:r>
              <a:rPr sz="1600" spc="-28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ku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qu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-18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itampi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pula</a:t>
            </a:r>
            <a:r>
              <a:rPr sz="1600" spc="-2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4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SQ</a:t>
            </a:r>
            <a:r>
              <a:rPr sz="1600" spc="1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-n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4.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64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(da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a)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dalam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ben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5715" y="2127250"/>
            <a:ext cx="5601970" cy="438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68574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99105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8470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67077" y="528065"/>
            <a:ext cx="45974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813052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51660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4383"/>
            <a:ext cx="1572971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864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6923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8864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3" y="253"/>
                </a:lnTo>
                <a:lnTo>
                  <a:pt x="0" y="634"/>
                </a:lnTo>
                <a:lnTo>
                  <a:pt x="0" y="52958"/>
                </a:lnTo>
                <a:lnTo>
                  <a:pt x="5969" y="53339"/>
                </a:lnTo>
                <a:lnTo>
                  <a:pt x="12319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5160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32992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40256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0002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18323" y="524383"/>
            <a:ext cx="180886" cy="225551"/>
          </a:xfrm>
          <a:custGeom>
            <a:avLst/>
            <a:gdLst/>
            <a:ahLst/>
            <a:cxnLst/>
            <a:rect l="l" t="t" r="r" b="b"/>
            <a:pathLst>
              <a:path w="180886" h="225551">
                <a:moveTo>
                  <a:pt x="110439" y="0"/>
                </a:moveTo>
                <a:lnTo>
                  <a:pt x="124109" y="822"/>
                </a:lnTo>
                <a:lnTo>
                  <a:pt x="136957" y="3294"/>
                </a:lnTo>
                <a:lnTo>
                  <a:pt x="148980" y="7421"/>
                </a:lnTo>
                <a:lnTo>
                  <a:pt x="160176" y="13209"/>
                </a:lnTo>
                <a:lnTo>
                  <a:pt x="170542" y="20664"/>
                </a:lnTo>
                <a:lnTo>
                  <a:pt x="171488" y="21462"/>
                </a:lnTo>
                <a:lnTo>
                  <a:pt x="155232" y="52577"/>
                </a:lnTo>
                <a:lnTo>
                  <a:pt x="150672" y="48513"/>
                </a:lnTo>
                <a:lnTo>
                  <a:pt x="143624" y="44450"/>
                </a:lnTo>
                <a:lnTo>
                  <a:pt x="134099" y="40386"/>
                </a:lnTo>
                <a:lnTo>
                  <a:pt x="124574" y="36449"/>
                </a:lnTo>
                <a:lnTo>
                  <a:pt x="116395" y="34416"/>
                </a:lnTo>
                <a:lnTo>
                  <a:pt x="109537" y="34416"/>
                </a:lnTo>
                <a:lnTo>
                  <a:pt x="95477" y="35565"/>
                </a:lnTo>
                <a:lnTo>
                  <a:pt x="82847" y="39019"/>
                </a:lnTo>
                <a:lnTo>
                  <a:pt x="71646" y="44785"/>
                </a:lnTo>
                <a:lnTo>
                  <a:pt x="61874" y="52874"/>
                </a:lnTo>
                <a:lnTo>
                  <a:pt x="51883" y="65897"/>
                </a:lnTo>
                <a:lnTo>
                  <a:pt x="46573" y="76815"/>
                </a:lnTo>
                <a:lnTo>
                  <a:pt x="42859" y="89022"/>
                </a:lnTo>
                <a:lnTo>
                  <a:pt x="40741" y="102525"/>
                </a:lnTo>
                <a:lnTo>
                  <a:pt x="40195" y="114680"/>
                </a:lnTo>
                <a:lnTo>
                  <a:pt x="41052" y="129079"/>
                </a:lnTo>
                <a:lnTo>
                  <a:pt x="43625" y="142187"/>
                </a:lnTo>
                <a:lnTo>
                  <a:pt x="47914" y="154004"/>
                </a:lnTo>
                <a:lnTo>
                  <a:pt x="53920" y="164529"/>
                </a:lnTo>
                <a:lnTo>
                  <a:pt x="58419" y="170306"/>
                </a:lnTo>
                <a:lnTo>
                  <a:pt x="67756" y="178958"/>
                </a:lnTo>
                <a:lnTo>
                  <a:pt x="78560" y="185309"/>
                </a:lnTo>
                <a:lnTo>
                  <a:pt x="90830" y="189349"/>
                </a:lnTo>
                <a:lnTo>
                  <a:pt x="104564" y="191068"/>
                </a:lnTo>
                <a:lnTo>
                  <a:pt x="108051" y="191134"/>
                </a:lnTo>
                <a:lnTo>
                  <a:pt x="121773" y="189711"/>
                </a:lnTo>
                <a:lnTo>
                  <a:pt x="133671" y="185462"/>
                </a:lnTo>
                <a:lnTo>
                  <a:pt x="142138" y="179831"/>
                </a:lnTo>
                <a:lnTo>
                  <a:pt x="142138" y="136905"/>
                </a:lnTo>
                <a:lnTo>
                  <a:pt x="111925" y="136905"/>
                </a:lnTo>
                <a:lnTo>
                  <a:pt x="111925" y="103886"/>
                </a:lnTo>
                <a:lnTo>
                  <a:pt x="180886" y="103886"/>
                </a:lnTo>
                <a:lnTo>
                  <a:pt x="180886" y="201549"/>
                </a:lnTo>
                <a:lnTo>
                  <a:pt x="171206" y="208244"/>
                </a:lnTo>
                <a:lnTo>
                  <a:pt x="159922" y="213959"/>
                </a:lnTo>
                <a:lnTo>
                  <a:pt x="147055" y="218647"/>
                </a:lnTo>
                <a:lnTo>
                  <a:pt x="132577" y="222329"/>
                </a:lnTo>
                <a:lnTo>
                  <a:pt x="120002" y="224415"/>
                </a:lnTo>
                <a:lnTo>
                  <a:pt x="107463" y="225441"/>
                </a:lnTo>
                <a:lnTo>
                  <a:pt x="101803" y="225551"/>
                </a:lnTo>
                <a:lnTo>
                  <a:pt x="87483" y="224783"/>
                </a:lnTo>
                <a:lnTo>
                  <a:pt x="74132" y="222478"/>
                </a:lnTo>
                <a:lnTo>
                  <a:pt x="61749" y="218641"/>
                </a:lnTo>
                <a:lnTo>
                  <a:pt x="50336" y="213274"/>
                </a:lnTo>
                <a:lnTo>
                  <a:pt x="39891" y="206381"/>
                </a:lnTo>
                <a:lnTo>
                  <a:pt x="30415" y="197964"/>
                </a:lnTo>
                <a:lnTo>
                  <a:pt x="19939" y="185255"/>
                </a:lnTo>
                <a:lnTo>
                  <a:pt x="13612" y="174838"/>
                </a:lnTo>
                <a:lnTo>
                  <a:pt x="8489" y="163565"/>
                </a:lnTo>
                <a:lnTo>
                  <a:pt x="4570" y="151433"/>
                </a:lnTo>
                <a:lnTo>
                  <a:pt x="1855" y="138440"/>
                </a:lnTo>
                <a:lnTo>
                  <a:pt x="343" y="124583"/>
                </a:lnTo>
                <a:lnTo>
                  <a:pt x="0" y="113537"/>
                </a:lnTo>
                <a:lnTo>
                  <a:pt x="635" y="99238"/>
                </a:lnTo>
                <a:lnTo>
                  <a:pt x="2539" y="85747"/>
                </a:lnTo>
                <a:lnTo>
                  <a:pt x="5713" y="73064"/>
                </a:lnTo>
                <a:lnTo>
                  <a:pt x="10156" y="61188"/>
                </a:lnTo>
                <a:lnTo>
                  <a:pt x="15867" y="50121"/>
                </a:lnTo>
                <a:lnTo>
                  <a:pt x="22846" y="39862"/>
                </a:lnTo>
                <a:lnTo>
                  <a:pt x="29921" y="31622"/>
                </a:lnTo>
                <a:lnTo>
                  <a:pt x="39149" y="23019"/>
                </a:lnTo>
                <a:lnTo>
                  <a:pt x="49271" y="15778"/>
                </a:lnTo>
                <a:lnTo>
                  <a:pt x="60285" y="9901"/>
                </a:lnTo>
                <a:lnTo>
                  <a:pt x="72191" y="5387"/>
                </a:lnTo>
                <a:lnTo>
                  <a:pt x="84988" y="2236"/>
                </a:lnTo>
                <a:lnTo>
                  <a:pt x="98677" y="448"/>
                </a:lnTo>
                <a:lnTo>
                  <a:pt x="11043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2340" y="523875"/>
            <a:ext cx="114998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812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56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0948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4097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8010" y="527176"/>
            <a:ext cx="82931" cy="218948"/>
          </a:xfrm>
          <a:custGeom>
            <a:avLst/>
            <a:gdLst/>
            <a:ahLst/>
            <a:cxnLst/>
            <a:rect l="l" t="t" r="r" b="b"/>
            <a:pathLst>
              <a:path w="82931" h="218948">
                <a:moveTo>
                  <a:pt x="67563" y="0"/>
                </a:moveTo>
                <a:lnTo>
                  <a:pt x="82931" y="0"/>
                </a:lnTo>
                <a:lnTo>
                  <a:pt x="82931" y="218948"/>
                </a:lnTo>
                <a:lnTo>
                  <a:pt x="44322" y="218948"/>
                </a:lnTo>
                <a:lnTo>
                  <a:pt x="44322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2340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6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891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7346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018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0629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72135" y="0"/>
                </a:moveTo>
                <a:lnTo>
                  <a:pt x="72135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1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5" y="264795"/>
                </a:lnTo>
                <a:lnTo>
                  <a:pt x="72135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423223"/>
            <a:ext cx="7239000" cy="3792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850" y="2416873"/>
            <a:ext cx="7251700" cy="3805428"/>
          </a:xfrm>
          <a:custGeom>
            <a:avLst/>
            <a:gdLst/>
            <a:ahLst/>
            <a:cxnLst/>
            <a:rect l="l" t="t" r="r" b="b"/>
            <a:pathLst>
              <a:path w="7251700" h="3805428">
                <a:moveTo>
                  <a:pt x="0" y="3805428"/>
                </a:moveTo>
                <a:lnTo>
                  <a:pt x="7251700" y="3805428"/>
                </a:lnTo>
                <a:lnTo>
                  <a:pt x="7251700" y="0"/>
                </a:lnTo>
                <a:lnTo>
                  <a:pt x="0" y="0"/>
                </a:lnTo>
                <a:lnTo>
                  <a:pt x="0" y="3805428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30" y="901319"/>
            <a:ext cx="30480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0220" y="948991"/>
            <a:ext cx="1093863" cy="22809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600" spc="0" dirty="0" smtClean="0">
                <a:latin typeface="Trebuchet MS"/>
                <a:cs typeface="Trebuchet MS"/>
              </a:rPr>
              <a:t>Klik tombol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948991"/>
            <a:ext cx="5657842" cy="22809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600" spc="-4" dirty="0" smtClean="0">
                <a:latin typeface="Trebuchet MS"/>
                <a:cs typeface="Trebuchet MS"/>
              </a:rPr>
              <a:t>pada tabel data (record). Akan ditampilkan form ubah record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220" y="1192831"/>
            <a:ext cx="4540391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600" spc="-4" dirty="0" smtClean="0">
                <a:latin typeface="Trebuchet MS"/>
                <a:cs typeface="Trebuchet MS"/>
              </a:rPr>
              <a:t>dimana data yang lama sudah ditampilkan.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Ubah</a:t>
            </a:r>
            <a:r>
              <a:rPr sz="1600" spc="-3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dir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</a:t>
            </a:r>
            <a:r>
              <a:rPr sz="1600" b="1" spc="0" dirty="0" smtClean="0">
                <a:latin typeface="Trebuchet MS"/>
                <a:cs typeface="Trebuchet MS"/>
              </a:rPr>
              <a:t>o</a:t>
            </a:r>
            <a:r>
              <a:rPr sz="1600" b="1" spc="-1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ny</a:t>
            </a:r>
            <a:r>
              <a:rPr sz="1600" spc="0" dirty="0" smtClean="0">
                <a:latin typeface="Trebuchet MS"/>
                <a:cs typeface="Trebuchet MS"/>
              </a:rPr>
              <a:t>impan</a:t>
            </a:r>
            <a:r>
              <a:rPr sz="1600" spc="-6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850" y="2416873"/>
            <a:ext cx="7251700" cy="3805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23566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54097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15160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53768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0636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53768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5145"/>
            <a:ext cx="2394534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8864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812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656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923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50948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78864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3" y="253"/>
                </a:lnTo>
                <a:lnTo>
                  <a:pt x="0" y="634"/>
                </a:lnTo>
                <a:lnTo>
                  <a:pt x="0" y="52958"/>
                </a:lnTo>
                <a:lnTo>
                  <a:pt x="5969" y="53339"/>
                </a:lnTo>
                <a:lnTo>
                  <a:pt x="12319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4097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5160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32992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12340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6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40256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0891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87346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0002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18323" y="524383"/>
            <a:ext cx="180886" cy="225551"/>
          </a:xfrm>
          <a:custGeom>
            <a:avLst/>
            <a:gdLst/>
            <a:ahLst/>
            <a:cxnLst/>
            <a:rect l="l" t="t" r="r" b="b"/>
            <a:pathLst>
              <a:path w="180886" h="225551">
                <a:moveTo>
                  <a:pt x="110439" y="0"/>
                </a:moveTo>
                <a:lnTo>
                  <a:pt x="124109" y="822"/>
                </a:lnTo>
                <a:lnTo>
                  <a:pt x="136957" y="3294"/>
                </a:lnTo>
                <a:lnTo>
                  <a:pt x="148980" y="7421"/>
                </a:lnTo>
                <a:lnTo>
                  <a:pt x="160176" y="13209"/>
                </a:lnTo>
                <a:lnTo>
                  <a:pt x="170542" y="20664"/>
                </a:lnTo>
                <a:lnTo>
                  <a:pt x="171488" y="21462"/>
                </a:lnTo>
                <a:lnTo>
                  <a:pt x="155232" y="52577"/>
                </a:lnTo>
                <a:lnTo>
                  <a:pt x="150672" y="48513"/>
                </a:lnTo>
                <a:lnTo>
                  <a:pt x="143624" y="44450"/>
                </a:lnTo>
                <a:lnTo>
                  <a:pt x="134099" y="40386"/>
                </a:lnTo>
                <a:lnTo>
                  <a:pt x="124574" y="36449"/>
                </a:lnTo>
                <a:lnTo>
                  <a:pt x="116395" y="34416"/>
                </a:lnTo>
                <a:lnTo>
                  <a:pt x="109537" y="34416"/>
                </a:lnTo>
                <a:lnTo>
                  <a:pt x="95477" y="35565"/>
                </a:lnTo>
                <a:lnTo>
                  <a:pt x="82847" y="39019"/>
                </a:lnTo>
                <a:lnTo>
                  <a:pt x="71646" y="44785"/>
                </a:lnTo>
                <a:lnTo>
                  <a:pt x="61874" y="52874"/>
                </a:lnTo>
                <a:lnTo>
                  <a:pt x="51883" y="65897"/>
                </a:lnTo>
                <a:lnTo>
                  <a:pt x="46573" y="76815"/>
                </a:lnTo>
                <a:lnTo>
                  <a:pt x="42859" y="89022"/>
                </a:lnTo>
                <a:lnTo>
                  <a:pt x="40741" y="102525"/>
                </a:lnTo>
                <a:lnTo>
                  <a:pt x="40195" y="114680"/>
                </a:lnTo>
                <a:lnTo>
                  <a:pt x="41052" y="129079"/>
                </a:lnTo>
                <a:lnTo>
                  <a:pt x="43625" y="142187"/>
                </a:lnTo>
                <a:lnTo>
                  <a:pt x="47914" y="154004"/>
                </a:lnTo>
                <a:lnTo>
                  <a:pt x="53920" y="164529"/>
                </a:lnTo>
                <a:lnTo>
                  <a:pt x="58419" y="170306"/>
                </a:lnTo>
                <a:lnTo>
                  <a:pt x="67756" y="178958"/>
                </a:lnTo>
                <a:lnTo>
                  <a:pt x="78560" y="185309"/>
                </a:lnTo>
                <a:lnTo>
                  <a:pt x="90830" y="189349"/>
                </a:lnTo>
                <a:lnTo>
                  <a:pt x="104564" y="191068"/>
                </a:lnTo>
                <a:lnTo>
                  <a:pt x="108051" y="191134"/>
                </a:lnTo>
                <a:lnTo>
                  <a:pt x="121773" y="189711"/>
                </a:lnTo>
                <a:lnTo>
                  <a:pt x="133671" y="185462"/>
                </a:lnTo>
                <a:lnTo>
                  <a:pt x="142138" y="179831"/>
                </a:lnTo>
                <a:lnTo>
                  <a:pt x="142138" y="136905"/>
                </a:lnTo>
                <a:lnTo>
                  <a:pt x="111925" y="136905"/>
                </a:lnTo>
                <a:lnTo>
                  <a:pt x="111925" y="103886"/>
                </a:lnTo>
                <a:lnTo>
                  <a:pt x="180886" y="103886"/>
                </a:lnTo>
                <a:lnTo>
                  <a:pt x="180886" y="201549"/>
                </a:lnTo>
                <a:lnTo>
                  <a:pt x="171206" y="208244"/>
                </a:lnTo>
                <a:lnTo>
                  <a:pt x="159922" y="213959"/>
                </a:lnTo>
                <a:lnTo>
                  <a:pt x="147055" y="218647"/>
                </a:lnTo>
                <a:lnTo>
                  <a:pt x="132577" y="222329"/>
                </a:lnTo>
                <a:lnTo>
                  <a:pt x="120002" y="224415"/>
                </a:lnTo>
                <a:lnTo>
                  <a:pt x="107463" y="225441"/>
                </a:lnTo>
                <a:lnTo>
                  <a:pt x="101803" y="225551"/>
                </a:lnTo>
                <a:lnTo>
                  <a:pt x="87483" y="224783"/>
                </a:lnTo>
                <a:lnTo>
                  <a:pt x="74132" y="222478"/>
                </a:lnTo>
                <a:lnTo>
                  <a:pt x="61749" y="218641"/>
                </a:lnTo>
                <a:lnTo>
                  <a:pt x="50336" y="213274"/>
                </a:lnTo>
                <a:lnTo>
                  <a:pt x="39891" y="206381"/>
                </a:lnTo>
                <a:lnTo>
                  <a:pt x="30415" y="197964"/>
                </a:lnTo>
                <a:lnTo>
                  <a:pt x="19939" y="185255"/>
                </a:lnTo>
                <a:lnTo>
                  <a:pt x="13612" y="174838"/>
                </a:lnTo>
                <a:lnTo>
                  <a:pt x="8489" y="163565"/>
                </a:lnTo>
                <a:lnTo>
                  <a:pt x="4570" y="151433"/>
                </a:lnTo>
                <a:lnTo>
                  <a:pt x="1855" y="138440"/>
                </a:lnTo>
                <a:lnTo>
                  <a:pt x="343" y="124583"/>
                </a:lnTo>
                <a:lnTo>
                  <a:pt x="0" y="113537"/>
                </a:lnTo>
                <a:lnTo>
                  <a:pt x="635" y="99238"/>
                </a:lnTo>
                <a:lnTo>
                  <a:pt x="2539" y="85747"/>
                </a:lnTo>
                <a:lnTo>
                  <a:pt x="5713" y="73064"/>
                </a:lnTo>
                <a:lnTo>
                  <a:pt x="10156" y="61188"/>
                </a:lnTo>
                <a:lnTo>
                  <a:pt x="15867" y="50121"/>
                </a:lnTo>
                <a:lnTo>
                  <a:pt x="22846" y="39862"/>
                </a:lnTo>
                <a:lnTo>
                  <a:pt x="29921" y="31622"/>
                </a:lnTo>
                <a:lnTo>
                  <a:pt x="39149" y="23019"/>
                </a:lnTo>
                <a:lnTo>
                  <a:pt x="49271" y="15778"/>
                </a:lnTo>
                <a:lnTo>
                  <a:pt x="60285" y="9901"/>
                </a:lnTo>
                <a:lnTo>
                  <a:pt x="72191" y="5387"/>
                </a:lnTo>
                <a:lnTo>
                  <a:pt x="84988" y="2236"/>
                </a:lnTo>
                <a:lnTo>
                  <a:pt x="98677" y="448"/>
                </a:lnTo>
                <a:lnTo>
                  <a:pt x="11043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0629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0629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0629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8325" y="524255"/>
            <a:ext cx="145287" cy="221869"/>
          </a:xfrm>
          <a:custGeom>
            <a:avLst/>
            <a:gdLst/>
            <a:ahLst/>
            <a:cxnLst/>
            <a:rect l="l" t="t" r="r" b="b"/>
            <a:pathLst>
              <a:path w="145287" h="221869">
                <a:moveTo>
                  <a:pt x="60960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3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3" y="187579"/>
                </a:lnTo>
                <a:lnTo>
                  <a:pt x="145287" y="187579"/>
                </a:lnTo>
                <a:lnTo>
                  <a:pt x="145287" y="221869"/>
                </a:lnTo>
                <a:lnTo>
                  <a:pt x="2412" y="221869"/>
                </a:lnTo>
                <a:lnTo>
                  <a:pt x="2412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3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5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6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6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018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0629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72135" y="0"/>
                </a:moveTo>
                <a:lnTo>
                  <a:pt x="72135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1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5" y="264795"/>
                </a:lnTo>
                <a:lnTo>
                  <a:pt x="72135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732" y="2133600"/>
            <a:ext cx="5584063" cy="437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8382" y="2127250"/>
            <a:ext cx="5596763" cy="4384675"/>
          </a:xfrm>
          <a:custGeom>
            <a:avLst/>
            <a:gdLst/>
            <a:ahLst/>
            <a:cxnLst/>
            <a:rect l="l" t="t" r="r" b="b"/>
            <a:pathLst>
              <a:path w="5596763" h="4384675">
                <a:moveTo>
                  <a:pt x="0" y="4384675"/>
                </a:moveTo>
                <a:lnTo>
                  <a:pt x="5596763" y="4384675"/>
                </a:lnTo>
                <a:lnTo>
                  <a:pt x="5596763" y="0"/>
                </a:lnTo>
                <a:lnTo>
                  <a:pt x="0" y="0"/>
                </a:lnTo>
                <a:lnTo>
                  <a:pt x="0" y="438467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220" y="948991"/>
            <a:ext cx="7340084" cy="95961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lah</a:t>
            </a:r>
            <a:r>
              <a:rPr sz="1600" spc="-5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7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disimpan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akan</a:t>
            </a:r>
            <a:r>
              <a:rPr sz="1600" spc="-2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f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rmasi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j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9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ah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3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355599" marR="30403">
              <a:lnSpc>
                <a:spcPct val="96761"/>
              </a:lnSpc>
            </a:pPr>
            <a:r>
              <a:rPr sz="1600" spc="1" dirty="0" smtClean="0">
                <a:latin typeface="Trebuchet MS"/>
                <a:cs typeface="Trebuchet MS"/>
              </a:rPr>
              <a:t>berubah.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bah</a:t>
            </a:r>
            <a:r>
              <a:rPr sz="1600" spc="-6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data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64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lah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j</a:t>
            </a:r>
            <a:r>
              <a:rPr sz="1600" spc="0" dirty="0" smtClean="0">
                <a:latin typeface="Trebuchet MS"/>
                <a:cs typeface="Trebuchet MS"/>
              </a:rPr>
              <a:t>adi</a:t>
            </a:r>
            <a:r>
              <a:rPr sz="1600" spc="-3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7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382" y="2127250"/>
            <a:ext cx="5596763" cy="438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23566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54097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15160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53768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0636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53768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4383"/>
            <a:ext cx="2548458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3204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0485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04872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0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73936" y="560959"/>
            <a:ext cx="66420" cy="71627"/>
          </a:xfrm>
          <a:custGeom>
            <a:avLst/>
            <a:gdLst/>
            <a:ahLst/>
            <a:cxnLst/>
            <a:rect l="l" t="t" r="r" b="b"/>
            <a:pathLst>
              <a:path w="66420" h="71627">
                <a:moveTo>
                  <a:pt x="11811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3" y="71246"/>
                </a:lnTo>
                <a:lnTo>
                  <a:pt x="11811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0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802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363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7" y="0"/>
                </a:lnTo>
                <a:lnTo>
                  <a:pt x="38607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6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89" y="147066"/>
                </a:lnTo>
                <a:lnTo>
                  <a:pt x="123189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0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2992" y="528065"/>
            <a:ext cx="163703" cy="218059"/>
          </a:xfrm>
          <a:custGeom>
            <a:avLst/>
            <a:gdLst/>
            <a:ahLst/>
            <a:cxnLst/>
            <a:rect l="l" t="t" r="r" b="b"/>
            <a:pathLst>
              <a:path w="163703" h="218059">
                <a:moveTo>
                  <a:pt x="0" y="0"/>
                </a:moveTo>
                <a:lnTo>
                  <a:pt x="38608" y="0"/>
                </a:lnTo>
                <a:lnTo>
                  <a:pt x="38608" y="85471"/>
                </a:lnTo>
                <a:lnTo>
                  <a:pt x="125476" y="85471"/>
                </a:lnTo>
                <a:lnTo>
                  <a:pt x="125476" y="0"/>
                </a:lnTo>
                <a:lnTo>
                  <a:pt x="163703" y="0"/>
                </a:lnTo>
                <a:lnTo>
                  <a:pt x="163703" y="218059"/>
                </a:lnTo>
                <a:lnTo>
                  <a:pt x="125476" y="218059"/>
                </a:lnTo>
                <a:lnTo>
                  <a:pt x="125476" y="119887"/>
                </a:lnTo>
                <a:lnTo>
                  <a:pt x="38608" y="119887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6264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6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35327" y="526669"/>
            <a:ext cx="144653" cy="219455"/>
          </a:xfrm>
          <a:custGeom>
            <a:avLst/>
            <a:gdLst/>
            <a:ahLst/>
            <a:cxnLst/>
            <a:rect l="l" t="t" r="r" b="b"/>
            <a:pathLst>
              <a:path w="144653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3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6" y="140334"/>
                </a:lnTo>
                <a:lnTo>
                  <a:pt x="45974" y="139953"/>
                </a:lnTo>
                <a:lnTo>
                  <a:pt x="38608" y="139318"/>
                </a:lnTo>
                <a:lnTo>
                  <a:pt x="38608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62834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1270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10486" y="524383"/>
            <a:ext cx="131952" cy="225551"/>
          </a:xfrm>
          <a:custGeom>
            <a:avLst/>
            <a:gdLst/>
            <a:ahLst/>
            <a:cxnLst/>
            <a:rect l="l" t="t" r="r" b="b"/>
            <a:pathLst>
              <a:path w="131952" h="225551">
                <a:moveTo>
                  <a:pt x="66547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6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3" y="32892"/>
                </a:lnTo>
                <a:lnTo>
                  <a:pt x="51434" y="35305"/>
                </a:lnTo>
                <a:lnTo>
                  <a:pt x="46481" y="40004"/>
                </a:lnTo>
                <a:lnTo>
                  <a:pt x="41528" y="44703"/>
                </a:lnTo>
                <a:lnTo>
                  <a:pt x="39115" y="50800"/>
                </a:lnTo>
                <a:lnTo>
                  <a:pt x="39115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0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2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0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1" y="167258"/>
                </a:lnTo>
                <a:lnTo>
                  <a:pt x="93471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1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2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18323" y="524383"/>
            <a:ext cx="180886" cy="225551"/>
          </a:xfrm>
          <a:custGeom>
            <a:avLst/>
            <a:gdLst/>
            <a:ahLst/>
            <a:cxnLst/>
            <a:rect l="l" t="t" r="r" b="b"/>
            <a:pathLst>
              <a:path w="180886" h="225551">
                <a:moveTo>
                  <a:pt x="110439" y="0"/>
                </a:moveTo>
                <a:lnTo>
                  <a:pt x="124109" y="822"/>
                </a:lnTo>
                <a:lnTo>
                  <a:pt x="136957" y="3294"/>
                </a:lnTo>
                <a:lnTo>
                  <a:pt x="148980" y="7421"/>
                </a:lnTo>
                <a:lnTo>
                  <a:pt x="160176" y="13209"/>
                </a:lnTo>
                <a:lnTo>
                  <a:pt x="170542" y="20664"/>
                </a:lnTo>
                <a:lnTo>
                  <a:pt x="171488" y="21462"/>
                </a:lnTo>
                <a:lnTo>
                  <a:pt x="155232" y="52577"/>
                </a:lnTo>
                <a:lnTo>
                  <a:pt x="150672" y="48513"/>
                </a:lnTo>
                <a:lnTo>
                  <a:pt x="143624" y="44450"/>
                </a:lnTo>
                <a:lnTo>
                  <a:pt x="134099" y="40386"/>
                </a:lnTo>
                <a:lnTo>
                  <a:pt x="124574" y="36449"/>
                </a:lnTo>
                <a:lnTo>
                  <a:pt x="116395" y="34416"/>
                </a:lnTo>
                <a:lnTo>
                  <a:pt x="109537" y="34416"/>
                </a:lnTo>
                <a:lnTo>
                  <a:pt x="95477" y="35565"/>
                </a:lnTo>
                <a:lnTo>
                  <a:pt x="82847" y="39019"/>
                </a:lnTo>
                <a:lnTo>
                  <a:pt x="71646" y="44785"/>
                </a:lnTo>
                <a:lnTo>
                  <a:pt x="61874" y="52874"/>
                </a:lnTo>
                <a:lnTo>
                  <a:pt x="51883" y="65897"/>
                </a:lnTo>
                <a:lnTo>
                  <a:pt x="46573" y="76815"/>
                </a:lnTo>
                <a:lnTo>
                  <a:pt x="42859" y="89022"/>
                </a:lnTo>
                <a:lnTo>
                  <a:pt x="40741" y="102525"/>
                </a:lnTo>
                <a:lnTo>
                  <a:pt x="40195" y="114680"/>
                </a:lnTo>
                <a:lnTo>
                  <a:pt x="41052" y="129079"/>
                </a:lnTo>
                <a:lnTo>
                  <a:pt x="43625" y="142187"/>
                </a:lnTo>
                <a:lnTo>
                  <a:pt x="47914" y="154004"/>
                </a:lnTo>
                <a:lnTo>
                  <a:pt x="53920" y="164529"/>
                </a:lnTo>
                <a:lnTo>
                  <a:pt x="58419" y="170306"/>
                </a:lnTo>
                <a:lnTo>
                  <a:pt x="67756" y="178958"/>
                </a:lnTo>
                <a:lnTo>
                  <a:pt x="78560" y="185309"/>
                </a:lnTo>
                <a:lnTo>
                  <a:pt x="90830" y="189349"/>
                </a:lnTo>
                <a:lnTo>
                  <a:pt x="104564" y="191068"/>
                </a:lnTo>
                <a:lnTo>
                  <a:pt x="108051" y="191134"/>
                </a:lnTo>
                <a:lnTo>
                  <a:pt x="121773" y="189711"/>
                </a:lnTo>
                <a:lnTo>
                  <a:pt x="133671" y="185462"/>
                </a:lnTo>
                <a:lnTo>
                  <a:pt x="142138" y="179831"/>
                </a:lnTo>
                <a:lnTo>
                  <a:pt x="142138" y="136905"/>
                </a:lnTo>
                <a:lnTo>
                  <a:pt x="111925" y="136905"/>
                </a:lnTo>
                <a:lnTo>
                  <a:pt x="111925" y="103886"/>
                </a:lnTo>
                <a:lnTo>
                  <a:pt x="180886" y="103886"/>
                </a:lnTo>
                <a:lnTo>
                  <a:pt x="180886" y="201549"/>
                </a:lnTo>
                <a:lnTo>
                  <a:pt x="171206" y="208244"/>
                </a:lnTo>
                <a:lnTo>
                  <a:pt x="159922" y="213959"/>
                </a:lnTo>
                <a:lnTo>
                  <a:pt x="147055" y="218647"/>
                </a:lnTo>
                <a:lnTo>
                  <a:pt x="132577" y="222329"/>
                </a:lnTo>
                <a:lnTo>
                  <a:pt x="120002" y="224415"/>
                </a:lnTo>
                <a:lnTo>
                  <a:pt x="107463" y="225441"/>
                </a:lnTo>
                <a:lnTo>
                  <a:pt x="101803" y="225551"/>
                </a:lnTo>
                <a:lnTo>
                  <a:pt x="87483" y="224783"/>
                </a:lnTo>
                <a:lnTo>
                  <a:pt x="74132" y="222478"/>
                </a:lnTo>
                <a:lnTo>
                  <a:pt x="61749" y="218641"/>
                </a:lnTo>
                <a:lnTo>
                  <a:pt x="50336" y="213274"/>
                </a:lnTo>
                <a:lnTo>
                  <a:pt x="39891" y="206381"/>
                </a:lnTo>
                <a:lnTo>
                  <a:pt x="30415" y="197964"/>
                </a:lnTo>
                <a:lnTo>
                  <a:pt x="19939" y="185255"/>
                </a:lnTo>
                <a:lnTo>
                  <a:pt x="13612" y="174838"/>
                </a:lnTo>
                <a:lnTo>
                  <a:pt x="8489" y="163565"/>
                </a:lnTo>
                <a:lnTo>
                  <a:pt x="4570" y="151433"/>
                </a:lnTo>
                <a:lnTo>
                  <a:pt x="1855" y="138440"/>
                </a:lnTo>
                <a:lnTo>
                  <a:pt x="343" y="124583"/>
                </a:lnTo>
                <a:lnTo>
                  <a:pt x="0" y="113537"/>
                </a:lnTo>
                <a:lnTo>
                  <a:pt x="635" y="99238"/>
                </a:lnTo>
                <a:lnTo>
                  <a:pt x="2539" y="85747"/>
                </a:lnTo>
                <a:lnTo>
                  <a:pt x="5713" y="73064"/>
                </a:lnTo>
                <a:lnTo>
                  <a:pt x="10156" y="61188"/>
                </a:lnTo>
                <a:lnTo>
                  <a:pt x="15867" y="50121"/>
                </a:lnTo>
                <a:lnTo>
                  <a:pt x="22846" y="39862"/>
                </a:lnTo>
                <a:lnTo>
                  <a:pt x="29921" y="31622"/>
                </a:lnTo>
                <a:lnTo>
                  <a:pt x="39149" y="23019"/>
                </a:lnTo>
                <a:lnTo>
                  <a:pt x="49271" y="15778"/>
                </a:lnTo>
                <a:lnTo>
                  <a:pt x="60285" y="9901"/>
                </a:lnTo>
                <a:lnTo>
                  <a:pt x="72191" y="5387"/>
                </a:lnTo>
                <a:lnTo>
                  <a:pt x="84988" y="2236"/>
                </a:lnTo>
                <a:lnTo>
                  <a:pt x="98677" y="448"/>
                </a:lnTo>
                <a:lnTo>
                  <a:pt x="11043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025" y="2541181"/>
            <a:ext cx="6781800" cy="3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675" y="2534881"/>
            <a:ext cx="6796024" cy="3569462"/>
          </a:xfrm>
          <a:custGeom>
            <a:avLst/>
            <a:gdLst/>
            <a:ahLst/>
            <a:cxnLst/>
            <a:rect l="l" t="t" r="r" b="b"/>
            <a:pathLst>
              <a:path w="6796024" h="3569462">
                <a:moveTo>
                  <a:pt x="0" y="3569462"/>
                </a:moveTo>
                <a:lnTo>
                  <a:pt x="6796024" y="3569462"/>
                </a:lnTo>
                <a:lnTo>
                  <a:pt x="6796024" y="0"/>
                </a:lnTo>
                <a:lnTo>
                  <a:pt x="0" y="0"/>
                </a:lnTo>
                <a:lnTo>
                  <a:pt x="0" y="3569462"/>
                </a:lnTo>
                <a:close/>
              </a:path>
            </a:pathLst>
          </a:custGeom>
          <a:ln w="12699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220" y="948991"/>
            <a:ext cx="7117069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22691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ada</a:t>
            </a:r>
            <a:r>
              <a:rPr sz="1600" spc="-4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ilan</a:t>
            </a:r>
            <a:r>
              <a:rPr sz="1600" spc="-3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cord,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4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X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cord</a:t>
            </a:r>
            <a:r>
              <a:rPr sz="1600" spc="-2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akan</a:t>
            </a:r>
            <a:r>
              <a:rPr sz="1600" spc="-2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dih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pu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55599" indent="-342899">
              <a:lnSpc>
                <a:spcPct val="99954"/>
              </a:lnSpc>
              <a:tabLst>
                <a:tab pos="342900" algn="l"/>
              </a:tabLst>
            </a:pPr>
            <a:r>
              <a:rPr sz="1150" spc="-5" dirty="0" smtClean="0">
                <a:solidFill>
                  <a:srgbClr val="B03E9A"/>
                </a:solidFill>
                <a:latin typeface="Trebuchet MS"/>
                <a:cs typeface="Trebuchet MS"/>
              </a:rPr>
              <a:t>2. </a:t>
            </a: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	</a:t>
            </a:r>
            <a:r>
              <a:rPr sz="1600" spc="-5" dirty="0" smtClean="0">
                <a:latin typeface="Trebuchet MS"/>
                <a:cs typeface="Trebuchet MS"/>
              </a:rPr>
              <a:t>Akan ditampilkan konfirmasi penghapusan. Klik </a:t>
            </a:r>
            <a:r>
              <a:rPr sz="1600" b="1" spc="-5" dirty="0" smtClean="0">
                <a:latin typeface="Trebuchet MS"/>
                <a:cs typeface="Trebuchet MS"/>
              </a:rPr>
              <a:t>OK </a:t>
            </a:r>
            <a:r>
              <a:rPr sz="1600" spc="-5" dirty="0" smtClean="0">
                <a:latin typeface="Trebuchet MS"/>
                <a:cs typeface="Trebuchet MS"/>
              </a:rPr>
              <a:t>jika benar-benar ingin menghapus data dan klik </a:t>
            </a:r>
            <a:r>
              <a:rPr sz="1600" b="1" spc="-5" dirty="0" smtClean="0">
                <a:latin typeface="Trebuchet MS"/>
                <a:cs typeface="Trebuchet MS"/>
              </a:rPr>
              <a:t>Cancel </a:t>
            </a:r>
            <a:r>
              <a:rPr sz="1600" spc="-5" dirty="0" smtClean="0">
                <a:latin typeface="Trebuchet MS"/>
                <a:cs typeface="Trebuchet MS"/>
              </a:rPr>
              <a:t>jika ingin membatalkannya.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675" y="2534881"/>
            <a:ext cx="6796024" cy="3569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77490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0802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2992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371600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1458468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71600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4680661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653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587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021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3946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4536" y="560959"/>
            <a:ext cx="66420" cy="71627"/>
          </a:xfrm>
          <a:custGeom>
            <a:avLst/>
            <a:gdLst/>
            <a:ahLst/>
            <a:cxnLst/>
            <a:rect l="l" t="t" r="r" b="b"/>
            <a:pathLst>
              <a:path w="66420" h="71627">
                <a:moveTo>
                  <a:pt x="11811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3" y="71246"/>
                </a:lnTo>
                <a:lnTo>
                  <a:pt x="11811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0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18104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8889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6326" y="558800"/>
            <a:ext cx="110109" cy="157607"/>
          </a:xfrm>
          <a:custGeom>
            <a:avLst/>
            <a:gdLst/>
            <a:ahLst/>
            <a:cxnLst/>
            <a:rect l="l" t="t" r="r" b="b"/>
            <a:pathLst>
              <a:path w="110109" h="157607">
                <a:moveTo>
                  <a:pt x="52070" y="0"/>
                </a:moveTo>
                <a:lnTo>
                  <a:pt x="38358" y="1714"/>
                </a:lnTo>
                <a:lnTo>
                  <a:pt x="26676" y="6870"/>
                </a:lnTo>
                <a:lnTo>
                  <a:pt x="17022" y="15486"/>
                </a:lnTo>
                <a:lnTo>
                  <a:pt x="13208" y="20700"/>
                </a:lnTo>
                <a:lnTo>
                  <a:pt x="8076" y="30450"/>
                </a:lnTo>
                <a:lnTo>
                  <a:pt x="4194" y="41679"/>
                </a:lnTo>
                <a:lnTo>
                  <a:pt x="1568" y="54373"/>
                </a:lnTo>
                <a:lnTo>
                  <a:pt x="207" y="68514"/>
                </a:lnTo>
                <a:lnTo>
                  <a:pt x="0" y="77215"/>
                </a:lnTo>
                <a:lnTo>
                  <a:pt x="637" y="91473"/>
                </a:lnTo>
                <a:lnTo>
                  <a:pt x="2551" y="104676"/>
                </a:lnTo>
                <a:lnTo>
                  <a:pt x="5739" y="116831"/>
                </a:lnTo>
                <a:lnTo>
                  <a:pt x="10204" y="127946"/>
                </a:lnTo>
                <a:lnTo>
                  <a:pt x="13715" y="134492"/>
                </a:lnTo>
                <a:lnTo>
                  <a:pt x="22381" y="145725"/>
                </a:lnTo>
                <a:lnTo>
                  <a:pt x="32807" y="153264"/>
                </a:lnTo>
                <a:lnTo>
                  <a:pt x="44975" y="157090"/>
                </a:lnTo>
                <a:lnTo>
                  <a:pt x="52070" y="157607"/>
                </a:lnTo>
                <a:lnTo>
                  <a:pt x="66182" y="156128"/>
                </a:lnTo>
                <a:lnTo>
                  <a:pt x="78374" y="151710"/>
                </a:lnTo>
                <a:lnTo>
                  <a:pt x="88631" y="144382"/>
                </a:lnTo>
                <a:lnTo>
                  <a:pt x="95376" y="136525"/>
                </a:lnTo>
                <a:lnTo>
                  <a:pt x="100897" y="126996"/>
                </a:lnTo>
                <a:lnTo>
                  <a:pt x="105114" y="115994"/>
                </a:lnTo>
                <a:lnTo>
                  <a:pt x="108042" y="103525"/>
                </a:lnTo>
                <a:lnTo>
                  <a:pt x="109695" y="89595"/>
                </a:lnTo>
                <a:lnTo>
                  <a:pt x="110109" y="77215"/>
                </a:lnTo>
                <a:lnTo>
                  <a:pt x="109107" y="58259"/>
                </a:lnTo>
                <a:lnTo>
                  <a:pt x="106102" y="41965"/>
                </a:lnTo>
                <a:lnTo>
                  <a:pt x="101091" y="28335"/>
                </a:lnTo>
                <a:lnTo>
                  <a:pt x="94073" y="17370"/>
                </a:lnTo>
                <a:lnTo>
                  <a:pt x="85046" y="9074"/>
                </a:lnTo>
                <a:lnTo>
                  <a:pt x="74008" y="3447"/>
                </a:lnTo>
                <a:lnTo>
                  <a:pt x="60958" y="490"/>
                </a:lnTo>
                <a:lnTo>
                  <a:pt x="5207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3016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02455" y="528065"/>
            <a:ext cx="163703" cy="218059"/>
          </a:xfrm>
          <a:custGeom>
            <a:avLst/>
            <a:gdLst/>
            <a:ahLst/>
            <a:cxnLst/>
            <a:rect l="l" t="t" r="r" b="b"/>
            <a:pathLst>
              <a:path w="163703" h="218059">
                <a:moveTo>
                  <a:pt x="0" y="0"/>
                </a:moveTo>
                <a:lnTo>
                  <a:pt x="38608" y="0"/>
                </a:lnTo>
                <a:lnTo>
                  <a:pt x="38608" y="85471"/>
                </a:lnTo>
                <a:lnTo>
                  <a:pt x="125476" y="85471"/>
                </a:lnTo>
                <a:lnTo>
                  <a:pt x="125476" y="0"/>
                </a:lnTo>
                <a:lnTo>
                  <a:pt x="163703" y="0"/>
                </a:lnTo>
                <a:lnTo>
                  <a:pt x="163703" y="218059"/>
                </a:lnTo>
                <a:lnTo>
                  <a:pt x="125476" y="218059"/>
                </a:lnTo>
                <a:lnTo>
                  <a:pt x="125476" y="119887"/>
                </a:lnTo>
                <a:lnTo>
                  <a:pt x="38608" y="119887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2504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9244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64662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0423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1796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9" y="131572"/>
                </a:lnTo>
                <a:lnTo>
                  <a:pt x="121539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2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48104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85392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08951" y="528065"/>
            <a:ext cx="139750" cy="221107"/>
          </a:xfrm>
          <a:custGeom>
            <a:avLst/>
            <a:gdLst/>
            <a:ahLst/>
            <a:cxnLst/>
            <a:rect l="l" t="t" r="r" b="b"/>
            <a:pathLst>
              <a:path w="139750" h="221107">
                <a:moveTo>
                  <a:pt x="101053" y="0"/>
                </a:moveTo>
                <a:lnTo>
                  <a:pt x="139750" y="0"/>
                </a:lnTo>
                <a:lnTo>
                  <a:pt x="139750" y="135636"/>
                </a:lnTo>
                <a:lnTo>
                  <a:pt x="139087" y="151298"/>
                </a:lnTo>
                <a:lnTo>
                  <a:pt x="137098" y="165344"/>
                </a:lnTo>
                <a:lnTo>
                  <a:pt x="133782" y="177774"/>
                </a:lnTo>
                <a:lnTo>
                  <a:pt x="129138" y="188588"/>
                </a:lnTo>
                <a:lnTo>
                  <a:pt x="123166" y="197786"/>
                </a:lnTo>
                <a:lnTo>
                  <a:pt x="112930" y="207698"/>
                </a:lnTo>
                <a:lnTo>
                  <a:pt x="102743" y="213636"/>
                </a:lnTo>
                <a:lnTo>
                  <a:pt x="90734" y="217846"/>
                </a:lnTo>
                <a:lnTo>
                  <a:pt x="76903" y="220333"/>
                </a:lnTo>
                <a:lnTo>
                  <a:pt x="62064" y="221107"/>
                </a:lnTo>
                <a:lnTo>
                  <a:pt x="47904" y="220030"/>
                </a:lnTo>
                <a:lnTo>
                  <a:pt x="35332" y="216788"/>
                </a:lnTo>
                <a:lnTo>
                  <a:pt x="24349" y="211366"/>
                </a:lnTo>
                <a:lnTo>
                  <a:pt x="18313" y="206883"/>
                </a:lnTo>
                <a:lnTo>
                  <a:pt x="9828" y="197664"/>
                </a:lnTo>
                <a:lnTo>
                  <a:pt x="3926" y="186545"/>
                </a:lnTo>
                <a:lnTo>
                  <a:pt x="611" y="173525"/>
                </a:lnTo>
                <a:lnTo>
                  <a:pt x="0" y="167639"/>
                </a:lnTo>
                <a:lnTo>
                  <a:pt x="34531" y="167639"/>
                </a:lnTo>
                <a:lnTo>
                  <a:pt x="40473" y="178446"/>
                </a:lnTo>
                <a:lnTo>
                  <a:pt x="51573" y="184792"/>
                </a:lnTo>
                <a:lnTo>
                  <a:pt x="66382" y="186689"/>
                </a:lnTo>
                <a:lnTo>
                  <a:pt x="80681" y="184428"/>
                </a:lnTo>
                <a:lnTo>
                  <a:pt x="90827" y="177601"/>
                </a:lnTo>
                <a:lnTo>
                  <a:pt x="93243" y="174371"/>
                </a:lnTo>
                <a:lnTo>
                  <a:pt x="97555" y="164766"/>
                </a:lnTo>
                <a:lnTo>
                  <a:pt x="100159" y="152355"/>
                </a:lnTo>
                <a:lnTo>
                  <a:pt x="101053" y="137164"/>
                </a:lnTo>
                <a:lnTo>
                  <a:pt x="101053" y="136779"/>
                </a:lnTo>
                <a:lnTo>
                  <a:pt x="10105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2238" y="527176"/>
            <a:ext cx="82931" cy="218948"/>
          </a:xfrm>
          <a:custGeom>
            <a:avLst/>
            <a:gdLst/>
            <a:ahLst/>
            <a:cxnLst/>
            <a:rect l="l" t="t" r="r" b="b"/>
            <a:pathLst>
              <a:path w="82931" h="218948">
                <a:moveTo>
                  <a:pt x="67563" y="0"/>
                </a:moveTo>
                <a:lnTo>
                  <a:pt x="82931" y="0"/>
                </a:lnTo>
                <a:lnTo>
                  <a:pt x="82931" y="218948"/>
                </a:lnTo>
                <a:lnTo>
                  <a:pt x="44323" y="218948"/>
                </a:lnTo>
                <a:lnTo>
                  <a:pt x="44323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25928" y="526669"/>
            <a:ext cx="144653" cy="219455"/>
          </a:xfrm>
          <a:custGeom>
            <a:avLst/>
            <a:gdLst/>
            <a:ahLst/>
            <a:cxnLst/>
            <a:rect l="l" t="t" r="r" b="b"/>
            <a:pathLst>
              <a:path w="144653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3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6" y="140334"/>
                </a:lnTo>
                <a:lnTo>
                  <a:pt x="45974" y="139953"/>
                </a:lnTo>
                <a:lnTo>
                  <a:pt x="38608" y="139318"/>
                </a:lnTo>
                <a:lnTo>
                  <a:pt x="38608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7797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3" y="122046"/>
                </a:lnTo>
                <a:lnTo>
                  <a:pt x="167512" y="220217"/>
                </a:lnTo>
                <a:lnTo>
                  <a:pt x="122935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2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8" y="2158"/>
                </a:lnTo>
                <a:lnTo>
                  <a:pt x="10540" y="1904"/>
                </a:lnTo>
                <a:lnTo>
                  <a:pt x="25145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87317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50795" y="525145"/>
            <a:ext cx="357378" cy="220979"/>
          </a:xfrm>
          <a:custGeom>
            <a:avLst/>
            <a:gdLst/>
            <a:ahLst/>
            <a:cxnLst/>
            <a:rect l="l" t="t" r="r" b="b"/>
            <a:pathLst>
              <a:path w="357378" h="220979">
                <a:moveTo>
                  <a:pt x="252730" y="0"/>
                </a:moveTo>
                <a:lnTo>
                  <a:pt x="269748" y="0"/>
                </a:lnTo>
                <a:lnTo>
                  <a:pt x="357378" y="220979"/>
                </a:lnTo>
                <a:lnTo>
                  <a:pt x="314706" y="220979"/>
                </a:lnTo>
                <a:lnTo>
                  <a:pt x="298704" y="176783"/>
                </a:lnTo>
                <a:lnTo>
                  <a:pt x="224028" y="176783"/>
                </a:lnTo>
                <a:lnTo>
                  <a:pt x="208915" y="220979"/>
                </a:lnTo>
                <a:lnTo>
                  <a:pt x="169926" y="220979"/>
                </a:lnTo>
                <a:lnTo>
                  <a:pt x="165862" y="220979"/>
                </a:lnTo>
                <a:lnTo>
                  <a:pt x="123698" y="220979"/>
                </a:lnTo>
                <a:lnTo>
                  <a:pt x="62865" y="128142"/>
                </a:lnTo>
                <a:lnTo>
                  <a:pt x="38608" y="161289"/>
                </a:lnTo>
                <a:lnTo>
                  <a:pt x="38608" y="220979"/>
                </a:lnTo>
                <a:lnTo>
                  <a:pt x="0" y="220979"/>
                </a:lnTo>
                <a:lnTo>
                  <a:pt x="0" y="2920"/>
                </a:lnTo>
                <a:lnTo>
                  <a:pt x="38608" y="2920"/>
                </a:lnTo>
                <a:lnTo>
                  <a:pt x="38608" y="107314"/>
                </a:lnTo>
                <a:lnTo>
                  <a:pt x="112776" y="2920"/>
                </a:lnTo>
                <a:lnTo>
                  <a:pt x="156845" y="2920"/>
                </a:lnTo>
                <a:lnTo>
                  <a:pt x="88518" y="98170"/>
                </a:lnTo>
                <a:lnTo>
                  <a:pt x="167386" y="217169"/>
                </a:lnTo>
                <a:lnTo>
                  <a:pt x="25273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329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7025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90746" y="524383"/>
            <a:ext cx="131952" cy="225551"/>
          </a:xfrm>
          <a:custGeom>
            <a:avLst/>
            <a:gdLst/>
            <a:ahLst/>
            <a:cxnLst/>
            <a:rect l="l" t="t" r="r" b="b"/>
            <a:pathLst>
              <a:path w="131952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6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2" y="32892"/>
                </a:lnTo>
                <a:lnTo>
                  <a:pt x="51434" y="35305"/>
                </a:lnTo>
                <a:lnTo>
                  <a:pt x="46481" y="40004"/>
                </a:lnTo>
                <a:lnTo>
                  <a:pt x="41528" y="44703"/>
                </a:lnTo>
                <a:lnTo>
                  <a:pt x="39115" y="50800"/>
                </a:lnTo>
                <a:lnTo>
                  <a:pt x="39115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0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2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0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1" y="167258"/>
                </a:lnTo>
                <a:lnTo>
                  <a:pt x="93471" y="159892"/>
                </a:lnTo>
                <a:lnTo>
                  <a:pt x="90804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1" y="102615"/>
                </a:lnTo>
                <a:lnTo>
                  <a:pt x="12700" y="97281"/>
                </a:lnTo>
                <a:lnTo>
                  <a:pt x="8254" y="90804"/>
                </a:lnTo>
                <a:lnTo>
                  <a:pt x="5079" y="83312"/>
                </a:lnTo>
                <a:lnTo>
                  <a:pt x="2031" y="75945"/>
                </a:lnTo>
                <a:lnTo>
                  <a:pt x="380" y="67690"/>
                </a:lnTo>
                <a:lnTo>
                  <a:pt x="380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6194" y="524255"/>
            <a:ext cx="217169" cy="268351"/>
          </a:xfrm>
          <a:custGeom>
            <a:avLst/>
            <a:gdLst/>
            <a:ahLst/>
            <a:cxnLst/>
            <a:rect l="l" t="t" r="r" b="b"/>
            <a:pathLst>
              <a:path w="217169" h="268351">
                <a:moveTo>
                  <a:pt x="92201" y="0"/>
                </a:moveTo>
                <a:lnTo>
                  <a:pt x="106909" y="776"/>
                </a:lnTo>
                <a:lnTo>
                  <a:pt x="120482" y="3102"/>
                </a:lnTo>
                <a:lnTo>
                  <a:pt x="132920" y="6975"/>
                </a:lnTo>
                <a:lnTo>
                  <a:pt x="144222" y="12392"/>
                </a:lnTo>
                <a:lnTo>
                  <a:pt x="154389" y="19350"/>
                </a:lnTo>
                <a:lnTo>
                  <a:pt x="163421" y="27845"/>
                </a:lnTo>
                <a:lnTo>
                  <a:pt x="171952" y="38813"/>
                </a:lnTo>
                <a:lnTo>
                  <a:pt x="177819" y="49046"/>
                </a:lnTo>
                <a:lnTo>
                  <a:pt x="182574" y="60286"/>
                </a:lnTo>
                <a:lnTo>
                  <a:pt x="186217" y="72532"/>
                </a:lnTo>
                <a:lnTo>
                  <a:pt x="188747" y="85781"/>
                </a:lnTo>
                <a:lnTo>
                  <a:pt x="190165" y="100030"/>
                </a:lnTo>
                <a:lnTo>
                  <a:pt x="190500" y="111760"/>
                </a:lnTo>
                <a:lnTo>
                  <a:pt x="189886" y="128205"/>
                </a:lnTo>
                <a:lnTo>
                  <a:pt x="188047" y="143413"/>
                </a:lnTo>
                <a:lnTo>
                  <a:pt x="184985" y="157385"/>
                </a:lnTo>
                <a:lnTo>
                  <a:pt x="180701" y="170120"/>
                </a:lnTo>
                <a:lnTo>
                  <a:pt x="175198" y="181619"/>
                </a:lnTo>
                <a:lnTo>
                  <a:pt x="168477" y="191882"/>
                </a:lnTo>
                <a:lnTo>
                  <a:pt x="160541" y="200908"/>
                </a:lnTo>
                <a:lnTo>
                  <a:pt x="151391" y="208697"/>
                </a:lnTo>
                <a:lnTo>
                  <a:pt x="141030" y="215250"/>
                </a:lnTo>
                <a:lnTo>
                  <a:pt x="139318" y="216154"/>
                </a:lnTo>
                <a:lnTo>
                  <a:pt x="147643" y="223208"/>
                </a:lnTo>
                <a:lnTo>
                  <a:pt x="158116" y="228497"/>
                </a:lnTo>
                <a:lnTo>
                  <a:pt x="170747" y="232010"/>
                </a:lnTo>
                <a:lnTo>
                  <a:pt x="185543" y="233739"/>
                </a:lnTo>
                <a:lnTo>
                  <a:pt x="193166" y="233934"/>
                </a:lnTo>
                <a:lnTo>
                  <a:pt x="202437" y="233934"/>
                </a:lnTo>
                <a:lnTo>
                  <a:pt x="210311" y="232918"/>
                </a:lnTo>
                <a:lnTo>
                  <a:pt x="217169" y="231013"/>
                </a:lnTo>
                <a:lnTo>
                  <a:pt x="217169" y="266954"/>
                </a:lnTo>
                <a:lnTo>
                  <a:pt x="210565" y="267843"/>
                </a:lnTo>
                <a:lnTo>
                  <a:pt x="203961" y="268351"/>
                </a:lnTo>
                <a:lnTo>
                  <a:pt x="197103" y="268351"/>
                </a:lnTo>
                <a:lnTo>
                  <a:pt x="183904" y="267675"/>
                </a:lnTo>
                <a:lnTo>
                  <a:pt x="171213" y="265655"/>
                </a:lnTo>
                <a:lnTo>
                  <a:pt x="159040" y="262303"/>
                </a:lnTo>
                <a:lnTo>
                  <a:pt x="147397" y="257629"/>
                </a:lnTo>
                <a:lnTo>
                  <a:pt x="134575" y="250469"/>
                </a:lnTo>
                <a:lnTo>
                  <a:pt x="124420" y="242643"/>
                </a:lnTo>
                <a:lnTo>
                  <a:pt x="115711" y="233558"/>
                </a:lnTo>
                <a:lnTo>
                  <a:pt x="109981" y="225679"/>
                </a:lnTo>
                <a:lnTo>
                  <a:pt x="106298" y="226314"/>
                </a:lnTo>
                <a:lnTo>
                  <a:pt x="100329" y="226695"/>
                </a:lnTo>
                <a:lnTo>
                  <a:pt x="92201" y="226695"/>
                </a:lnTo>
                <a:lnTo>
                  <a:pt x="78167" y="225763"/>
                </a:lnTo>
                <a:lnTo>
                  <a:pt x="65171" y="222972"/>
                </a:lnTo>
                <a:lnTo>
                  <a:pt x="53223" y="218329"/>
                </a:lnTo>
                <a:lnTo>
                  <a:pt x="42329" y="211843"/>
                </a:lnTo>
                <a:lnTo>
                  <a:pt x="32497" y="203520"/>
                </a:lnTo>
                <a:lnTo>
                  <a:pt x="24637" y="194564"/>
                </a:lnTo>
                <a:lnTo>
                  <a:pt x="17899" y="184702"/>
                </a:lnTo>
                <a:lnTo>
                  <a:pt x="12242" y="174048"/>
                </a:lnTo>
                <a:lnTo>
                  <a:pt x="7663" y="162599"/>
                </a:lnTo>
                <a:lnTo>
                  <a:pt x="4156" y="150352"/>
                </a:lnTo>
                <a:lnTo>
                  <a:pt x="1716" y="137305"/>
                </a:lnTo>
                <a:lnTo>
                  <a:pt x="339" y="123456"/>
                </a:lnTo>
                <a:lnTo>
                  <a:pt x="0" y="111760"/>
                </a:lnTo>
                <a:lnTo>
                  <a:pt x="578" y="97617"/>
                </a:lnTo>
                <a:lnTo>
                  <a:pt x="2313" y="84196"/>
                </a:lnTo>
                <a:lnTo>
                  <a:pt x="5204" y="71498"/>
                </a:lnTo>
                <a:lnTo>
                  <a:pt x="9252" y="59527"/>
                </a:lnTo>
                <a:lnTo>
                  <a:pt x="14456" y="48285"/>
                </a:lnTo>
                <a:lnTo>
                  <a:pt x="20817" y="37775"/>
                </a:lnTo>
                <a:lnTo>
                  <a:pt x="34238" y="21919"/>
                </a:lnTo>
                <a:lnTo>
                  <a:pt x="44312" y="13816"/>
                </a:lnTo>
                <a:lnTo>
                  <a:pt x="55367" y="7571"/>
                </a:lnTo>
                <a:lnTo>
                  <a:pt x="67403" y="3187"/>
                </a:lnTo>
                <a:lnTo>
                  <a:pt x="80420" y="670"/>
                </a:lnTo>
                <a:lnTo>
                  <a:pt x="9220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14417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24857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72135" y="0"/>
                </a:moveTo>
                <a:lnTo>
                  <a:pt x="72135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1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5" y="264795"/>
                </a:lnTo>
                <a:lnTo>
                  <a:pt x="72135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2584767"/>
            <a:ext cx="7239000" cy="3469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850" y="2578417"/>
            <a:ext cx="7251700" cy="3482340"/>
          </a:xfrm>
          <a:custGeom>
            <a:avLst/>
            <a:gdLst/>
            <a:ahLst/>
            <a:cxnLst/>
            <a:rect l="l" t="t" r="r" b="b"/>
            <a:pathLst>
              <a:path w="7251700" h="3482340">
                <a:moveTo>
                  <a:pt x="0" y="3482340"/>
                </a:moveTo>
                <a:lnTo>
                  <a:pt x="7251700" y="3482340"/>
                </a:lnTo>
                <a:lnTo>
                  <a:pt x="7251700" y="0"/>
                </a:lnTo>
                <a:lnTo>
                  <a:pt x="0" y="0"/>
                </a:lnTo>
                <a:lnTo>
                  <a:pt x="0" y="3482340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0220" y="948991"/>
            <a:ext cx="5914599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SQL</a:t>
            </a:r>
            <a:r>
              <a:rPr sz="1600" b="1" spc="-7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viga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bagian</a:t>
            </a:r>
            <a:r>
              <a:rPr sz="1600" spc="-3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as.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ulisk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4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SQL</a:t>
            </a:r>
            <a:r>
              <a:rPr sz="1600" spc="-5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re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te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-19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dah</a:t>
            </a:r>
            <a:r>
              <a:rPr sz="1600" spc="-4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diaka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Go.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850" y="2578417"/>
            <a:ext cx="7251700" cy="3482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601974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573016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61162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902455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941064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3" name="object 13"/>
          <p:cNvSpPr txBox="1"/>
          <p:nvPr/>
        </p:nvSpPr>
        <p:spPr>
          <a:xfrm>
            <a:off x="4027932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941064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532504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4662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0423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942844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294284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1485392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24000" y="528065"/>
            <a:ext cx="98552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4255"/>
            <a:ext cx="4204284" cy="26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5653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587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021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3946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64536" y="560959"/>
            <a:ext cx="66420" cy="71627"/>
          </a:xfrm>
          <a:custGeom>
            <a:avLst/>
            <a:gdLst/>
            <a:ahLst/>
            <a:cxnLst/>
            <a:rect l="l" t="t" r="r" b="b"/>
            <a:pathLst>
              <a:path w="66420" h="71627">
                <a:moveTo>
                  <a:pt x="11811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3" y="71246"/>
                </a:lnTo>
                <a:lnTo>
                  <a:pt x="11811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0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18104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1" y="0"/>
                </a:moveTo>
                <a:lnTo>
                  <a:pt x="8889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6326" y="558800"/>
            <a:ext cx="110109" cy="157607"/>
          </a:xfrm>
          <a:custGeom>
            <a:avLst/>
            <a:gdLst/>
            <a:ahLst/>
            <a:cxnLst/>
            <a:rect l="l" t="t" r="r" b="b"/>
            <a:pathLst>
              <a:path w="110109" h="157607">
                <a:moveTo>
                  <a:pt x="52070" y="0"/>
                </a:moveTo>
                <a:lnTo>
                  <a:pt x="38358" y="1714"/>
                </a:lnTo>
                <a:lnTo>
                  <a:pt x="26676" y="6870"/>
                </a:lnTo>
                <a:lnTo>
                  <a:pt x="17022" y="15486"/>
                </a:lnTo>
                <a:lnTo>
                  <a:pt x="13208" y="20700"/>
                </a:lnTo>
                <a:lnTo>
                  <a:pt x="8076" y="30450"/>
                </a:lnTo>
                <a:lnTo>
                  <a:pt x="4194" y="41679"/>
                </a:lnTo>
                <a:lnTo>
                  <a:pt x="1568" y="54373"/>
                </a:lnTo>
                <a:lnTo>
                  <a:pt x="207" y="68514"/>
                </a:lnTo>
                <a:lnTo>
                  <a:pt x="0" y="77215"/>
                </a:lnTo>
                <a:lnTo>
                  <a:pt x="637" y="91473"/>
                </a:lnTo>
                <a:lnTo>
                  <a:pt x="2551" y="104676"/>
                </a:lnTo>
                <a:lnTo>
                  <a:pt x="5739" y="116831"/>
                </a:lnTo>
                <a:lnTo>
                  <a:pt x="10204" y="127946"/>
                </a:lnTo>
                <a:lnTo>
                  <a:pt x="13715" y="134492"/>
                </a:lnTo>
                <a:lnTo>
                  <a:pt x="22381" y="145725"/>
                </a:lnTo>
                <a:lnTo>
                  <a:pt x="32807" y="153264"/>
                </a:lnTo>
                <a:lnTo>
                  <a:pt x="44975" y="157090"/>
                </a:lnTo>
                <a:lnTo>
                  <a:pt x="52070" y="157607"/>
                </a:lnTo>
                <a:lnTo>
                  <a:pt x="66182" y="156128"/>
                </a:lnTo>
                <a:lnTo>
                  <a:pt x="78374" y="151710"/>
                </a:lnTo>
                <a:lnTo>
                  <a:pt x="88631" y="144382"/>
                </a:lnTo>
                <a:lnTo>
                  <a:pt x="95376" y="136525"/>
                </a:lnTo>
                <a:lnTo>
                  <a:pt x="100897" y="126996"/>
                </a:lnTo>
                <a:lnTo>
                  <a:pt x="105114" y="115994"/>
                </a:lnTo>
                <a:lnTo>
                  <a:pt x="108042" y="103525"/>
                </a:lnTo>
                <a:lnTo>
                  <a:pt x="109695" y="89595"/>
                </a:lnTo>
                <a:lnTo>
                  <a:pt x="110109" y="77215"/>
                </a:lnTo>
                <a:lnTo>
                  <a:pt x="109107" y="58259"/>
                </a:lnTo>
                <a:lnTo>
                  <a:pt x="106102" y="41965"/>
                </a:lnTo>
                <a:lnTo>
                  <a:pt x="101091" y="28335"/>
                </a:lnTo>
                <a:lnTo>
                  <a:pt x="94073" y="17370"/>
                </a:lnTo>
                <a:lnTo>
                  <a:pt x="85046" y="9074"/>
                </a:lnTo>
                <a:lnTo>
                  <a:pt x="74008" y="3447"/>
                </a:lnTo>
                <a:lnTo>
                  <a:pt x="60958" y="490"/>
                </a:lnTo>
                <a:lnTo>
                  <a:pt x="5207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3016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02455" y="528065"/>
            <a:ext cx="163703" cy="218059"/>
          </a:xfrm>
          <a:custGeom>
            <a:avLst/>
            <a:gdLst/>
            <a:ahLst/>
            <a:cxnLst/>
            <a:rect l="l" t="t" r="r" b="b"/>
            <a:pathLst>
              <a:path w="163703" h="218059">
                <a:moveTo>
                  <a:pt x="0" y="0"/>
                </a:moveTo>
                <a:lnTo>
                  <a:pt x="38608" y="0"/>
                </a:lnTo>
                <a:lnTo>
                  <a:pt x="38608" y="85471"/>
                </a:lnTo>
                <a:lnTo>
                  <a:pt x="125476" y="85471"/>
                </a:lnTo>
                <a:lnTo>
                  <a:pt x="125476" y="0"/>
                </a:lnTo>
                <a:lnTo>
                  <a:pt x="163703" y="0"/>
                </a:lnTo>
                <a:lnTo>
                  <a:pt x="163703" y="218059"/>
                </a:lnTo>
                <a:lnTo>
                  <a:pt x="125476" y="218059"/>
                </a:lnTo>
                <a:lnTo>
                  <a:pt x="125476" y="119887"/>
                </a:lnTo>
                <a:lnTo>
                  <a:pt x="38608" y="119887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32504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49244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64662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0423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1796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9" y="131572"/>
                </a:lnTo>
                <a:lnTo>
                  <a:pt x="121539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2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48104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5392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08951" y="528065"/>
            <a:ext cx="139750" cy="221107"/>
          </a:xfrm>
          <a:custGeom>
            <a:avLst/>
            <a:gdLst/>
            <a:ahLst/>
            <a:cxnLst/>
            <a:rect l="l" t="t" r="r" b="b"/>
            <a:pathLst>
              <a:path w="139750" h="221107">
                <a:moveTo>
                  <a:pt x="101053" y="0"/>
                </a:moveTo>
                <a:lnTo>
                  <a:pt x="139750" y="0"/>
                </a:lnTo>
                <a:lnTo>
                  <a:pt x="139750" y="135636"/>
                </a:lnTo>
                <a:lnTo>
                  <a:pt x="139087" y="151298"/>
                </a:lnTo>
                <a:lnTo>
                  <a:pt x="137098" y="165344"/>
                </a:lnTo>
                <a:lnTo>
                  <a:pt x="133782" y="177774"/>
                </a:lnTo>
                <a:lnTo>
                  <a:pt x="129138" y="188588"/>
                </a:lnTo>
                <a:lnTo>
                  <a:pt x="123166" y="197786"/>
                </a:lnTo>
                <a:lnTo>
                  <a:pt x="112930" y="207698"/>
                </a:lnTo>
                <a:lnTo>
                  <a:pt x="102743" y="213636"/>
                </a:lnTo>
                <a:lnTo>
                  <a:pt x="90734" y="217846"/>
                </a:lnTo>
                <a:lnTo>
                  <a:pt x="76903" y="220333"/>
                </a:lnTo>
                <a:lnTo>
                  <a:pt x="62064" y="221107"/>
                </a:lnTo>
                <a:lnTo>
                  <a:pt x="47904" y="220030"/>
                </a:lnTo>
                <a:lnTo>
                  <a:pt x="35332" y="216788"/>
                </a:lnTo>
                <a:lnTo>
                  <a:pt x="24349" y="211366"/>
                </a:lnTo>
                <a:lnTo>
                  <a:pt x="18313" y="206883"/>
                </a:lnTo>
                <a:lnTo>
                  <a:pt x="9828" y="197664"/>
                </a:lnTo>
                <a:lnTo>
                  <a:pt x="3926" y="186545"/>
                </a:lnTo>
                <a:lnTo>
                  <a:pt x="611" y="173525"/>
                </a:lnTo>
                <a:lnTo>
                  <a:pt x="0" y="167639"/>
                </a:lnTo>
                <a:lnTo>
                  <a:pt x="34531" y="167639"/>
                </a:lnTo>
                <a:lnTo>
                  <a:pt x="40473" y="178446"/>
                </a:lnTo>
                <a:lnTo>
                  <a:pt x="51573" y="184792"/>
                </a:lnTo>
                <a:lnTo>
                  <a:pt x="66382" y="186689"/>
                </a:lnTo>
                <a:lnTo>
                  <a:pt x="80681" y="184428"/>
                </a:lnTo>
                <a:lnTo>
                  <a:pt x="90827" y="177601"/>
                </a:lnTo>
                <a:lnTo>
                  <a:pt x="93243" y="174371"/>
                </a:lnTo>
                <a:lnTo>
                  <a:pt x="97555" y="164766"/>
                </a:lnTo>
                <a:lnTo>
                  <a:pt x="100159" y="152355"/>
                </a:lnTo>
                <a:lnTo>
                  <a:pt x="101053" y="137164"/>
                </a:lnTo>
                <a:lnTo>
                  <a:pt x="101053" y="136779"/>
                </a:lnTo>
                <a:lnTo>
                  <a:pt x="10105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25928" y="526669"/>
            <a:ext cx="144653" cy="219455"/>
          </a:xfrm>
          <a:custGeom>
            <a:avLst/>
            <a:gdLst/>
            <a:ahLst/>
            <a:cxnLst/>
            <a:rect l="l" t="t" r="r" b="b"/>
            <a:pathLst>
              <a:path w="144653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3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6" y="140334"/>
                </a:lnTo>
                <a:lnTo>
                  <a:pt x="45974" y="139953"/>
                </a:lnTo>
                <a:lnTo>
                  <a:pt x="38608" y="139318"/>
                </a:lnTo>
                <a:lnTo>
                  <a:pt x="38608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7797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3" y="122046"/>
                </a:lnTo>
                <a:lnTo>
                  <a:pt x="167512" y="220217"/>
                </a:lnTo>
                <a:lnTo>
                  <a:pt x="122935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2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8" y="2158"/>
                </a:lnTo>
                <a:lnTo>
                  <a:pt x="10540" y="1904"/>
                </a:lnTo>
                <a:lnTo>
                  <a:pt x="25145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87317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50795" y="525145"/>
            <a:ext cx="357378" cy="220979"/>
          </a:xfrm>
          <a:custGeom>
            <a:avLst/>
            <a:gdLst/>
            <a:ahLst/>
            <a:cxnLst/>
            <a:rect l="l" t="t" r="r" b="b"/>
            <a:pathLst>
              <a:path w="357378" h="220979">
                <a:moveTo>
                  <a:pt x="252730" y="0"/>
                </a:moveTo>
                <a:lnTo>
                  <a:pt x="269748" y="0"/>
                </a:lnTo>
                <a:lnTo>
                  <a:pt x="357378" y="220979"/>
                </a:lnTo>
                <a:lnTo>
                  <a:pt x="314706" y="220979"/>
                </a:lnTo>
                <a:lnTo>
                  <a:pt x="298704" y="176783"/>
                </a:lnTo>
                <a:lnTo>
                  <a:pt x="224028" y="176783"/>
                </a:lnTo>
                <a:lnTo>
                  <a:pt x="208915" y="220979"/>
                </a:lnTo>
                <a:lnTo>
                  <a:pt x="169926" y="220979"/>
                </a:lnTo>
                <a:lnTo>
                  <a:pt x="165862" y="220979"/>
                </a:lnTo>
                <a:lnTo>
                  <a:pt x="123698" y="220979"/>
                </a:lnTo>
                <a:lnTo>
                  <a:pt x="62865" y="128142"/>
                </a:lnTo>
                <a:lnTo>
                  <a:pt x="38608" y="161289"/>
                </a:lnTo>
                <a:lnTo>
                  <a:pt x="38608" y="220979"/>
                </a:lnTo>
                <a:lnTo>
                  <a:pt x="0" y="220979"/>
                </a:lnTo>
                <a:lnTo>
                  <a:pt x="0" y="2920"/>
                </a:lnTo>
                <a:lnTo>
                  <a:pt x="38608" y="2920"/>
                </a:lnTo>
                <a:lnTo>
                  <a:pt x="38608" y="107314"/>
                </a:lnTo>
                <a:lnTo>
                  <a:pt x="112776" y="2920"/>
                </a:lnTo>
                <a:lnTo>
                  <a:pt x="156845" y="2920"/>
                </a:lnTo>
                <a:lnTo>
                  <a:pt x="88518" y="98170"/>
                </a:lnTo>
                <a:lnTo>
                  <a:pt x="167386" y="217169"/>
                </a:lnTo>
                <a:lnTo>
                  <a:pt x="25273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329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7025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0746" y="524383"/>
            <a:ext cx="131952" cy="225551"/>
          </a:xfrm>
          <a:custGeom>
            <a:avLst/>
            <a:gdLst/>
            <a:ahLst/>
            <a:cxnLst/>
            <a:rect l="l" t="t" r="r" b="b"/>
            <a:pathLst>
              <a:path w="131952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6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2" y="32892"/>
                </a:lnTo>
                <a:lnTo>
                  <a:pt x="51434" y="35305"/>
                </a:lnTo>
                <a:lnTo>
                  <a:pt x="46481" y="40004"/>
                </a:lnTo>
                <a:lnTo>
                  <a:pt x="41528" y="44703"/>
                </a:lnTo>
                <a:lnTo>
                  <a:pt x="39115" y="50800"/>
                </a:lnTo>
                <a:lnTo>
                  <a:pt x="39115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0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2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0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1" y="167258"/>
                </a:lnTo>
                <a:lnTo>
                  <a:pt x="93471" y="159892"/>
                </a:lnTo>
                <a:lnTo>
                  <a:pt x="90804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1" y="102615"/>
                </a:lnTo>
                <a:lnTo>
                  <a:pt x="12700" y="97281"/>
                </a:lnTo>
                <a:lnTo>
                  <a:pt x="8254" y="90804"/>
                </a:lnTo>
                <a:lnTo>
                  <a:pt x="5079" y="83312"/>
                </a:lnTo>
                <a:lnTo>
                  <a:pt x="2031" y="75945"/>
                </a:lnTo>
                <a:lnTo>
                  <a:pt x="380" y="67690"/>
                </a:lnTo>
                <a:lnTo>
                  <a:pt x="380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46194" y="524255"/>
            <a:ext cx="217169" cy="268351"/>
          </a:xfrm>
          <a:custGeom>
            <a:avLst/>
            <a:gdLst/>
            <a:ahLst/>
            <a:cxnLst/>
            <a:rect l="l" t="t" r="r" b="b"/>
            <a:pathLst>
              <a:path w="217169" h="268351">
                <a:moveTo>
                  <a:pt x="92201" y="0"/>
                </a:moveTo>
                <a:lnTo>
                  <a:pt x="106909" y="776"/>
                </a:lnTo>
                <a:lnTo>
                  <a:pt x="120482" y="3102"/>
                </a:lnTo>
                <a:lnTo>
                  <a:pt x="132920" y="6975"/>
                </a:lnTo>
                <a:lnTo>
                  <a:pt x="144222" y="12392"/>
                </a:lnTo>
                <a:lnTo>
                  <a:pt x="154389" y="19350"/>
                </a:lnTo>
                <a:lnTo>
                  <a:pt x="163421" y="27845"/>
                </a:lnTo>
                <a:lnTo>
                  <a:pt x="171952" y="38813"/>
                </a:lnTo>
                <a:lnTo>
                  <a:pt x="177819" y="49046"/>
                </a:lnTo>
                <a:lnTo>
                  <a:pt x="182574" y="60286"/>
                </a:lnTo>
                <a:lnTo>
                  <a:pt x="186217" y="72532"/>
                </a:lnTo>
                <a:lnTo>
                  <a:pt x="188747" y="85781"/>
                </a:lnTo>
                <a:lnTo>
                  <a:pt x="190165" y="100030"/>
                </a:lnTo>
                <a:lnTo>
                  <a:pt x="190500" y="111760"/>
                </a:lnTo>
                <a:lnTo>
                  <a:pt x="189886" y="128205"/>
                </a:lnTo>
                <a:lnTo>
                  <a:pt x="188047" y="143413"/>
                </a:lnTo>
                <a:lnTo>
                  <a:pt x="184985" y="157385"/>
                </a:lnTo>
                <a:lnTo>
                  <a:pt x="180701" y="170120"/>
                </a:lnTo>
                <a:lnTo>
                  <a:pt x="175198" y="181619"/>
                </a:lnTo>
                <a:lnTo>
                  <a:pt x="168477" y="191882"/>
                </a:lnTo>
                <a:lnTo>
                  <a:pt x="160541" y="200908"/>
                </a:lnTo>
                <a:lnTo>
                  <a:pt x="151391" y="208697"/>
                </a:lnTo>
                <a:lnTo>
                  <a:pt x="141030" y="215250"/>
                </a:lnTo>
                <a:lnTo>
                  <a:pt x="139318" y="216154"/>
                </a:lnTo>
                <a:lnTo>
                  <a:pt x="147643" y="223208"/>
                </a:lnTo>
                <a:lnTo>
                  <a:pt x="158116" y="228497"/>
                </a:lnTo>
                <a:lnTo>
                  <a:pt x="170747" y="232010"/>
                </a:lnTo>
                <a:lnTo>
                  <a:pt x="185543" y="233739"/>
                </a:lnTo>
                <a:lnTo>
                  <a:pt x="193166" y="233934"/>
                </a:lnTo>
                <a:lnTo>
                  <a:pt x="202437" y="233934"/>
                </a:lnTo>
                <a:lnTo>
                  <a:pt x="210311" y="232918"/>
                </a:lnTo>
                <a:lnTo>
                  <a:pt x="217169" y="231013"/>
                </a:lnTo>
                <a:lnTo>
                  <a:pt x="217169" y="266954"/>
                </a:lnTo>
                <a:lnTo>
                  <a:pt x="210565" y="267843"/>
                </a:lnTo>
                <a:lnTo>
                  <a:pt x="203961" y="268351"/>
                </a:lnTo>
                <a:lnTo>
                  <a:pt x="197103" y="268351"/>
                </a:lnTo>
                <a:lnTo>
                  <a:pt x="183904" y="267675"/>
                </a:lnTo>
                <a:lnTo>
                  <a:pt x="171213" y="265655"/>
                </a:lnTo>
                <a:lnTo>
                  <a:pt x="159040" y="262303"/>
                </a:lnTo>
                <a:lnTo>
                  <a:pt x="147397" y="257629"/>
                </a:lnTo>
                <a:lnTo>
                  <a:pt x="134575" y="250469"/>
                </a:lnTo>
                <a:lnTo>
                  <a:pt x="124420" y="242643"/>
                </a:lnTo>
                <a:lnTo>
                  <a:pt x="115711" y="233558"/>
                </a:lnTo>
                <a:lnTo>
                  <a:pt x="109981" y="225679"/>
                </a:lnTo>
                <a:lnTo>
                  <a:pt x="106298" y="226314"/>
                </a:lnTo>
                <a:lnTo>
                  <a:pt x="100329" y="226695"/>
                </a:lnTo>
                <a:lnTo>
                  <a:pt x="92201" y="226695"/>
                </a:lnTo>
                <a:lnTo>
                  <a:pt x="78167" y="225763"/>
                </a:lnTo>
                <a:lnTo>
                  <a:pt x="65171" y="222972"/>
                </a:lnTo>
                <a:lnTo>
                  <a:pt x="53223" y="218329"/>
                </a:lnTo>
                <a:lnTo>
                  <a:pt x="42329" y="211843"/>
                </a:lnTo>
                <a:lnTo>
                  <a:pt x="32497" y="203520"/>
                </a:lnTo>
                <a:lnTo>
                  <a:pt x="24637" y="194564"/>
                </a:lnTo>
                <a:lnTo>
                  <a:pt x="17899" y="184702"/>
                </a:lnTo>
                <a:lnTo>
                  <a:pt x="12242" y="174048"/>
                </a:lnTo>
                <a:lnTo>
                  <a:pt x="7663" y="162599"/>
                </a:lnTo>
                <a:lnTo>
                  <a:pt x="4156" y="150352"/>
                </a:lnTo>
                <a:lnTo>
                  <a:pt x="1716" y="137305"/>
                </a:lnTo>
                <a:lnTo>
                  <a:pt x="339" y="123456"/>
                </a:lnTo>
                <a:lnTo>
                  <a:pt x="0" y="111760"/>
                </a:lnTo>
                <a:lnTo>
                  <a:pt x="578" y="97617"/>
                </a:lnTo>
                <a:lnTo>
                  <a:pt x="2313" y="84196"/>
                </a:lnTo>
                <a:lnTo>
                  <a:pt x="5204" y="71498"/>
                </a:lnTo>
                <a:lnTo>
                  <a:pt x="9252" y="59527"/>
                </a:lnTo>
                <a:lnTo>
                  <a:pt x="14456" y="48285"/>
                </a:lnTo>
                <a:lnTo>
                  <a:pt x="20817" y="37775"/>
                </a:lnTo>
                <a:lnTo>
                  <a:pt x="34238" y="21919"/>
                </a:lnTo>
                <a:lnTo>
                  <a:pt x="44312" y="13816"/>
                </a:lnTo>
                <a:lnTo>
                  <a:pt x="55367" y="7571"/>
                </a:lnTo>
                <a:lnTo>
                  <a:pt x="67403" y="3187"/>
                </a:lnTo>
                <a:lnTo>
                  <a:pt x="80420" y="670"/>
                </a:lnTo>
                <a:lnTo>
                  <a:pt x="9220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4857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4857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4857" y="523875"/>
            <a:ext cx="361695" cy="28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32553" y="524255"/>
            <a:ext cx="145287" cy="221869"/>
          </a:xfrm>
          <a:custGeom>
            <a:avLst/>
            <a:gdLst/>
            <a:ahLst/>
            <a:cxnLst/>
            <a:rect l="l" t="t" r="r" b="b"/>
            <a:pathLst>
              <a:path w="145287" h="221869">
                <a:moveTo>
                  <a:pt x="60960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4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3" y="187579"/>
                </a:lnTo>
                <a:lnTo>
                  <a:pt x="145287" y="187579"/>
                </a:lnTo>
                <a:lnTo>
                  <a:pt x="145287" y="221869"/>
                </a:lnTo>
                <a:lnTo>
                  <a:pt x="2412" y="221869"/>
                </a:lnTo>
                <a:lnTo>
                  <a:pt x="2412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4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5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7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6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4417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4857" y="523875"/>
            <a:ext cx="72135" cy="289940"/>
          </a:xfrm>
          <a:custGeom>
            <a:avLst/>
            <a:gdLst/>
            <a:ahLst/>
            <a:cxnLst/>
            <a:rect l="l" t="t" r="r" b="b"/>
            <a:pathLst>
              <a:path w="72135" h="289940">
                <a:moveTo>
                  <a:pt x="72135" y="0"/>
                </a:moveTo>
                <a:lnTo>
                  <a:pt x="72135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1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5" y="264795"/>
                </a:lnTo>
                <a:lnTo>
                  <a:pt x="72135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2466" y="2133600"/>
            <a:ext cx="6168517" cy="437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116" y="2127250"/>
            <a:ext cx="6181217" cy="4384675"/>
          </a:xfrm>
          <a:custGeom>
            <a:avLst/>
            <a:gdLst/>
            <a:ahLst/>
            <a:cxnLst/>
            <a:rect l="l" t="t" r="r" b="b"/>
            <a:pathLst>
              <a:path w="6181217" h="4384675">
                <a:moveTo>
                  <a:pt x="0" y="4384675"/>
                </a:moveTo>
                <a:lnTo>
                  <a:pt x="6181217" y="4384675"/>
                </a:lnTo>
                <a:lnTo>
                  <a:pt x="6181217" y="0"/>
                </a:lnTo>
                <a:lnTo>
                  <a:pt x="0" y="0"/>
                </a:lnTo>
                <a:lnTo>
                  <a:pt x="0" y="4384675"/>
                </a:lnTo>
                <a:close/>
              </a:path>
            </a:pathLst>
          </a:custGeom>
          <a:ln w="12699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0220" y="948991"/>
            <a:ext cx="4456412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itampi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f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rmasi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ku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4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SQL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akan</a:t>
            </a:r>
            <a:r>
              <a:rPr sz="1600" spc="-2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b</a:t>
            </a:r>
            <a:r>
              <a:rPr sz="1600" spc="0" dirty="0" smtClean="0">
                <a:latin typeface="Trebuchet MS"/>
                <a:cs typeface="Trebuchet MS"/>
              </a:rPr>
              <a:t>ali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sil</a:t>
            </a:r>
            <a:r>
              <a:rPr sz="1600" spc="-1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4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SQL.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6116" y="2127250"/>
            <a:ext cx="6181217" cy="438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601974" y="562483"/>
            <a:ext cx="38608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573016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61162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902455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941064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3" name="object 13"/>
          <p:cNvSpPr txBox="1"/>
          <p:nvPr/>
        </p:nvSpPr>
        <p:spPr>
          <a:xfrm>
            <a:off x="4027932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941064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532504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4662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0423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942844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294284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1485392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24000" y="528065"/>
            <a:ext cx="98552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4383"/>
            <a:ext cx="3597986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018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806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74720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0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5768" y="560959"/>
            <a:ext cx="66420" cy="71627"/>
          </a:xfrm>
          <a:custGeom>
            <a:avLst/>
            <a:gdLst/>
            <a:ahLst/>
            <a:cxnLst/>
            <a:rect l="l" t="t" r="r" b="b"/>
            <a:pathLst>
              <a:path w="66420" h="71627">
                <a:moveTo>
                  <a:pt x="11811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4" y="71246"/>
                </a:lnTo>
                <a:lnTo>
                  <a:pt x="11811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0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28672" y="560959"/>
            <a:ext cx="66420" cy="71627"/>
          </a:xfrm>
          <a:custGeom>
            <a:avLst/>
            <a:gdLst/>
            <a:ahLst/>
            <a:cxnLst/>
            <a:rect l="l" t="t" r="r" b="b"/>
            <a:pathLst>
              <a:path w="66420" h="71627">
                <a:moveTo>
                  <a:pt x="11810" y="0"/>
                </a:moveTo>
                <a:lnTo>
                  <a:pt x="7746" y="0"/>
                </a:lnTo>
                <a:lnTo>
                  <a:pt x="3809" y="253"/>
                </a:lnTo>
                <a:lnTo>
                  <a:pt x="0" y="762"/>
                </a:lnTo>
                <a:lnTo>
                  <a:pt x="0" y="70612"/>
                </a:lnTo>
                <a:lnTo>
                  <a:pt x="6603" y="71246"/>
                </a:lnTo>
                <a:lnTo>
                  <a:pt x="11810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0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5128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60546" y="528065"/>
            <a:ext cx="38607" cy="218059"/>
          </a:xfrm>
          <a:custGeom>
            <a:avLst/>
            <a:gdLst/>
            <a:ahLst/>
            <a:cxnLst/>
            <a:rect l="l" t="t" r="r" b="b"/>
            <a:pathLst>
              <a:path w="38607" h="218059">
                <a:moveTo>
                  <a:pt x="0" y="0"/>
                </a:moveTo>
                <a:lnTo>
                  <a:pt x="38607" y="0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3277" y="528065"/>
            <a:ext cx="222758" cy="221107"/>
          </a:xfrm>
          <a:custGeom>
            <a:avLst/>
            <a:gdLst/>
            <a:ahLst/>
            <a:cxnLst/>
            <a:rect l="l" t="t" r="r" b="b"/>
            <a:pathLst>
              <a:path w="222758" h="221107">
                <a:moveTo>
                  <a:pt x="43942" y="0"/>
                </a:moveTo>
                <a:lnTo>
                  <a:pt x="64515" y="0"/>
                </a:lnTo>
                <a:lnTo>
                  <a:pt x="111633" y="146938"/>
                </a:lnTo>
                <a:lnTo>
                  <a:pt x="157861" y="0"/>
                </a:lnTo>
                <a:lnTo>
                  <a:pt x="178181" y="0"/>
                </a:lnTo>
                <a:lnTo>
                  <a:pt x="222758" y="218186"/>
                </a:lnTo>
                <a:lnTo>
                  <a:pt x="185165" y="218186"/>
                </a:lnTo>
                <a:lnTo>
                  <a:pt x="162560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60" y="100711"/>
                </a:lnTo>
                <a:lnTo>
                  <a:pt x="37464" y="218186"/>
                </a:lnTo>
                <a:lnTo>
                  <a:pt x="0" y="218186"/>
                </a:lnTo>
                <a:lnTo>
                  <a:pt x="43942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0954" y="528065"/>
            <a:ext cx="185419" cy="218059"/>
          </a:xfrm>
          <a:custGeom>
            <a:avLst/>
            <a:gdLst/>
            <a:ahLst/>
            <a:cxnLst/>
            <a:rect l="l" t="t" r="r" b="b"/>
            <a:pathLst>
              <a:path w="185419" h="218059">
                <a:moveTo>
                  <a:pt x="0" y="0"/>
                </a:moveTo>
                <a:lnTo>
                  <a:pt x="41020" y="0"/>
                </a:lnTo>
                <a:lnTo>
                  <a:pt x="92709" y="93091"/>
                </a:lnTo>
                <a:lnTo>
                  <a:pt x="144525" y="0"/>
                </a:lnTo>
                <a:lnTo>
                  <a:pt x="185419" y="0"/>
                </a:lnTo>
                <a:lnTo>
                  <a:pt x="112140" y="128650"/>
                </a:lnTo>
                <a:lnTo>
                  <a:pt x="112140" y="218059"/>
                </a:lnTo>
                <a:lnTo>
                  <a:pt x="73532" y="218059"/>
                </a:lnTo>
                <a:lnTo>
                  <a:pt x="73532" y="128650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6037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2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1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60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60" y="100711"/>
                </a:lnTo>
                <a:lnTo>
                  <a:pt x="37464" y="218186"/>
                </a:lnTo>
                <a:lnTo>
                  <a:pt x="0" y="218186"/>
                </a:lnTo>
                <a:lnTo>
                  <a:pt x="4394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68372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9439" y="528065"/>
            <a:ext cx="139065" cy="218059"/>
          </a:xfrm>
          <a:custGeom>
            <a:avLst/>
            <a:gdLst/>
            <a:ahLst/>
            <a:cxnLst/>
            <a:rect l="l" t="t" r="r" b="b"/>
            <a:pathLst>
              <a:path w="139065" h="218059">
                <a:moveTo>
                  <a:pt x="0" y="0"/>
                </a:moveTo>
                <a:lnTo>
                  <a:pt x="139065" y="0"/>
                </a:lnTo>
                <a:lnTo>
                  <a:pt x="139065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8" y="118363"/>
                </a:lnTo>
                <a:lnTo>
                  <a:pt x="38608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6540" y="528065"/>
            <a:ext cx="169926" cy="218059"/>
          </a:xfrm>
          <a:custGeom>
            <a:avLst/>
            <a:gdLst/>
            <a:ahLst/>
            <a:cxnLst/>
            <a:rect l="l" t="t" r="r" b="b"/>
            <a:pathLst>
              <a:path w="169926" h="218059">
                <a:moveTo>
                  <a:pt x="0" y="0"/>
                </a:moveTo>
                <a:lnTo>
                  <a:pt x="38607" y="0"/>
                </a:lnTo>
                <a:lnTo>
                  <a:pt x="38607" y="104394"/>
                </a:lnTo>
                <a:lnTo>
                  <a:pt x="112776" y="0"/>
                </a:lnTo>
                <a:lnTo>
                  <a:pt x="156845" y="0"/>
                </a:lnTo>
                <a:lnTo>
                  <a:pt x="88518" y="95250"/>
                </a:lnTo>
                <a:lnTo>
                  <a:pt x="169926" y="218059"/>
                </a:lnTo>
                <a:lnTo>
                  <a:pt x="123697" y="218059"/>
                </a:lnTo>
                <a:lnTo>
                  <a:pt x="62865" y="125222"/>
                </a:lnTo>
                <a:lnTo>
                  <a:pt x="38607" y="158369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6112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7160" y="526669"/>
            <a:ext cx="144652" cy="219455"/>
          </a:xfrm>
          <a:custGeom>
            <a:avLst/>
            <a:gdLst/>
            <a:ahLst/>
            <a:cxnLst/>
            <a:rect l="l" t="t" r="r" b="b"/>
            <a:pathLst>
              <a:path w="144652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2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0" y="140334"/>
                </a:lnTo>
                <a:lnTo>
                  <a:pt x="51815" y="140334"/>
                </a:lnTo>
                <a:lnTo>
                  <a:pt x="45973" y="139953"/>
                </a:lnTo>
                <a:lnTo>
                  <a:pt x="38607" y="139318"/>
                </a:lnTo>
                <a:lnTo>
                  <a:pt x="3860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0064" y="526669"/>
            <a:ext cx="144653" cy="219455"/>
          </a:xfrm>
          <a:custGeom>
            <a:avLst/>
            <a:gdLst/>
            <a:ahLst/>
            <a:cxnLst/>
            <a:rect l="l" t="t" r="r" b="b"/>
            <a:pathLst>
              <a:path w="144653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3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6" y="140334"/>
                </a:lnTo>
                <a:lnTo>
                  <a:pt x="45974" y="139953"/>
                </a:lnTo>
                <a:lnTo>
                  <a:pt x="38608" y="139318"/>
                </a:lnTo>
                <a:lnTo>
                  <a:pt x="38608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097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1140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762" y="524383"/>
            <a:ext cx="131952" cy="225551"/>
          </a:xfrm>
          <a:custGeom>
            <a:avLst/>
            <a:gdLst/>
            <a:ahLst/>
            <a:cxnLst/>
            <a:rect l="l" t="t" r="r" b="b"/>
            <a:pathLst>
              <a:path w="131952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6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1" y="40004"/>
                </a:lnTo>
                <a:lnTo>
                  <a:pt x="41529" y="44703"/>
                </a:lnTo>
                <a:lnTo>
                  <a:pt x="39115" y="50800"/>
                </a:lnTo>
                <a:lnTo>
                  <a:pt x="39115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0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2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0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1" y="167258"/>
                </a:lnTo>
                <a:lnTo>
                  <a:pt x="93471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3577" y="524383"/>
            <a:ext cx="131953" cy="225551"/>
          </a:xfrm>
          <a:custGeom>
            <a:avLst/>
            <a:gdLst/>
            <a:ahLst/>
            <a:cxnLst/>
            <a:rect l="l" t="t" r="r" b="b"/>
            <a:pathLst>
              <a:path w="131953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7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3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2" y="40004"/>
                </a:lnTo>
                <a:lnTo>
                  <a:pt x="41529" y="44703"/>
                </a:lnTo>
                <a:lnTo>
                  <a:pt x="39116" y="50800"/>
                </a:lnTo>
                <a:lnTo>
                  <a:pt x="39116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5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1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3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1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9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2" y="167258"/>
                </a:lnTo>
                <a:lnTo>
                  <a:pt x="93472" y="159892"/>
                </a:lnTo>
                <a:lnTo>
                  <a:pt x="90805" y="152780"/>
                </a:lnTo>
                <a:lnTo>
                  <a:pt x="85344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2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18323" y="524383"/>
            <a:ext cx="180886" cy="225551"/>
          </a:xfrm>
          <a:custGeom>
            <a:avLst/>
            <a:gdLst/>
            <a:ahLst/>
            <a:cxnLst/>
            <a:rect l="l" t="t" r="r" b="b"/>
            <a:pathLst>
              <a:path w="180886" h="225551">
                <a:moveTo>
                  <a:pt x="110439" y="0"/>
                </a:moveTo>
                <a:lnTo>
                  <a:pt x="124109" y="822"/>
                </a:lnTo>
                <a:lnTo>
                  <a:pt x="136957" y="3294"/>
                </a:lnTo>
                <a:lnTo>
                  <a:pt x="148980" y="7421"/>
                </a:lnTo>
                <a:lnTo>
                  <a:pt x="160176" y="13209"/>
                </a:lnTo>
                <a:lnTo>
                  <a:pt x="170542" y="20664"/>
                </a:lnTo>
                <a:lnTo>
                  <a:pt x="171488" y="21462"/>
                </a:lnTo>
                <a:lnTo>
                  <a:pt x="155232" y="52577"/>
                </a:lnTo>
                <a:lnTo>
                  <a:pt x="150672" y="48513"/>
                </a:lnTo>
                <a:lnTo>
                  <a:pt x="143624" y="44450"/>
                </a:lnTo>
                <a:lnTo>
                  <a:pt x="134099" y="40386"/>
                </a:lnTo>
                <a:lnTo>
                  <a:pt x="124574" y="36449"/>
                </a:lnTo>
                <a:lnTo>
                  <a:pt x="116395" y="34416"/>
                </a:lnTo>
                <a:lnTo>
                  <a:pt x="109537" y="34416"/>
                </a:lnTo>
                <a:lnTo>
                  <a:pt x="95477" y="35565"/>
                </a:lnTo>
                <a:lnTo>
                  <a:pt x="82847" y="39019"/>
                </a:lnTo>
                <a:lnTo>
                  <a:pt x="71646" y="44785"/>
                </a:lnTo>
                <a:lnTo>
                  <a:pt x="61874" y="52874"/>
                </a:lnTo>
                <a:lnTo>
                  <a:pt x="51883" y="65897"/>
                </a:lnTo>
                <a:lnTo>
                  <a:pt x="46573" y="76815"/>
                </a:lnTo>
                <a:lnTo>
                  <a:pt x="42859" y="89022"/>
                </a:lnTo>
                <a:lnTo>
                  <a:pt x="40741" y="102525"/>
                </a:lnTo>
                <a:lnTo>
                  <a:pt x="40195" y="114680"/>
                </a:lnTo>
                <a:lnTo>
                  <a:pt x="41052" y="129079"/>
                </a:lnTo>
                <a:lnTo>
                  <a:pt x="43625" y="142187"/>
                </a:lnTo>
                <a:lnTo>
                  <a:pt x="47914" y="154004"/>
                </a:lnTo>
                <a:lnTo>
                  <a:pt x="53920" y="164529"/>
                </a:lnTo>
                <a:lnTo>
                  <a:pt x="58419" y="170306"/>
                </a:lnTo>
                <a:lnTo>
                  <a:pt x="67756" y="178958"/>
                </a:lnTo>
                <a:lnTo>
                  <a:pt x="78560" y="185309"/>
                </a:lnTo>
                <a:lnTo>
                  <a:pt x="90830" y="189349"/>
                </a:lnTo>
                <a:lnTo>
                  <a:pt x="104564" y="191068"/>
                </a:lnTo>
                <a:lnTo>
                  <a:pt x="108051" y="191134"/>
                </a:lnTo>
                <a:lnTo>
                  <a:pt x="121773" y="189711"/>
                </a:lnTo>
                <a:lnTo>
                  <a:pt x="133671" y="185462"/>
                </a:lnTo>
                <a:lnTo>
                  <a:pt x="142138" y="179831"/>
                </a:lnTo>
                <a:lnTo>
                  <a:pt x="142138" y="136905"/>
                </a:lnTo>
                <a:lnTo>
                  <a:pt x="111925" y="136905"/>
                </a:lnTo>
                <a:lnTo>
                  <a:pt x="111925" y="103886"/>
                </a:lnTo>
                <a:lnTo>
                  <a:pt x="180886" y="103886"/>
                </a:lnTo>
                <a:lnTo>
                  <a:pt x="180886" y="201549"/>
                </a:lnTo>
                <a:lnTo>
                  <a:pt x="171206" y="208244"/>
                </a:lnTo>
                <a:lnTo>
                  <a:pt x="159922" y="213959"/>
                </a:lnTo>
                <a:lnTo>
                  <a:pt x="147055" y="218647"/>
                </a:lnTo>
                <a:lnTo>
                  <a:pt x="132577" y="222329"/>
                </a:lnTo>
                <a:lnTo>
                  <a:pt x="120002" y="224415"/>
                </a:lnTo>
                <a:lnTo>
                  <a:pt x="107463" y="225441"/>
                </a:lnTo>
                <a:lnTo>
                  <a:pt x="101803" y="225551"/>
                </a:lnTo>
                <a:lnTo>
                  <a:pt x="87483" y="224783"/>
                </a:lnTo>
                <a:lnTo>
                  <a:pt x="74132" y="222478"/>
                </a:lnTo>
                <a:lnTo>
                  <a:pt x="61749" y="218641"/>
                </a:lnTo>
                <a:lnTo>
                  <a:pt x="50336" y="213274"/>
                </a:lnTo>
                <a:lnTo>
                  <a:pt x="39891" y="206381"/>
                </a:lnTo>
                <a:lnTo>
                  <a:pt x="30415" y="197964"/>
                </a:lnTo>
                <a:lnTo>
                  <a:pt x="19939" y="185255"/>
                </a:lnTo>
                <a:lnTo>
                  <a:pt x="13612" y="174838"/>
                </a:lnTo>
                <a:lnTo>
                  <a:pt x="8489" y="163565"/>
                </a:lnTo>
                <a:lnTo>
                  <a:pt x="4570" y="151433"/>
                </a:lnTo>
                <a:lnTo>
                  <a:pt x="1855" y="138440"/>
                </a:lnTo>
                <a:lnTo>
                  <a:pt x="343" y="124583"/>
                </a:lnTo>
                <a:lnTo>
                  <a:pt x="0" y="113537"/>
                </a:lnTo>
                <a:lnTo>
                  <a:pt x="635" y="99238"/>
                </a:lnTo>
                <a:lnTo>
                  <a:pt x="2539" y="85747"/>
                </a:lnTo>
                <a:lnTo>
                  <a:pt x="5713" y="73064"/>
                </a:lnTo>
                <a:lnTo>
                  <a:pt x="10156" y="61188"/>
                </a:lnTo>
                <a:lnTo>
                  <a:pt x="15867" y="50121"/>
                </a:lnTo>
                <a:lnTo>
                  <a:pt x="22846" y="39862"/>
                </a:lnTo>
                <a:lnTo>
                  <a:pt x="29921" y="31622"/>
                </a:lnTo>
                <a:lnTo>
                  <a:pt x="39149" y="23019"/>
                </a:lnTo>
                <a:lnTo>
                  <a:pt x="49271" y="15778"/>
                </a:lnTo>
                <a:lnTo>
                  <a:pt x="60285" y="9901"/>
                </a:lnTo>
                <a:lnTo>
                  <a:pt x="72191" y="5387"/>
                </a:lnTo>
                <a:lnTo>
                  <a:pt x="84988" y="2236"/>
                </a:lnTo>
                <a:lnTo>
                  <a:pt x="98677" y="448"/>
                </a:lnTo>
                <a:lnTo>
                  <a:pt x="11043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552" y="2133600"/>
            <a:ext cx="5808345" cy="437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220" y="948991"/>
            <a:ext cx="7302506" cy="1203891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5391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Buka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Brows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ketikkan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alamat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dimana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PH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MyA</a:t>
            </a:r>
            <a:r>
              <a:rPr sz="1600" spc="-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min</a:t>
            </a:r>
            <a:r>
              <a:rPr sz="1600" spc="-4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ber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da.</a:t>
            </a:r>
            <a:endParaRPr sz="1600">
              <a:latin typeface="Trebuchet MS"/>
              <a:cs typeface="Trebuchet MS"/>
            </a:endParaRPr>
          </a:p>
          <a:p>
            <a:pPr marL="355599" marR="21237" indent="-342899">
              <a:lnSpc>
                <a:spcPct val="99954"/>
              </a:lnSpc>
              <a:tabLst>
                <a:tab pos="342900" algn="l"/>
              </a:tabLst>
            </a:pPr>
            <a:r>
              <a:rPr sz="1150" spc="-8" dirty="0" smtClean="0">
                <a:solidFill>
                  <a:srgbClr val="B03E9A"/>
                </a:solidFill>
                <a:latin typeface="Trebuchet MS"/>
                <a:cs typeface="Trebuchet MS"/>
              </a:rPr>
              <a:t>2. </a:t>
            </a: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	</a:t>
            </a:r>
            <a:r>
              <a:rPr sz="1600" spc="-8" dirty="0" smtClean="0">
                <a:latin typeface="Trebuchet MS"/>
                <a:cs typeface="Trebuchet MS"/>
              </a:rPr>
              <a:t>Di layar sebelah kiri akan ditampilkan dropdown nama-nama database yang sudah ada.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bag</a:t>
            </a:r>
            <a:r>
              <a:rPr sz="1600" spc="4" dirty="0" smtClean="0">
                <a:latin typeface="Trebuchet MS"/>
                <a:cs typeface="Trebuchet MS"/>
              </a:rPr>
              <a:t>i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3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ama</a:t>
            </a:r>
            <a:r>
              <a:rPr sz="1600" spc="-4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ditam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5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f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rmasi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rv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MySQL</a:t>
            </a:r>
            <a:r>
              <a:rPr sz="1600" spc="-75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355599" marR="35391">
              <a:lnSpc>
                <a:spcPct val="96761"/>
              </a:lnSpc>
              <a:spcBef>
                <a:spcPts val="65"/>
              </a:spcBef>
            </a:pPr>
            <a:r>
              <a:rPr sz="1600" dirty="0" smtClean="0">
                <a:latin typeface="Trebuchet MS"/>
                <a:cs typeface="Trebuchet MS"/>
              </a:rPr>
              <a:t>aktif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0546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468372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06980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9" name="object 9"/>
          <p:cNvSpPr txBox="1"/>
          <p:nvPr/>
        </p:nvSpPr>
        <p:spPr>
          <a:xfrm>
            <a:off x="2593848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06980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1869439" y="545274"/>
            <a:ext cx="38608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908048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1908048" y="629983"/>
            <a:ext cx="72135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4255"/>
            <a:ext cx="4655388" cy="22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175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693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1858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42847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38344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0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7252" y="560959"/>
            <a:ext cx="66421" cy="71627"/>
          </a:xfrm>
          <a:custGeom>
            <a:avLst/>
            <a:gdLst/>
            <a:ahLst/>
            <a:cxnLst/>
            <a:rect l="l" t="t" r="r" b="b"/>
            <a:pathLst>
              <a:path w="66421" h="71627">
                <a:moveTo>
                  <a:pt x="11811" y="0"/>
                </a:moveTo>
                <a:lnTo>
                  <a:pt x="7747" y="0"/>
                </a:lnTo>
                <a:lnTo>
                  <a:pt x="3810" y="253"/>
                </a:lnTo>
                <a:lnTo>
                  <a:pt x="0" y="762"/>
                </a:lnTo>
                <a:lnTo>
                  <a:pt x="0" y="70612"/>
                </a:lnTo>
                <a:lnTo>
                  <a:pt x="6604" y="71246"/>
                </a:lnTo>
                <a:lnTo>
                  <a:pt x="11811" y="71627"/>
                </a:lnTo>
                <a:lnTo>
                  <a:pt x="15493" y="71627"/>
                </a:lnTo>
                <a:lnTo>
                  <a:pt x="30973" y="70728"/>
                </a:lnTo>
                <a:lnTo>
                  <a:pt x="43549" y="68015"/>
                </a:lnTo>
                <a:lnTo>
                  <a:pt x="53196" y="63462"/>
                </a:lnTo>
                <a:lnTo>
                  <a:pt x="62137" y="53721"/>
                </a:lnTo>
                <a:lnTo>
                  <a:pt x="66001" y="41016"/>
                </a:lnTo>
                <a:lnTo>
                  <a:pt x="66421" y="34036"/>
                </a:lnTo>
                <a:lnTo>
                  <a:pt x="64297" y="21959"/>
                </a:lnTo>
                <a:lnTo>
                  <a:pt x="57924" y="12506"/>
                </a:lnTo>
                <a:lnTo>
                  <a:pt x="47294" y="5688"/>
                </a:lnTo>
                <a:lnTo>
                  <a:pt x="32402" y="1517"/>
                </a:lnTo>
                <a:lnTo>
                  <a:pt x="13242" y="5"/>
                </a:lnTo>
                <a:lnTo>
                  <a:pt x="1181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3940" y="560832"/>
            <a:ext cx="63119" cy="62356"/>
          </a:xfrm>
          <a:custGeom>
            <a:avLst/>
            <a:gdLst/>
            <a:ahLst/>
            <a:cxnLst/>
            <a:rect l="l" t="t" r="r" b="b"/>
            <a:pathLst>
              <a:path w="63119" h="62356">
                <a:moveTo>
                  <a:pt x="13081" y="0"/>
                </a:moveTo>
                <a:lnTo>
                  <a:pt x="9017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9" y="28955"/>
                </a:lnTo>
                <a:lnTo>
                  <a:pt x="60113" y="15289"/>
                </a:lnTo>
                <a:lnTo>
                  <a:pt x="51054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93464" y="560832"/>
            <a:ext cx="63119" cy="62356"/>
          </a:xfrm>
          <a:custGeom>
            <a:avLst/>
            <a:gdLst/>
            <a:ahLst/>
            <a:cxnLst/>
            <a:rect l="l" t="t" r="r" b="b"/>
            <a:pathLst>
              <a:path w="63119" h="62356">
                <a:moveTo>
                  <a:pt x="13081" y="0"/>
                </a:moveTo>
                <a:lnTo>
                  <a:pt x="8889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9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2988" y="560832"/>
            <a:ext cx="63119" cy="62356"/>
          </a:xfrm>
          <a:custGeom>
            <a:avLst/>
            <a:gdLst/>
            <a:ahLst/>
            <a:cxnLst/>
            <a:rect l="l" t="t" r="r" b="b"/>
            <a:pathLst>
              <a:path w="63119" h="62356">
                <a:moveTo>
                  <a:pt x="13081" y="0"/>
                </a:moveTo>
                <a:lnTo>
                  <a:pt x="8889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9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28642" y="558673"/>
            <a:ext cx="110109" cy="156844"/>
          </a:xfrm>
          <a:custGeom>
            <a:avLst/>
            <a:gdLst/>
            <a:ahLst/>
            <a:cxnLst/>
            <a:rect l="l" t="t" r="r" b="b"/>
            <a:pathLst>
              <a:path w="110109" h="156844">
                <a:moveTo>
                  <a:pt x="53594" y="0"/>
                </a:moveTo>
                <a:lnTo>
                  <a:pt x="39887" y="1654"/>
                </a:lnTo>
                <a:lnTo>
                  <a:pt x="28120" y="6631"/>
                </a:lnTo>
                <a:lnTo>
                  <a:pt x="18277" y="14946"/>
                </a:lnTo>
                <a:lnTo>
                  <a:pt x="13843" y="20700"/>
                </a:lnTo>
                <a:lnTo>
                  <a:pt x="8392" y="30565"/>
                </a:lnTo>
                <a:lnTo>
                  <a:pt x="4304" y="41831"/>
                </a:lnTo>
                <a:lnTo>
                  <a:pt x="1573" y="54489"/>
                </a:lnTo>
                <a:lnTo>
                  <a:pt x="189" y="68533"/>
                </a:lnTo>
                <a:lnTo>
                  <a:pt x="0" y="76580"/>
                </a:lnTo>
                <a:lnTo>
                  <a:pt x="566" y="91837"/>
                </a:lnTo>
                <a:lnTo>
                  <a:pt x="2267" y="105573"/>
                </a:lnTo>
                <a:lnTo>
                  <a:pt x="5102" y="117803"/>
                </a:lnTo>
                <a:lnTo>
                  <a:pt x="9070" y="128540"/>
                </a:lnTo>
                <a:lnTo>
                  <a:pt x="12954" y="135889"/>
                </a:lnTo>
                <a:lnTo>
                  <a:pt x="21602" y="146410"/>
                </a:lnTo>
                <a:lnTo>
                  <a:pt x="32297" y="153299"/>
                </a:lnTo>
                <a:lnTo>
                  <a:pt x="45039" y="156558"/>
                </a:lnTo>
                <a:lnTo>
                  <a:pt x="50673" y="156844"/>
                </a:lnTo>
                <a:lnTo>
                  <a:pt x="64828" y="155448"/>
                </a:lnTo>
                <a:lnTo>
                  <a:pt x="77123" y="151259"/>
                </a:lnTo>
                <a:lnTo>
                  <a:pt x="87555" y="144278"/>
                </a:lnTo>
                <a:lnTo>
                  <a:pt x="94869" y="136271"/>
                </a:lnTo>
                <a:lnTo>
                  <a:pt x="100504" y="127008"/>
                </a:lnTo>
                <a:lnTo>
                  <a:pt x="104845" y="116178"/>
                </a:lnTo>
                <a:lnTo>
                  <a:pt x="107890" y="103767"/>
                </a:lnTo>
                <a:lnTo>
                  <a:pt x="109640" y="89761"/>
                </a:lnTo>
                <a:lnTo>
                  <a:pt x="110109" y="76580"/>
                </a:lnTo>
                <a:lnTo>
                  <a:pt x="109104" y="57507"/>
                </a:lnTo>
                <a:lnTo>
                  <a:pt x="106090" y="41160"/>
                </a:lnTo>
                <a:lnTo>
                  <a:pt x="101064" y="27540"/>
                </a:lnTo>
                <a:lnTo>
                  <a:pt x="94025" y="16648"/>
                </a:lnTo>
                <a:lnTo>
                  <a:pt x="84971" y="8482"/>
                </a:lnTo>
                <a:lnTo>
                  <a:pt x="73899" y="3044"/>
                </a:lnTo>
                <a:lnTo>
                  <a:pt x="60809" y="333"/>
                </a:lnTo>
                <a:lnTo>
                  <a:pt x="535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3926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57676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79546" y="528065"/>
            <a:ext cx="38607" cy="218059"/>
          </a:xfrm>
          <a:custGeom>
            <a:avLst/>
            <a:gdLst/>
            <a:ahLst/>
            <a:cxnLst/>
            <a:rect l="l" t="t" r="r" b="b"/>
            <a:pathLst>
              <a:path w="38607" h="218059">
                <a:moveTo>
                  <a:pt x="0" y="0"/>
                </a:moveTo>
                <a:lnTo>
                  <a:pt x="38607" y="0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10688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36952" y="528065"/>
            <a:ext cx="139065" cy="218059"/>
          </a:xfrm>
          <a:custGeom>
            <a:avLst/>
            <a:gdLst/>
            <a:ahLst/>
            <a:cxnLst/>
            <a:rect l="l" t="t" r="r" b="b"/>
            <a:pathLst>
              <a:path w="139065" h="218059">
                <a:moveTo>
                  <a:pt x="0" y="0"/>
                </a:moveTo>
                <a:lnTo>
                  <a:pt x="139065" y="0"/>
                </a:lnTo>
                <a:lnTo>
                  <a:pt x="139065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8" y="118363"/>
                </a:lnTo>
                <a:lnTo>
                  <a:pt x="38608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64512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76248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8796" y="528065"/>
            <a:ext cx="169925" cy="218059"/>
          </a:xfrm>
          <a:custGeom>
            <a:avLst/>
            <a:gdLst/>
            <a:ahLst/>
            <a:cxnLst/>
            <a:rect l="l" t="t" r="r" b="b"/>
            <a:pathLst>
              <a:path w="169925" h="218059">
                <a:moveTo>
                  <a:pt x="0" y="0"/>
                </a:moveTo>
                <a:lnTo>
                  <a:pt x="38607" y="0"/>
                </a:lnTo>
                <a:lnTo>
                  <a:pt x="38607" y="104394"/>
                </a:lnTo>
                <a:lnTo>
                  <a:pt x="112775" y="0"/>
                </a:lnTo>
                <a:lnTo>
                  <a:pt x="156844" y="0"/>
                </a:lnTo>
                <a:lnTo>
                  <a:pt x="88518" y="95250"/>
                </a:lnTo>
                <a:lnTo>
                  <a:pt x="169925" y="218059"/>
                </a:lnTo>
                <a:lnTo>
                  <a:pt x="123697" y="218059"/>
                </a:lnTo>
                <a:lnTo>
                  <a:pt x="62865" y="125222"/>
                </a:lnTo>
                <a:lnTo>
                  <a:pt x="38607" y="158369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6058" y="528065"/>
            <a:ext cx="137210" cy="218059"/>
          </a:xfrm>
          <a:custGeom>
            <a:avLst/>
            <a:gdLst/>
            <a:ahLst/>
            <a:cxnLst/>
            <a:rect l="l" t="t" r="r" b="b"/>
            <a:pathLst>
              <a:path w="137210" h="218059">
                <a:moveTo>
                  <a:pt x="0" y="0"/>
                </a:moveTo>
                <a:lnTo>
                  <a:pt x="38696" y="0"/>
                </a:lnTo>
                <a:lnTo>
                  <a:pt x="38696" y="183769"/>
                </a:lnTo>
                <a:lnTo>
                  <a:pt x="137210" y="183769"/>
                </a:lnTo>
                <a:lnTo>
                  <a:pt x="13721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99736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58644" y="526669"/>
            <a:ext cx="144653" cy="219455"/>
          </a:xfrm>
          <a:custGeom>
            <a:avLst/>
            <a:gdLst/>
            <a:ahLst/>
            <a:cxnLst/>
            <a:rect l="l" t="t" r="r" b="b"/>
            <a:pathLst>
              <a:path w="144653" h="219455">
                <a:moveTo>
                  <a:pt x="45212" y="0"/>
                </a:moveTo>
                <a:lnTo>
                  <a:pt x="61442" y="423"/>
                </a:lnTo>
                <a:lnTo>
                  <a:pt x="76171" y="1699"/>
                </a:lnTo>
                <a:lnTo>
                  <a:pt x="89402" y="3833"/>
                </a:lnTo>
                <a:lnTo>
                  <a:pt x="101139" y="6833"/>
                </a:lnTo>
                <a:lnTo>
                  <a:pt x="111384" y="10705"/>
                </a:lnTo>
                <a:lnTo>
                  <a:pt x="120141" y="15457"/>
                </a:lnTo>
                <a:lnTo>
                  <a:pt x="130533" y="24152"/>
                </a:lnTo>
                <a:lnTo>
                  <a:pt x="137748" y="34338"/>
                </a:lnTo>
                <a:lnTo>
                  <a:pt x="142414" y="46424"/>
                </a:lnTo>
                <a:lnTo>
                  <a:pt x="144520" y="60400"/>
                </a:lnTo>
                <a:lnTo>
                  <a:pt x="144653" y="65277"/>
                </a:lnTo>
                <a:lnTo>
                  <a:pt x="143592" y="80818"/>
                </a:lnTo>
                <a:lnTo>
                  <a:pt x="140412" y="94557"/>
                </a:lnTo>
                <a:lnTo>
                  <a:pt x="135110" y="106497"/>
                </a:lnTo>
                <a:lnTo>
                  <a:pt x="127689" y="116635"/>
                </a:lnTo>
                <a:lnTo>
                  <a:pt x="118146" y="124973"/>
                </a:lnTo>
                <a:lnTo>
                  <a:pt x="106484" y="131510"/>
                </a:lnTo>
                <a:lnTo>
                  <a:pt x="92701" y="136247"/>
                </a:lnTo>
                <a:lnTo>
                  <a:pt x="76797" y="139183"/>
                </a:lnTo>
                <a:lnTo>
                  <a:pt x="58773" y="140319"/>
                </a:lnTo>
                <a:lnTo>
                  <a:pt x="56261" y="140334"/>
                </a:lnTo>
                <a:lnTo>
                  <a:pt x="51816" y="140334"/>
                </a:lnTo>
                <a:lnTo>
                  <a:pt x="45974" y="139953"/>
                </a:lnTo>
                <a:lnTo>
                  <a:pt x="38607" y="139318"/>
                </a:lnTo>
                <a:lnTo>
                  <a:pt x="3860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9186" y="835"/>
                </a:lnTo>
                <a:lnTo>
                  <a:pt x="33312" y="303"/>
                </a:lnTo>
                <a:lnTo>
                  <a:pt x="42360" y="38"/>
                </a:lnTo>
                <a:lnTo>
                  <a:pt x="4521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1380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2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8" y="2158"/>
                </a:lnTo>
                <a:lnTo>
                  <a:pt x="10540" y="1904"/>
                </a:lnTo>
                <a:lnTo>
                  <a:pt x="25145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333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2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3" y="122046"/>
                </a:lnTo>
                <a:lnTo>
                  <a:pt x="167512" y="220217"/>
                </a:lnTo>
                <a:lnTo>
                  <a:pt x="122935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2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8" y="2158"/>
                </a:lnTo>
                <a:lnTo>
                  <a:pt x="10540" y="1904"/>
                </a:lnTo>
                <a:lnTo>
                  <a:pt x="25145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2855" y="525907"/>
            <a:ext cx="167513" cy="220217"/>
          </a:xfrm>
          <a:custGeom>
            <a:avLst/>
            <a:gdLst/>
            <a:ahLst/>
            <a:cxnLst/>
            <a:rect l="l" t="t" r="r" b="b"/>
            <a:pathLst>
              <a:path w="167513" h="220217">
                <a:moveTo>
                  <a:pt x="60452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3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3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1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4253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77718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83512" y="525145"/>
            <a:ext cx="357377" cy="220979"/>
          </a:xfrm>
          <a:custGeom>
            <a:avLst/>
            <a:gdLst/>
            <a:ahLst/>
            <a:cxnLst/>
            <a:rect l="l" t="t" r="r" b="b"/>
            <a:pathLst>
              <a:path w="357377" h="220979">
                <a:moveTo>
                  <a:pt x="252730" y="0"/>
                </a:moveTo>
                <a:lnTo>
                  <a:pt x="269748" y="0"/>
                </a:lnTo>
                <a:lnTo>
                  <a:pt x="357377" y="220979"/>
                </a:lnTo>
                <a:lnTo>
                  <a:pt x="314706" y="220979"/>
                </a:lnTo>
                <a:lnTo>
                  <a:pt x="298704" y="176783"/>
                </a:lnTo>
                <a:lnTo>
                  <a:pt x="224027" y="176783"/>
                </a:lnTo>
                <a:lnTo>
                  <a:pt x="208914" y="220979"/>
                </a:lnTo>
                <a:lnTo>
                  <a:pt x="169925" y="220979"/>
                </a:lnTo>
                <a:lnTo>
                  <a:pt x="165862" y="220979"/>
                </a:lnTo>
                <a:lnTo>
                  <a:pt x="123698" y="220979"/>
                </a:lnTo>
                <a:lnTo>
                  <a:pt x="62864" y="128142"/>
                </a:lnTo>
                <a:lnTo>
                  <a:pt x="38607" y="161289"/>
                </a:lnTo>
                <a:lnTo>
                  <a:pt x="38607" y="220979"/>
                </a:lnTo>
                <a:lnTo>
                  <a:pt x="0" y="220979"/>
                </a:lnTo>
                <a:lnTo>
                  <a:pt x="0" y="2920"/>
                </a:lnTo>
                <a:lnTo>
                  <a:pt x="38607" y="2920"/>
                </a:lnTo>
                <a:lnTo>
                  <a:pt x="38607" y="107314"/>
                </a:lnTo>
                <a:lnTo>
                  <a:pt x="112775" y="2920"/>
                </a:lnTo>
                <a:lnTo>
                  <a:pt x="156844" y="2920"/>
                </a:lnTo>
                <a:lnTo>
                  <a:pt x="88518" y="98170"/>
                </a:lnTo>
                <a:lnTo>
                  <a:pt x="167386" y="217169"/>
                </a:lnTo>
                <a:lnTo>
                  <a:pt x="25273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73645" y="525145"/>
            <a:ext cx="191541" cy="220979"/>
          </a:xfrm>
          <a:custGeom>
            <a:avLst/>
            <a:gdLst/>
            <a:ahLst/>
            <a:cxnLst/>
            <a:rect l="l" t="t" r="r" b="b"/>
            <a:pathLst>
              <a:path w="191541" h="220979">
                <a:moveTo>
                  <a:pt x="86906" y="0"/>
                </a:moveTo>
                <a:lnTo>
                  <a:pt x="103873" y="0"/>
                </a:lnTo>
                <a:lnTo>
                  <a:pt x="191541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2582" y="524383"/>
            <a:ext cx="165607" cy="225551"/>
          </a:xfrm>
          <a:custGeom>
            <a:avLst/>
            <a:gdLst/>
            <a:ahLst/>
            <a:cxnLst/>
            <a:rect l="l" t="t" r="r" b="b"/>
            <a:pathLst>
              <a:path w="165607" h="225551">
                <a:moveTo>
                  <a:pt x="99821" y="0"/>
                </a:moveTo>
                <a:lnTo>
                  <a:pt x="114585" y="642"/>
                </a:lnTo>
                <a:lnTo>
                  <a:pt x="128070" y="2576"/>
                </a:lnTo>
                <a:lnTo>
                  <a:pt x="140286" y="5806"/>
                </a:lnTo>
                <a:lnTo>
                  <a:pt x="151237" y="10340"/>
                </a:lnTo>
                <a:lnTo>
                  <a:pt x="159765" y="15366"/>
                </a:lnTo>
                <a:lnTo>
                  <a:pt x="143890" y="47370"/>
                </a:lnTo>
                <a:lnTo>
                  <a:pt x="135021" y="40926"/>
                </a:lnTo>
                <a:lnTo>
                  <a:pt x="123485" y="36677"/>
                </a:lnTo>
                <a:lnTo>
                  <a:pt x="109263" y="34624"/>
                </a:lnTo>
                <a:lnTo>
                  <a:pt x="102234" y="34416"/>
                </a:lnTo>
                <a:lnTo>
                  <a:pt x="89085" y="35879"/>
                </a:lnTo>
                <a:lnTo>
                  <a:pt x="77191" y="40267"/>
                </a:lnTo>
                <a:lnTo>
                  <a:pt x="66540" y="47579"/>
                </a:lnTo>
                <a:lnTo>
                  <a:pt x="57530" y="57276"/>
                </a:lnTo>
                <a:lnTo>
                  <a:pt x="50995" y="67424"/>
                </a:lnTo>
                <a:lnTo>
                  <a:pt x="45984" y="78631"/>
                </a:lnTo>
                <a:lnTo>
                  <a:pt x="42507" y="90913"/>
                </a:lnTo>
                <a:lnTo>
                  <a:pt x="40570" y="104284"/>
                </a:lnTo>
                <a:lnTo>
                  <a:pt x="40131" y="115062"/>
                </a:lnTo>
                <a:lnTo>
                  <a:pt x="40920" y="129751"/>
                </a:lnTo>
                <a:lnTo>
                  <a:pt x="43274" y="143023"/>
                </a:lnTo>
                <a:lnTo>
                  <a:pt x="47178" y="154891"/>
                </a:lnTo>
                <a:lnTo>
                  <a:pt x="52616" y="165373"/>
                </a:lnTo>
                <a:lnTo>
                  <a:pt x="56260" y="170561"/>
                </a:lnTo>
                <a:lnTo>
                  <a:pt x="65614" y="180036"/>
                </a:lnTo>
                <a:lnTo>
                  <a:pt x="76486" y="186610"/>
                </a:lnTo>
                <a:lnTo>
                  <a:pt x="88890" y="190283"/>
                </a:lnTo>
                <a:lnTo>
                  <a:pt x="99440" y="191134"/>
                </a:lnTo>
                <a:lnTo>
                  <a:pt x="113401" y="189864"/>
                </a:lnTo>
                <a:lnTo>
                  <a:pt x="125851" y="186052"/>
                </a:lnTo>
                <a:lnTo>
                  <a:pt x="136769" y="179699"/>
                </a:lnTo>
                <a:lnTo>
                  <a:pt x="146135" y="170805"/>
                </a:lnTo>
                <a:lnTo>
                  <a:pt x="147573" y="169037"/>
                </a:lnTo>
                <a:lnTo>
                  <a:pt x="165607" y="200405"/>
                </a:lnTo>
                <a:lnTo>
                  <a:pt x="156818" y="208319"/>
                </a:lnTo>
                <a:lnTo>
                  <a:pt x="146718" y="214742"/>
                </a:lnTo>
                <a:lnTo>
                  <a:pt x="135308" y="219674"/>
                </a:lnTo>
                <a:lnTo>
                  <a:pt x="122588" y="223115"/>
                </a:lnTo>
                <a:lnTo>
                  <a:pt x="108558" y="225065"/>
                </a:lnTo>
                <a:lnTo>
                  <a:pt x="96265" y="225551"/>
                </a:lnTo>
                <a:lnTo>
                  <a:pt x="81763" y="224735"/>
                </a:lnTo>
                <a:lnTo>
                  <a:pt x="68373" y="222286"/>
                </a:lnTo>
                <a:lnTo>
                  <a:pt x="56093" y="218203"/>
                </a:lnTo>
                <a:lnTo>
                  <a:pt x="44918" y="212488"/>
                </a:lnTo>
                <a:lnTo>
                  <a:pt x="34846" y="205140"/>
                </a:lnTo>
                <a:lnTo>
                  <a:pt x="25873" y="196159"/>
                </a:lnTo>
                <a:lnTo>
                  <a:pt x="18334" y="186071"/>
                </a:lnTo>
                <a:lnTo>
                  <a:pt x="12511" y="175737"/>
                </a:lnTo>
                <a:lnTo>
                  <a:pt x="7800" y="164447"/>
                </a:lnTo>
                <a:lnTo>
                  <a:pt x="4199" y="152199"/>
                </a:lnTo>
                <a:lnTo>
                  <a:pt x="1706" y="138991"/>
                </a:lnTo>
                <a:lnTo>
                  <a:pt x="317" y="124819"/>
                </a:lnTo>
                <a:lnTo>
                  <a:pt x="0" y="113411"/>
                </a:lnTo>
                <a:lnTo>
                  <a:pt x="612" y="99409"/>
                </a:lnTo>
                <a:lnTo>
                  <a:pt x="2453" y="86109"/>
                </a:lnTo>
                <a:lnTo>
                  <a:pt x="5528" y="73509"/>
                </a:lnTo>
                <a:lnTo>
                  <a:pt x="9841" y="61604"/>
                </a:lnTo>
                <a:lnTo>
                  <a:pt x="15398" y="50394"/>
                </a:lnTo>
                <a:lnTo>
                  <a:pt x="22203" y="39875"/>
                </a:lnTo>
                <a:lnTo>
                  <a:pt x="28066" y="32512"/>
                </a:lnTo>
                <a:lnTo>
                  <a:pt x="37502" y="22902"/>
                </a:lnTo>
                <a:lnTo>
                  <a:pt x="47753" y="14963"/>
                </a:lnTo>
                <a:lnTo>
                  <a:pt x="58822" y="8701"/>
                </a:lnTo>
                <a:lnTo>
                  <a:pt x="70713" y="4121"/>
                </a:lnTo>
                <a:lnTo>
                  <a:pt x="83429" y="1230"/>
                </a:lnTo>
                <a:lnTo>
                  <a:pt x="96972" y="35"/>
                </a:lnTo>
                <a:lnTo>
                  <a:pt x="998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02966" y="524383"/>
            <a:ext cx="165607" cy="225551"/>
          </a:xfrm>
          <a:custGeom>
            <a:avLst/>
            <a:gdLst/>
            <a:ahLst/>
            <a:cxnLst/>
            <a:rect l="l" t="t" r="r" b="b"/>
            <a:pathLst>
              <a:path w="165607" h="225551">
                <a:moveTo>
                  <a:pt x="99821" y="0"/>
                </a:moveTo>
                <a:lnTo>
                  <a:pt x="114585" y="642"/>
                </a:lnTo>
                <a:lnTo>
                  <a:pt x="128070" y="2576"/>
                </a:lnTo>
                <a:lnTo>
                  <a:pt x="140286" y="5806"/>
                </a:lnTo>
                <a:lnTo>
                  <a:pt x="151237" y="10340"/>
                </a:lnTo>
                <a:lnTo>
                  <a:pt x="159765" y="15366"/>
                </a:lnTo>
                <a:lnTo>
                  <a:pt x="143890" y="47370"/>
                </a:lnTo>
                <a:lnTo>
                  <a:pt x="135021" y="40926"/>
                </a:lnTo>
                <a:lnTo>
                  <a:pt x="123485" y="36677"/>
                </a:lnTo>
                <a:lnTo>
                  <a:pt x="109263" y="34624"/>
                </a:lnTo>
                <a:lnTo>
                  <a:pt x="102234" y="34416"/>
                </a:lnTo>
                <a:lnTo>
                  <a:pt x="89085" y="35879"/>
                </a:lnTo>
                <a:lnTo>
                  <a:pt x="77191" y="40267"/>
                </a:lnTo>
                <a:lnTo>
                  <a:pt x="66540" y="47579"/>
                </a:lnTo>
                <a:lnTo>
                  <a:pt x="57531" y="57276"/>
                </a:lnTo>
                <a:lnTo>
                  <a:pt x="50995" y="67424"/>
                </a:lnTo>
                <a:lnTo>
                  <a:pt x="45984" y="78631"/>
                </a:lnTo>
                <a:lnTo>
                  <a:pt x="42507" y="90913"/>
                </a:lnTo>
                <a:lnTo>
                  <a:pt x="40570" y="104284"/>
                </a:lnTo>
                <a:lnTo>
                  <a:pt x="40131" y="115062"/>
                </a:lnTo>
                <a:lnTo>
                  <a:pt x="40920" y="129751"/>
                </a:lnTo>
                <a:lnTo>
                  <a:pt x="43274" y="143023"/>
                </a:lnTo>
                <a:lnTo>
                  <a:pt x="47178" y="154891"/>
                </a:lnTo>
                <a:lnTo>
                  <a:pt x="52616" y="165373"/>
                </a:lnTo>
                <a:lnTo>
                  <a:pt x="56260" y="170561"/>
                </a:lnTo>
                <a:lnTo>
                  <a:pt x="65614" y="180036"/>
                </a:lnTo>
                <a:lnTo>
                  <a:pt x="76486" y="186610"/>
                </a:lnTo>
                <a:lnTo>
                  <a:pt x="88890" y="190283"/>
                </a:lnTo>
                <a:lnTo>
                  <a:pt x="99440" y="191134"/>
                </a:lnTo>
                <a:lnTo>
                  <a:pt x="113401" y="189864"/>
                </a:lnTo>
                <a:lnTo>
                  <a:pt x="125851" y="186052"/>
                </a:lnTo>
                <a:lnTo>
                  <a:pt x="136769" y="179699"/>
                </a:lnTo>
                <a:lnTo>
                  <a:pt x="146135" y="170805"/>
                </a:lnTo>
                <a:lnTo>
                  <a:pt x="147573" y="169037"/>
                </a:lnTo>
                <a:lnTo>
                  <a:pt x="165607" y="200405"/>
                </a:lnTo>
                <a:lnTo>
                  <a:pt x="156818" y="208319"/>
                </a:lnTo>
                <a:lnTo>
                  <a:pt x="146718" y="214742"/>
                </a:lnTo>
                <a:lnTo>
                  <a:pt x="135308" y="219674"/>
                </a:lnTo>
                <a:lnTo>
                  <a:pt x="122588" y="223115"/>
                </a:lnTo>
                <a:lnTo>
                  <a:pt x="108558" y="225065"/>
                </a:lnTo>
                <a:lnTo>
                  <a:pt x="96265" y="225551"/>
                </a:lnTo>
                <a:lnTo>
                  <a:pt x="81763" y="224735"/>
                </a:lnTo>
                <a:lnTo>
                  <a:pt x="68373" y="222286"/>
                </a:lnTo>
                <a:lnTo>
                  <a:pt x="56093" y="218203"/>
                </a:lnTo>
                <a:lnTo>
                  <a:pt x="44918" y="212488"/>
                </a:lnTo>
                <a:lnTo>
                  <a:pt x="34846" y="205140"/>
                </a:lnTo>
                <a:lnTo>
                  <a:pt x="25873" y="196159"/>
                </a:lnTo>
                <a:lnTo>
                  <a:pt x="18334" y="186071"/>
                </a:lnTo>
                <a:lnTo>
                  <a:pt x="12511" y="175737"/>
                </a:lnTo>
                <a:lnTo>
                  <a:pt x="7800" y="164447"/>
                </a:lnTo>
                <a:lnTo>
                  <a:pt x="4199" y="152199"/>
                </a:lnTo>
                <a:lnTo>
                  <a:pt x="1706" y="138991"/>
                </a:lnTo>
                <a:lnTo>
                  <a:pt x="317" y="124819"/>
                </a:lnTo>
                <a:lnTo>
                  <a:pt x="0" y="113411"/>
                </a:lnTo>
                <a:lnTo>
                  <a:pt x="612" y="99409"/>
                </a:lnTo>
                <a:lnTo>
                  <a:pt x="2453" y="86109"/>
                </a:lnTo>
                <a:lnTo>
                  <a:pt x="5528" y="73509"/>
                </a:lnTo>
                <a:lnTo>
                  <a:pt x="9841" y="61604"/>
                </a:lnTo>
                <a:lnTo>
                  <a:pt x="15398" y="50394"/>
                </a:lnTo>
                <a:lnTo>
                  <a:pt x="22203" y="39875"/>
                </a:lnTo>
                <a:lnTo>
                  <a:pt x="28066" y="32512"/>
                </a:lnTo>
                <a:lnTo>
                  <a:pt x="37502" y="22902"/>
                </a:lnTo>
                <a:lnTo>
                  <a:pt x="47753" y="14963"/>
                </a:lnTo>
                <a:lnTo>
                  <a:pt x="58822" y="8701"/>
                </a:lnTo>
                <a:lnTo>
                  <a:pt x="70713" y="4121"/>
                </a:lnTo>
                <a:lnTo>
                  <a:pt x="83429" y="1230"/>
                </a:lnTo>
                <a:lnTo>
                  <a:pt x="96972" y="35"/>
                </a:lnTo>
                <a:lnTo>
                  <a:pt x="998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8510" y="524255"/>
            <a:ext cx="190500" cy="225679"/>
          </a:xfrm>
          <a:custGeom>
            <a:avLst/>
            <a:gdLst/>
            <a:ahLst/>
            <a:cxnLst/>
            <a:rect l="l" t="t" r="r" b="b"/>
            <a:pathLst>
              <a:path w="190500" h="225679">
                <a:moveTo>
                  <a:pt x="93725" y="0"/>
                </a:moveTo>
                <a:lnTo>
                  <a:pt x="108536" y="785"/>
                </a:lnTo>
                <a:lnTo>
                  <a:pt x="122160" y="3139"/>
                </a:lnTo>
                <a:lnTo>
                  <a:pt x="134593" y="7058"/>
                </a:lnTo>
                <a:lnTo>
                  <a:pt x="145831" y="12539"/>
                </a:lnTo>
                <a:lnTo>
                  <a:pt x="155872" y="19579"/>
                </a:lnTo>
                <a:lnTo>
                  <a:pt x="164713" y="28174"/>
                </a:lnTo>
                <a:lnTo>
                  <a:pt x="172467" y="38390"/>
                </a:lnTo>
                <a:lnTo>
                  <a:pt x="178220" y="48610"/>
                </a:lnTo>
                <a:lnTo>
                  <a:pt x="182868" y="59868"/>
                </a:lnTo>
                <a:lnTo>
                  <a:pt x="186413" y="72161"/>
                </a:lnTo>
                <a:lnTo>
                  <a:pt x="188859" y="85487"/>
                </a:lnTo>
                <a:lnTo>
                  <a:pt x="190207" y="99843"/>
                </a:lnTo>
                <a:lnTo>
                  <a:pt x="190500" y="110998"/>
                </a:lnTo>
                <a:lnTo>
                  <a:pt x="189955" y="125826"/>
                </a:lnTo>
                <a:lnTo>
                  <a:pt x="188321" y="139732"/>
                </a:lnTo>
                <a:lnTo>
                  <a:pt x="185594" y="152719"/>
                </a:lnTo>
                <a:lnTo>
                  <a:pt x="181772" y="164791"/>
                </a:lnTo>
                <a:lnTo>
                  <a:pt x="176853" y="175955"/>
                </a:lnTo>
                <a:lnTo>
                  <a:pt x="170834" y="186214"/>
                </a:lnTo>
                <a:lnTo>
                  <a:pt x="164464" y="194691"/>
                </a:lnTo>
                <a:lnTo>
                  <a:pt x="155673" y="203729"/>
                </a:lnTo>
                <a:lnTo>
                  <a:pt x="145771" y="211221"/>
                </a:lnTo>
                <a:lnTo>
                  <a:pt x="134765" y="217162"/>
                </a:lnTo>
                <a:lnTo>
                  <a:pt x="122661" y="221544"/>
                </a:lnTo>
                <a:lnTo>
                  <a:pt x="109465" y="224363"/>
                </a:lnTo>
                <a:lnTo>
                  <a:pt x="95184" y="225611"/>
                </a:lnTo>
                <a:lnTo>
                  <a:pt x="90804" y="225679"/>
                </a:lnTo>
                <a:lnTo>
                  <a:pt x="76327" y="224773"/>
                </a:lnTo>
                <a:lnTo>
                  <a:pt x="63057" y="222059"/>
                </a:lnTo>
                <a:lnTo>
                  <a:pt x="50996" y="217539"/>
                </a:lnTo>
                <a:lnTo>
                  <a:pt x="40143" y="211219"/>
                </a:lnTo>
                <a:lnTo>
                  <a:pt x="30499" y="203101"/>
                </a:lnTo>
                <a:lnTo>
                  <a:pt x="23367" y="194945"/>
                </a:lnTo>
                <a:lnTo>
                  <a:pt x="17039" y="185527"/>
                </a:lnTo>
                <a:lnTo>
                  <a:pt x="11711" y="175151"/>
                </a:lnTo>
                <a:lnTo>
                  <a:pt x="7383" y="163816"/>
                </a:lnTo>
                <a:lnTo>
                  <a:pt x="4050" y="151519"/>
                </a:lnTo>
                <a:lnTo>
                  <a:pt x="1712" y="138258"/>
                </a:lnTo>
                <a:lnTo>
                  <a:pt x="366" y="124029"/>
                </a:lnTo>
                <a:lnTo>
                  <a:pt x="0" y="110998"/>
                </a:lnTo>
                <a:lnTo>
                  <a:pt x="600" y="97066"/>
                </a:lnTo>
                <a:lnTo>
                  <a:pt x="2403" y="83802"/>
                </a:lnTo>
                <a:lnTo>
                  <a:pt x="5408" y="71206"/>
                </a:lnTo>
                <a:lnTo>
                  <a:pt x="9614" y="59283"/>
                </a:lnTo>
                <a:lnTo>
                  <a:pt x="15022" y="48034"/>
                </a:lnTo>
                <a:lnTo>
                  <a:pt x="21632" y="37463"/>
                </a:lnTo>
                <a:lnTo>
                  <a:pt x="34607" y="22326"/>
                </a:lnTo>
                <a:lnTo>
                  <a:pt x="44659" y="14212"/>
                </a:lnTo>
                <a:lnTo>
                  <a:pt x="55682" y="7919"/>
                </a:lnTo>
                <a:lnTo>
                  <a:pt x="67678" y="3450"/>
                </a:lnTo>
                <a:lnTo>
                  <a:pt x="80645" y="811"/>
                </a:lnTo>
                <a:lnTo>
                  <a:pt x="937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5875" y="2786062"/>
            <a:ext cx="5515736" cy="3738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9525" y="2779712"/>
            <a:ext cx="5528436" cy="3751453"/>
          </a:xfrm>
          <a:custGeom>
            <a:avLst/>
            <a:gdLst/>
            <a:ahLst/>
            <a:cxnLst/>
            <a:rect l="l" t="t" r="r" b="b"/>
            <a:pathLst>
              <a:path w="5528436" h="3751453">
                <a:moveTo>
                  <a:pt x="0" y="3751453"/>
                </a:moveTo>
                <a:lnTo>
                  <a:pt x="5528436" y="3751453"/>
                </a:lnTo>
                <a:lnTo>
                  <a:pt x="5528436" y="0"/>
                </a:lnTo>
                <a:lnTo>
                  <a:pt x="0" y="0"/>
                </a:lnTo>
                <a:lnTo>
                  <a:pt x="0" y="3751453"/>
                </a:lnTo>
                <a:close/>
              </a:path>
            </a:pathLst>
          </a:custGeom>
          <a:ln w="12699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0220" y="948991"/>
            <a:ext cx="5803673" cy="1691513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ilih</a:t>
            </a:r>
            <a:r>
              <a:rPr sz="1600" spc="-2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19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S</a:t>
            </a:r>
            <a:r>
              <a:rPr sz="1600" b="1" spc="-4" dirty="0" smtClean="0">
                <a:latin typeface="Trebuchet MS"/>
                <a:cs typeface="Trebuchet MS"/>
              </a:rPr>
              <a:t>e</a:t>
            </a:r>
            <a:r>
              <a:rPr sz="1600" b="1" spc="0" dirty="0" smtClean="0">
                <a:latin typeface="Trebuchet MS"/>
                <a:cs typeface="Trebuchet MS"/>
              </a:rPr>
              <a:t>arch</a:t>
            </a:r>
            <a:r>
              <a:rPr sz="1600" b="1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bagian</a:t>
            </a:r>
            <a:r>
              <a:rPr sz="1600" spc="-3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ma.</a:t>
            </a:r>
            <a:endParaRPr sz="1600" dirty="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ilih</a:t>
            </a:r>
            <a:r>
              <a:rPr sz="1600" spc="-2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endParaRPr sz="1600" dirty="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j</a:t>
            </a:r>
            <a:r>
              <a:rPr sz="1600" spc="0" dirty="0" smtClean="0">
                <a:latin typeface="Trebuchet MS"/>
                <a:cs typeface="Trebuchet MS"/>
              </a:rPr>
              <a:t>umlah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bar</a:t>
            </a:r>
            <a:r>
              <a:rPr sz="1600" spc="4" dirty="0" smtClean="0">
                <a:latin typeface="Trebuchet MS"/>
                <a:cs typeface="Trebuchet MS"/>
              </a:rPr>
              <a:t>i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</a:t>
            </a:r>
            <a:r>
              <a:rPr sz="1600" spc="-23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alaman</a:t>
            </a:r>
            <a:r>
              <a:rPr sz="1600" spc="-5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dalam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ilan.</a:t>
            </a:r>
            <a:endParaRPr sz="1600" dirty="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4.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ilih</a:t>
            </a:r>
            <a:r>
              <a:rPr sz="1600" spc="-2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dasar</a:t>
            </a:r>
            <a:r>
              <a:rPr sz="1600" spc="-3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g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8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field</a:t>
            </a:r>
            <a:endParaRPr sz="1600" dirty="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5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5.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9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uliskan k</a:t>
            </a:r>
            <a:r>
              <a:rPr sz="1600" spc="-9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ndisi</a:t>
            </a:r>
            <a:r>
              <a:rPr sz="1600" spc="-1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carian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6.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ndi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pen</a:t>
            </a:r>
            <a:r>
              <a:rPr sz="1600" spc="4" dirty="0" smtClean="0">
                <a:latin typeface="Trebuchet MS"/>
                <a:cs typeface="Trebuchet MS"/>
              </a:rPr>
              <a:t>c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ian</a:t>
            </a:r>
            <a:r>
              <a:rPr sz="1600" spc="-7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masin</a:t>
            </a:r>
            <a:r>
              <a:rPr sz="1600" spc="39" dirty="0" smtClean="0">
                <a:latin typeface="Trebuchet MS"/>
                <a:cs typeface="Trebuchet MS"/>
              </a:rPr>
              <a:t>g</a:t>
            </a:r>
            <a:r>
              <a:rPr sz="1600" spc="0" dirty="0" smtClean="0">
                <a:latin typeface="Trebuchet MS"/>
                <a:cs typeface="Trebuchet MS"/>
              </a:rPr>
              <a:t>-masing</a:t>
            </a:r>
            <a:r>
              <a:rPr sz="1600" spc="-7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endParaRPr sz="1600" dirty="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7.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ilih</a:t>
            </a:r>
            <a:r>
              <a:rPr sz="1600" spc="-2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</a:t>
            </a:r>
            <a:r>
              <a:rPr sz="1600" b="1" spc="0" dirty="0" smtClean="0">
                <a:latin typeface="Trebuchet MS"/>
                <a:cs typeface="Trebuchet MS"/>
              </a:rPr>
              <a:t>o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ku</a:t>
            </a:r>
            <a:r>
              <a:rPr sz="1600" spc="4" dirty="0" smtClean="0">
                <a:latin typeface="Trebuchet MS"/>
                <a:cs typeface="Trebuchet MS"/>
              </a:rPr>
              <a:t>s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7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pen</a:t>
            </a:r>
            <a:r>
              <a:rPr sz="1600" spc="4" dirty="0" smtClean="0">
                <a:latin typeface="Trebuchet MS"/>
                <a:cs typeface="Trebuchet MS"/>
              </a:rPr>
              <a:t>c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ian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525" y="2779712"/>
            <a:ext cx="5528436" cy="3751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239260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277868" y="545274"/>
            <a:ext cx="100457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11" name="object 11"/>
          <p:cNvSpPr txBox="1"/>
          <p:nvPr/>
        </p:nvSpPr>
        <p:spPr>
          <a:xfrm>
            <a:off x="4277868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0" name="object 10"/>
          <p:cNvSpPr txBox="1"/>
          <p:nvPr/>
        </p:nvSpPr>
        <p:spPr>
          <a:xfrm>
            <a:off x="3479546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36952" y="545274"/>
            <a:ext cx="38608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75560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2575560" y="629983"/>
            <a:ext cx="72135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752322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926058" y="528065"/>
            <a:ext cx="38696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4755" y="528065"/>
            <a:ext cx="98513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2322" y="629983"/>
            <a:ext cx="3869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135039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4383"/>
            <a:ext cx="3758514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2104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809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125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543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12870" y="528065"/>
            <a:ext cx="185419" cy="218059"/>
          </a:xfrm>
          <a:custGeom>
            <a:avLst/>
            <a:gdLst/>
            <a:ahLst/>
            <a:cxnLst/>
            <a:rect l="l" t="t" r="r" b="b"/>
            <a:pathLst>
              <a:path w="185419" h="218059">
                <a:moveTo>
                  <a:pt x="0" y="0"/>
                </a:moveTo>
                <a:lnTo>
                  <a:pt x="41020" y="0"/>
                </a:lnTo>
                <a:lnTo>
                  <a:pt x="92709" y="93091"/>
                </a:lnTo>
                <a:lnTo>
                  <a:pt x="144525" y="0"/>
                </a:lnTo>
                <a:lnTo>
                  <a:pt x="185419" y="0"/>
                </a:lnTo>
                <a:lnTo>
                  <a:pt x="112140" y="128650"/>
                </a:lnTo>
                <a:lnTo>
                  <a:pt x="112140" y="218059"/>
                </a:lnTo>
                <a:lnTo>
                  <a:pt x="73532" y="218059"/>
                </a:lnTo>
                <a:lnTo>
                  <a:pt x="73532" y="128650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31767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2" y="0"/>
                </a:lnTo>
                <a:lnTo>
                  <a:pt x="121539" y="131572"/>
                </a:lnTo>
                <a:lnTo>
                  <a:pt x="121539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2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29076" y="528065"/>
            <a:ext cx="158750" cy="221107"/>
          </a:xfrm>
          <a:custGeom>
            <a:avLst/>
            <a:gdLst/>
            <a:ahLst/>
            <a:cxnLst/>
            <a:rect l="l" t="t" r="r" b="b"/>
            <a:pathLst>
              <a:path w="158750" h="221107">
                <a:moveTo>
                  <a:pt x="0" y="0"/>
                </a:moveTo>
                <a:lnTo>
                  <a:pt x="18541" y="0"/>
                </a:lnTo>
                <a:lnTo>
                  <a:pt x="121538" y="131572"/>
                </a:lnTo>
                <a:lnTo>
                  <a:pt x="121538" y="0"/>
                </a:lnTo>
                <a:lnTo>
                  <a:pt x="158750" y="0"/>
                </a:lnTo>
                <a:lnTo>
                  <a:pt x="158750" y="221107"/>
                </a:lnTo>
                <a:lnTo>
                  <a:pt x="143001" y="221107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44494" y="528065"/>
            <a:ext cx="38607" cy="218059"/>
          </a:xfrm>
          <a:custGeom>
            <a:avLst/>
            <a:gdLst/>
            <a:ahLst/>
            <a:cxnLst/>
            <a:rect l="l" t="t" r="r" b="b"/>
            <a:pathLst>
              <a:path w="38607" h="218059">
                <a:moveTo>
                  <a:pt x="0" y="0"/>
                </a:moveTo>
                <a:lnTo>
                  <a:pt x="38607" y="0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81020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67229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2078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32152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47570" y="528065"/>
            <a:ext cx="38607" cy="218059"/>
          </a:xfrm>
          <a:custGeom>
            <a:avLst/>
            <a:gdLst/>
            <a:ahLst/>
            <a:cxnLst/>
            <a:rect l="l" t="t" r="r" b="b"/>
            <a:pathLst>
              <a:path w="38607" h="218059">
                <a:moveTo>
                  <a:pt x="0" y="0"/>
                </a:moveTo>
                <a:lnTo>
                  <a:pt x="38607" y="0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36268" y="528065"/>
            <a:ext cx="143637" cy="218059"/>
          </a:xfrm>
          <a:custGeom>
            <a:avLst/>
            <a:gdLst/>
            <a:ahLst/>
            <a:cxnLst/>
            <a:rect l="l" t="t" r="r" b="b"/>
            <a:pathLst>
              <a:path w="143637" h="218059">
                <a:moveTo>
                  <a:pt x="0" y="0"/>
                </a:moveTo>
                <a:lnTo>
                  <a:pt x="143637" y="0"/>
                </a:lnTo>
                <a:lnTo>
                  <a:pt x="143637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5315" y="85471"/>
                </a:lnTo>
                <a:lnTo>
                  <a:pt x="115315" y="118363"/>
                </a:lnTo>
                <a:lnTo>
                  <a:pt x="38607" y="118363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8750" y="528065"/>
            <a:ext cx="161950" cy="221869"/>
          </a:xfrm>
          <a:custGeom>
            <a:avLst/>
            <a:gdLst/>
            <a:ahLst/>
            <a:cxnLst/>
            <a:rect l="l" t="t" r="r" b="b"/>
            <a:pathLst>
              <a:path w="161950" h="221869">
                <a:moveTo>
                  <a:pt x="0" y="0"/>
                </a:moveTo>
                <a:lnTo>
                  <a:pt x="38696" y="0"/>
                </a:lnTo>
                <a:lnTo>
                  <a:pt x="38696" y="147828"/>
                </a:lnTo>
                <a:lnTo>
                  <a:pt x="40551" y="161294"/>
                </a:lnTo>
                <a:lnTo>
                  <a:pt x="46114" y="172517"/>
                </a:lnTo>
                <a:lnTo>
                  <a:pt x="59360" y="183519"/>
                </a:lnTo>
                <a:lnTo>
                  <a:pt x="71933" y="187039"/>
                </a:lnTo>
                <a:lnTo>
                  <a:pt x="78879" y="187451"/>
                </a:lnTo>
                <a:lnTo>
                  <a:pt x="93102" y="185991"/>
                </a:lnTo>
                <a:lnTo>
                  <a:pt x="104794" y="181585"/>
                </a:lnTo>
                <a:lnTo>
                  <a:pt x="111544" y="176657"/>
                </a:lnTo>
                <a:lnTo>
                  <a:pt x="119008" y="166757"/>
                </a:lnTo>
                <a:lnTo>
                  <a:pt x="122752" y="154332"/>
                </a:lnTo>
                <a:lnTo>
                  <a:pt x="123228" y="147066"/>
                </a:lnTo>
                <a:lnTo>
                  <a:pt x="123228" y="0"/>
                </a:lnTo>
                <a:lnTo>
                  <a:pt x="161950" y="0"/>
                </a:lnTo>
                <a:lnTo>
                  <a:pt x="161950" y="150113"/>
                </a:lnTo>
                <a:lnTo>
                  <a:pt x="160846" y="164272"/>
                </a:lnTo>
                <a:lnTo>
                  <a:pt x="157530" y="177030"/>
                </a:lnTo>
                <a:lnTo>
                  <a:pt x="151995" y="188372"/>
                </a:lnTo>
                <a:lnTo>
                  <a:pt x="144235" y="198281"/>
                </a:lnTo>
                <a:lnTo>
                  <a:pt x="129692" y="209711"/>
                </a:lnTo>
                <a:lnTo>
                  <a:pt x="118790" y="215062"/>
                </a:lnTo>
                <a:lnTo>
                  <a:pt x="106664" y="218872"/>
                </a:lnTo>
                <a:lnTo>
                  <a:pt x="93315" y="221141"/>
                </a:lnTo>
                <a:lnTo>
                  <a:pt x="79171" y="221869"/>
                </a:lnTo>
                <a:lnTo>
                  <a:pt x="64229" y="221071"/>
                </a:lnTo>
                <a:lnTo>
                  <a:pt x="50768" y="218680"/>
                </a:lnTo>
                <a:lnTo>
                  <a:pt x="38787" y="214695"/>
                </a:lnTo>
                <a:lnTo>
                  <a:pt x="28286" y="209115"/>
                </a:lnTo>
                <a:lnTo>
                  <a:pt x="20612" y="203200"/>
                </a:lnTo>
                <a:lnTo>
                  <a:pt x="12458" y="194113"/>
                </a:lnTo>
                <a:lnTo>
                  <a:pt x="6346" y="183463"/>
                </a:lnTo>
                <a:lnTo>
                  <a:pt x="2276" y="171232"/>
                </a:lnTo>
                <a:lnTo>
                  <a:pt x="248" y="157403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06017" y="527176"/>
            <a:ext cx="115443" cy="218948"/>
          </a:xfrm>
          <a:custGeom>
            <a:avLst/>
            <a:gdLst/>
            <a:ahLst/>
            <a:cxnLst/>
            <a:rect l="l" t="t" r="r" b="b"/>
            <a:pathLst>
              <a:path w="115443" h="218948">
                <a:moveTo>
                  <a:pt x="82296" y="0"/>
                </a:moveTo>
                <a:lnTo>
                  <a:pt x="115443" y="0"/>
                </a:lnTo>
                <a:lnTo>
                  <a:pt x="33401" y="218948"/>
                </a:lnTo>
                <a:lnTo>
                  <a:pt x="0" y="218948"/>
                </a:lnTo>
                <a:lnTo>
                  <a:pt x="82296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728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28594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2204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7622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26766" y="524383"/>
            <a:ext cx="131952" cy="225551"/>
          </a:xfrm>
          <a:custGeom>
            <a:avLst/>
            <a:gdLst/>
            <a:ahLst/>
            <a:cxnLst/>
            <a:rect l="l" t="t" r="r" b="b"/>
            <a:pathLst>
              <a:path w="131952" h="225551">
                <a:moveTo>
                  <a:pt x="66547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6" y="14224"/>
                </a:lnTo>
                <a:lnTo>
                  <a:pt x="110235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2" y="32892"/>
                </a:lnTo>
                <a:lnTo>
                  <a:pt x="51434" y="35305"/>
                </a:lnTo>
                <a:lnTo>
                  <a:pt x="46481" y="40004"/>
                </a:lnTo>
                <a:lnTo>
                  <a:pt x="41528" y="44703"/>
                </a:lnTo>
                <a:lnTo>
                  <a:pt x="39115" y="50800"/>
                </a:lnTo>
                <a:lnTo>
                  <a:pt x="39115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0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2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0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3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1" y="167258"/>
                </a:lnTo>
                <a:lnTo>
                  <a:pt x="93471" y="159892"/>
                </a:lnTo>
                <a:lnTo>
                  <a:pt x="90804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3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1" y="102615"/>
                </a:lnTo>
                <a:lnTo>
                  <a:pt x="12700" y="97281"/>
                </a:lnTo>
                <a:lnTo>
                  <a:pt x="8254" y="90804"/>
                </a:lnTo>
                <a:lnTo>
                  <a:pt x="5079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2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80945" y="524383"/>
            <a:ext cx="131953" cy="225551"/>
          </a:xfrm>
          <a:custGeom>
            <a:avLst/>
            <a:gdLst/>
            <a:ahLst/>
            <a:cxnLst/>
            <a:rect l="l" t="t" r="r" b="b"/>
            <a:pathLst>
              <a:path w="131953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7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3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1" y="40004"/>
                </a:lnTo>
                <a:lnTo>
                  <a:pt x="41529" y="44703"/>
                </a:lnTo>
                <a:lnTo>
                  <a:pt x="39116" y="50800"/>
                </a:lnTo>
                <a:lnTo>
                  <a:pt x="39116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5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1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3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1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9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2" y="167258"/>
                </a:lnTo>
                <a:lnTo>
                  <a:pt x="93472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599" y="1285875"/>
            <a:ext cx="7239000" cy="348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249" y="1279525"/>
            <a:ext cx="7251700" cy="361569"/>
          </a:xfrm>
          <a:custGeom>
            <a:avLst/>
            <a:gdLst/>
            <a:ahLst/>
            <a:cxnLst/>
            <a:rect l="l" t="t" r="r" b="b"/>
            <a:pathLst>
              <a:path w="7251700" h="361569">
                <a:moveTo>
                  <a:pt x="0" y="361569"/>
                </a:moveTo>
                <a:lnTo>
                  <a:pt x="7251700" y="361569"/>
                </a:lnTo>
                <a:lnTo>
                  <a:pt x="7251700" y="0"/>
                </a:lnTo>
                <a:lnTo>
                  <a:pt x="0" y="0"/>
                </a:lnTo>
                <a:lnTo>
                  <a:pt x="0" y="361569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19" y="1949370"/>
            <a:ext cx="6778501" cy="2667127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22691">
              <a:lnSpc>
                <a:spcPts val="1745"/>
              </a:lnSpc>
            </a:pPr>
            <a:r>
              <a:rPr sz="1600" spc="-3" dirty="0" smtClean="0">
                <a:latin typeface="Trebuchet MS"/>
                <a:cs typeface="Trebuchet MS"/>
              </a:rPr>
              <a:t>Browse, untuk melihat data (record) tabel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</a:pPr>
            <a:r>
              <a:rPr sz="1600" spc="-2" dirty="0" smtClean="0">
                <a:latin typeface="Trebuchet MS"/>
                <a:cs typeface="Trebuchet MS"/>
              </a:rPr>
              <a:t>Structure, untuk melihat struktur tabel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0"/>
              </a:spcBef>
            </a:pPr>
            <a:r>
              <a:rPr sz="1600" spc="-3" dirty="0" smtClean="0">
                <a:latin typeface="Trebuchet MS"/>
                <a:cs typeface="Trebuchet MS"/>
              </a:rPr>
              <a:t>SQL, untuk mengeksekusi perintah SQL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0"/>
              </a:spcBef>
            </a:pPr>
            <a:r>
              <a:rPr sz="1600" spc="-4" dirty="0" smtClean="0">
                <a:latin typeface="Trebuchet MS"/>
                <a:cs typeface="Trebuchet MS"/>
              </a:rPr>
              <a:t>Search, untuk melakukan pencarian data dalam record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5"/>
              </a:spcBef>
            </a:pPr>
            <a:r>
              <a:rPr sz="1600" spc="-3" dirty="0" smtClean="0">
                <a:latin typeface="Trebuchet MS"/>
                <a:cs typeface="Trebuchet MS"/>
              </a:rPr>
              <a:t>Insert, untuk menambahkan data (record) baru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0"/>
              </a:spcBef>
            </a:pPr>
            <a:r>
              <a:rPr sz="1600" spc="-4" dirty="0" smtClean="0">
                <a:latin typeface="Trebuchet MS"/>
                <a:cs typeface="Trebuchet MS"/>
              </a:rPr>
              <a:t>Export, untuk mengeksport record dan tabel ke dalam format lain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0"/>
              </a:spcBef>
            </a:pPr>
            <a:r>
              <a:rPr sz="1600" spc="-3" dirty="0" smtClean="0">
                <a:latin typeface="Trebuchet MS"/>
                <a:cs typeface="Trebuchet MS"/>
              </a:rPr>
              <a:t>Import, untuk mengimport data dari hasil eksport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9954"/>
              </a:lnSpc>
              <a:spcBef>
                <a:spcPts val="60"/>
              </a:spcBef>
            </a:pPr>
            <a:r>
              <a:rPr sz="1600" spc="-3" dirty="0" smtClean="0">
                <a:latin typeface="Trebuchet MS"/>
                <a:cs typeface="Trebuchet MS"/>
              </a:rPr>
              <a:t>Operations, untuk operasi dalam tabel, seperti rename tabel, copy tabel, dsb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</a:pPr>
            <a:r>
              <a:rPr sz="1600" spc="-6" dirty="0" smtClean="0">
                <a:latin typeface="Trebuchet MS"/>
                <a:cs typeface="Trebuchet MS"/>
              </a:rPr>
              <a:t>Empty, untuk mengosongkan tabel (truncate)</a:t>
            </a:r>
            <a:endParaRPr sz="1600">
              <a:latin typeface="Trebuchet MS"/>
              <a:cs typeface="Trebuchet MS"/>
            </a:endParaRPr>
          </a:p>
          <a:p>
            <a:pPr marL="12700" marR="22691">
              <a:lnSpc>
                <a:spcPct val="96761"/>
              </a:lnSpc>
              <a:spcBef>
                <a:spcPts val="60"/>
              </a:spcBef>
            </a:pPr>
            <a:r>
              <a:rPr sz="1600" spc="-3" dirty="0" smtClean="0">
                <a:latin typeface="Trebuchet MS"/>
                <a:cs typeface="Trebuchet MS"/>
              </a:rPr>
              <a:t>Drop, untuk menghapus tabel beserta isinya (drop).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220" y="1993737"/>
            <a:ext cx="179901" cy="1880362"/>
          </a:xfrm>
          <a:prstGeom prst="rect">
            <a:avLst/>
          </a:prstGeom>
        </p:spPr>
        <p:txBody>
          <a:bodyPr wrap="square" lIns="0" tIns="8223" rIns="0" bIns="0" rtlCol="0">
            <a:noAutofit/>
          </a:bodyPr>
          <a:lstStyle/>
          <a:p>
            <a:pPr marL="12700" marR="0">
              <a:lnSpc>
                <a:spcPts val="1295"/>
              </a:lnSpc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1.</a:t>
            </a:r>
            <a:endParaRPr sz="1150">
              <a:latin typeface="Trebuchet MS"/>
              <a:cs typeface="Trebuchet MS"/>
            </a:endParaRPr>
          </a:p>
          <a:p>
            <a:pPr marL="12700" marR="0">
              <a:lnSpc>
                <a:spcPct val="96761"/>
              </a:lnSpc>
              <a:spcBef>
                <a:spcPts val="519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2.</a:t>
            </a:r>
            <a:endParaRPr sz="1150">
              <a:latin typeface="Trebuchet MS"/>
              <a:cs typeface="Trebuchet MS"/>
            </a:endParaRPr>
          </a:p>
          <a:p>
            <a:pPr marL="12700" marR="0">
              <a:lnSpc>
                <a:spcPct val="96761"/>
              </a:lnSpc>
              <a:spcBef>
                <a:spcPts val="584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3.</a:t>
            </a:r>
            <a:endParaRPr sz="1150">
              <a:latin typeface="Trebuchet MS"/>
              <a:cs typeface="Trebuchet MS"/>
            </a:endParaRPr>
          </a:p>
          <a:p>
            <a:pPr marL="12700" marR="0">
              <a:lnSpc>
                <a:spcPct val="96761"/>
              </a:lnSpc>
              <a:spcBef>
                <a:spcPts val="584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4.</a:t>
            </a:r>
            <a:endParaRPr sz="1150">
              <a:latin typeface="Trebuchet MS"/>
              <a:cs typeface="Trebuchet MS"/>
            </a:endParaRPr>
          </a:p>
          <a:p>
            <a:pPr marL="12700" marR="1">
              <a:lnSpc>
                <a:spcPct val="96761"/>
              </a:lnSpc>
              <a:spcBef>
                <a:spcPts val="586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5.</a:t>
            </a:r>
            <a:endParaRPr sz="1150">
              <a:latin typeface="Trebuchet MS"/>
              <a:cs typeface="Trebuchet MS"/>
            </a:endParaRPr>
          </a:p>
          <a:p>
            <a:pPr marL="12700" marR="0">
              <a:lnSpc>
                <a:spcPct val="96761"/>
              </a:lnSpc>
              <a:spcBef>
                <a:spcPts val="584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6.</a:t>
            </a:r>
            <a:endParaRPr sz="1150">
              <a:latin typeface="Trebuchet MS"/>
              <a:cs typeface="Trebuchet MS"/>
            </a:endParaRPr>
          </a:p>
          <a:p>
            <a:pPr marL="12700" marR="0">
              <a:lnSpc>
                <a:spcPct val="96761"/>
              </a:lnSpc>
              <a:spcBef>
                <a:spcPts val="584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7.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584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8.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220" y="4188932"/>
            <a:ext cx="257685" cy="417068"/>
          </a:xfrm>
          <a:prstGeom prst="rect">
            <a:avLst/>
          </a:prstGeom>
        </p:spPr>
        <p:txBody>
          <a:bodyPr wrap="square" lIns="0" tIns="8223" rIns="0" bIns="0" rtlCol="0">
            <a:noAutofit/>
          </a:bodyPr>
          <a:lstStyle/>
          <a:p>
            <a:pPr marL="12700" marR="22174">
              <a:lnSpc>
                <a:spcPts val="1295"/>
              </a:lnSpc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9.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519"/>
              </a:spcBef>
            </a:pPr>
            <a:r>
              <a:rPr sz="1150" spc="4" dirty="0" smtClean="0">
                <a:solidFill>
                  <a:srgbClr val="B03E9A"/>
                </a:solidFill>
                <a:latin typeface="Trebuchet MS"/>
                <a:cs typeface="Trebuchet MS"/>
              </a:rPr>
              <a:t>10.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249" y="1279525"/>
            <a:ext cx="7251700" cy="361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36698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44449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081020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119628" y="528065"/>
            <a:ext cx="98552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147570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186178" y="528065"/>
            <a:ext cx="45974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32152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270760" y="528065"/>
            <a:ext cx="13131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40207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40686" y="528065"/>
            <a:ext cx="20713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36268" y="545274"/>
            <a:ext cx="38607" cy="200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74876" y="545274"/>
            <a:ext cx="105029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1674876" y="629983"/>
            <a:ext cx="76707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781800" cy="1249361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/>
              <a:t>Sumber</a:t>
            </a:r>
            <a:r>
              <a:rPr lang="en-US" sz="1600" dirty="0" smtClean="0"/>
              <a:t> </a:t>
            </a:r>
            <a:r>
              <a:rPr lang="en-US" sz="1600" dirty="0"/>
              <a:t>:  http://</a:t>
            </a:r>
            <a:r>
              <a:rPr lang="en-US" sz="1400" dirty="0"/>
              <a:t>staffsite.gunadarma.ac.id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783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440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2491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1831" y="641223"/>
            <a:ext cx="68313" cy="73532"/>
          </a:xfrm>
          <a:custGeom>
            <a:avLst/>
            <a:gdLst/>
            <a:ahLst/>
            <a:cxnLst/>
            <a:rect l="l" t="t" r="r" b="b"/>
            <a:pathLst>
              <a:path w="68313" h="73532">
                <a:moveTo>
                  <a:pt x="19494" y="0"/>
                </a:moveTo>
                <a:lnTo>
                  <a:pt x="15722" y="0"/>
                </a:lnTo>
                <a:lnTo>
                  <a:pt x="9220" y="126"/>
                </a:lnTo>
                <a:lnTo>
                  <a:pt x="0" y="507"/>
                </a:lnTo>
                <a:lnTo>
                  <a:pt x="0" y="72516"/>
                </a:lnTo>
                <a:lnTo>
                  <a:pt x="7835" y="73151"/>
                </a:lnTo>
                <a:lnTo>
                  <a:pt x="14185" y="73532"/>
                </a:lnTo>
                <a:lnTo>
                  <a:pt x="19050" y="73532"/>
                </a:lnTo>
                <a:lnTo>
                  <a:pt x="34552" y="72583"/>
                </a:lnTo>
                <a:lnTo>
                  <a:pt x="46978" y="69736"/>
                </a:lnTo>
                <a:lnTo>
                  <a:pt x="56331" y="64990"/>
                </a:lnTo>
                <a:lnTo>
                  <a:pt x="64156" y="55778"/>
                </a:lnTo>
                <a:lnTo>
                  <a:pt x="67879" y="42987"/>
                </a:lnTo>
                <a:lnTo>
                  <a:pt x="68313" y="35560"/>
                </a:lnTo>
                <a:lnTo>
                  <a:pt x="66247" y="21299"/>
                </a:lnTo>
                <a:lnTo>
                  <a:pt x="60058" y="10843"/>
                </a:lnTo>
                <a:lnTo>
                  <a:pt x="57442" y="8509"/>
                </a:lnTo>
                <a:lnTo>
                  <a:pt x="48619" y="3840"/>
                </a:lnTo>
                <a:lnTo>
                  <a:pt x="36334" y="1013"/>
                </a:lnTo>
                <a:lnTo>
                  <a:pt x="20588" y="3"/>
                </a:lnTo>
                <a:lnTo>
                  <a:pt x="194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1081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5285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40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88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13204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867" y="560832"/>
            <a:ext cx="63119" cy="62356"/>
          </a:xfrm>
          <a:custGeom>
            <a:avLst/>
            <a:gdLst/>
            <a:ahLst/>
            <a:cxnLst/>
            <a:rect l="l" t="t" r="r" b="b"/>
            <a:pathLst>
              <a:path w="63119" h="62356">
                <a:moveTo>
                  <a:pt x="13081" y="0"/>
                </a:moveTo>
                <a:lnTo>
                  <a:pt x="8890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9" y="28955"/>
                </a:lnTo>
                <a:lnTo>
                  <a:pt x="60113" y="15289"/>
                </a:lnTo>
                <a:lnTo>
                  <a:pt x="51054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0440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9" y="53339"/>
                </a:lnTo>
                <a:lnTo>
                  <a:pt x="12319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491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1831" y="558546"/>
            <a:ext cx="56553" cy="53466"/>
          </a:xfrm>
          <a:custGeom>
            <a:avLst/>
            <a:gdLst/>
            <a:ahLst/>
            <a:cxnLst/>
            <a:rect l="l" t="t" r="r" b="b"/>
            <a:pathLst>
              <a:path w="56553" h="53466">
                <a:moveTo>
                  <a:pt x="22174" y="0"/>
                </a:moveTo>
                <a:lnTo>
                  <a:pt x="16116" y="0"/>
                </a:lnTo>
                <a:lnTo>
                  <a:pt x="8724" y="253"/>
                </a:lnTo>
                <a:lnTo>
                  <a:pt x="0" y="634"/>
                </a:lnTo>
                <a:lnTo>
                  <a:pt x="0" y="52958"/>
                </a:lnTo>
                <a:lnTo>
                  <a:pt x="5943" y="53339"/>
                </a:lnTo>
                <a:lnTo>
                  <a:pt x="12204" y="53466"/>
                </a:lnTo>
                <a:lnTo>
                  <a:pt x="18745" y="53466"/>
                </a:lnTo>
                <a:lnTo>
                  <a:pt x="36343" y="51426"/>
                </a:lnTo>
                <a:lnTo>
                  <a:pt x="48473" y="45296"/>
                </a:lnTo>
                <a:lnTo>
                  <a:pt x="55138" y="35060"/>
                </a:lnTo>
                <a:lnTo>
                  <a:pt x="56553" y="25145"/>
                </a:lnTo>
                <a:lnTo>
                  <a:pt x="53495" y="12386"/>
                </a:lnTo>
                <a:lnTo>
                  <a:pt x="44323" y="4097"/>
                </a:lnTo>
                <a:lnTo>
                  <a:pt x="29043" y="279"/>
                </a:lnTo>
                <a:lnTo>
                  <a:pt x="2217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42664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6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89" y="147066"/>
                </a:lnTo>
                <a:lnTo>
                  <a:pt x="123189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16656" y="528065"/>
            <a:ext cx="139065" cy="218059"/>
          </a:xfrm>
          <a:custGeom>
            <a:avLst/>
            <a:gdLst/>
            <a:ahLst/>
            <a:cxnLst/>
            <a:rect l="l" t="t" r="r" b="b"/>
            <a:pathLst>
              <a:path w="139065" h="218059">
                <a:moveTo>
                  <a:pt x="0" y="0"/>
                </a:moveTo>
                <a:lnTo>
                  <a:pt x="139065" y="0"/>
                </a:lnTo>
                <a:lnTo>
                  <a:pt x="139065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16353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69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3451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6703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69130" y="527176"/>
            <a:ext cx="82931" cy="218948"/>
          </a:xfrm>
          <a:custGeom>
            <a:avLst/>
            <a:gdLst/>
            <a:ahLst/>
            <a:cxnLst/>
            <a:rect l="l" t="t" r="r" b="b"/>
            <a:pathLst>
              <a:path w="82931" h="218948">
                <a:moveTo>
                  <a:pt x="67564" y="0"/>
                </a:moveTo>
                <a:lnTo>
                  <a:pt x="82931" y="0"/>
                </a:lnTo>
                <a:lnTo>
                  <a:pt x="82931" y="218948"/>
                </a:lnTo>
                <a:lnTo>
                  <a:pt x="44323" y="218948"/>
                </a:lnTo>
                <a:lnTo>
                  <a:pt x="44323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4595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6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81832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86304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53134" y="526161"/>
            <a:ext cx="147218" cy="219963"/>
          </a:xfrm>
          <a:custGeom>
            <a:avLst/>
            <a:gdLst/>
            <a:ahLst/>
            <a:cxnLst/>
            <a:rect l="l" t="t" r="r" b="b"/>
            <a:pathLst>
              <a:path w="147218" h="219963">
                <a:moveTo>
                  <a:pt x="61760" y="0"/>
                </a:moveTo>
                <a:lnTo>
                  <a:pt x="76631" y="772"/>
                </a:lnTo>
                <a:lnTo>
                  <a:pt x="89927" y="3096"/>
                </a:lnTo>
                <a:lnTo>
                  <a:pt x="101647" y="6981"/>
                </a:lnTo>
                <a:lnTo>
                  <a:pt x="111790" y="12435"/>
                </a:lnTo>
                <a:lnTo>
                  <a:pt x="114820" y="14604"/>
                </a:lnTo>
                <a:lnTo>
                  <a:pt x="123965" y="23625"/>
                </a:lnTo>
                <a:lnTo>
                  <a:pt x="130148" y="34571"/>
                </a:lnTo>
                <a:lnTo>
                  <a:pt x="133370" y="47476"/>
                </a:lnTo>
                <a:lnTo>
                  <a:pt x="133883" y="56006"/>
                </a:lnTo>
                <a:lnTo>
                  <a:pt x="132075" y="68651"/>
                </a:lnTo>
                <a:lnTo>
                  <a:pt x="126631" y="79836"/>
                </a:lnTo>
                <a:lnTo>
                  <a:pt x="117522" y="89573"/>
                </a:lnTo>
                <a:lnTo>
                  <a:pt x="106553" y="96900"/>
                </a:lnTo>
                <a:lnTo>
                  <a:pt x="119757" y="102890"/>
                </a:lnTo>
                <a:lnTo>
                  <a:pt x="130382" y="110800"/>
                </a:lnTo>
                <a:lnTo>
                  <a:pt x="138423" y="120635"/>
                </a:lnTo>
                <a:lnTo>
                  <a:pt x="143878" y="132399"/>
                </a:lnTo>
                <a:lnTo>
                  <a:pt x="146743" y="146097"/>
                </a:lnTo>
                <a:lnTo>
                  <a:pt x="147218" y="155321"/>
                </a:lnTo>
                <a:lnTo>
                  <a:pt x="145893" y="169030"/>
                </a:lnTo>
                <a:lnTo>
                  <a:pt x="141920" y="181302"/>
                </a:lnTo>
                <a:lnTo>
                  <a:pt x="135297" y="192138"/>
                </a:lnTo>
                <a:lnTo>
                  <a:pt x="126025" y="201536"/>
                </a:lnTo>
                <a:lnTo>
                  <a:pt x="114733" y="209075"/>
                </a:lnTo>
                <a:lnTo>
                  <a:pt x="103584" y="214073"/>
                </a:lnTo>
                <a:lnTo>
                  <a:pt x="91290" y="217552"/>
                </a:lnTo>
                <a:lnTo>
                  <a:pt x="77849" y="219505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90" y="1379"/>
                </a:lnTo>
                <a:lnTo>
                  <a:pt x="31757" y="767"/>
                </a:lnTo>
                <a:lnTo>
                  <a:pt x="44301" y="328"/>
                </a:lnTo>
                <a:lnTo>
                  <a:pt x="54620" y="71"/>
                </a:lnTo>
                <a:lnTo>
                  <a:pt x="6176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56736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159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6070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71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49602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0794" y="524383"/>
            <a:ext cx="131953" cy="225551"/>
          </a:xfrm>
          <a:custGeom>
            <a:avLst/>
            <a:gdLst/>
            <a:ahLst/>
            <a:cxnLst/>
            <a:rect l="l" t="t" r="r" b="b"/>
            <a:pathLst>
              <a:path w="131953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7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1" y="40004"/>
                </a:lnTo>
                <a:lnTo>
                  <a:pt x="41529" y="44703"/>
                </a:lnTo>
                <a:lnTo>
                  <a:pt x="39116" y="50800"/>
                </a:lnTo>
                <a:lnTo>
                  <a:pt x="39116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1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3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1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2" y="167258"/>
                </a:lnTo>
                <a:lnTo>
                  <a:pt x="93472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3130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4174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5875" y="2428875"/>
            <a:ext cx="5699633" cy="278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9525" y="2422525"/>
            <a:ext cx="5712333" cy="2798826"/>
          </a:xfrm>
          <a:custGeom>
            <a:avLst/>
            <a:gdLst/>
            <a:ahLst/>
            <a:cxnLst/>
            <a:rect l="l" t="t" r="r" b="b"/>
            <a:pathLst>
              <a:path w="5712333" h="2798826">
                <a:moveTo>
                  <a:pt x="0" y="2798826"/>
                </a:moveTo>
                <a:lnTo>
                  <a:pt x="5712333" y="2798826"/>
                </a:lnTo>
                <a:lnTo>
                  <a:pt x="5712333" y="0"/>
                </a:lnTo>
                <a:lnTo>
                  <a:pt x="0" y="0"/>
                </a:lnTo>
                <a:lnTo>
                  <a:pt x="0" y="2798826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220" y="948991"/>
            <a:ext cx="6471799" cy="47193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tikkan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database</a:t>
            </a:r>
            <a:r>
              <a:rPr sz="1600" spc="-6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pu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4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-19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dah</a:t>
            </a:r>
            <a:r>
              <a:rPr sz="1600" spc="-4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diaka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Cr</a:t>
            </a:r>
            <a:r>
              <a:rPr sz="1600" b="1" spc="-9" dirty="0" smtClean="0">
                <a:latin typeface="Trebuchet MS"/>
                <a:cs typeface="Trebuchet MS"/>
              </a:rPr>
              <a:t>e</a:t>
            </a:r>
            <a:r>
              <a:rPr sz="1600" b="1" spc="0" dirty="0" smtClean="0">
                <a:latin typeface="Trebuchet MS"/>
                <a:cs typeface="Trebuchet MS"/>
              </a:rPr>
              <a:t>a</a:t>
            </a:r>
            <a:r>
              <a:rPr sz="1600" b="1" spc="4" dirty="0" smtClean="0">
                <a:latin typeface="Trebuchet MS"/>
                <a:cs typeface="Trebuchet MS"/>
              </a:rPr>
              <a:t>t</a:t>
            </a:r>
            <a:r>
              <a:rPr sz="1600" b="1" spc="-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525" y="2422525"/>
            <a:ext cx="5712333" cy="2798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385822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75641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1665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55264" y="545274"/>
            <a:ext cx="100457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325526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2316353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69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4197553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440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2491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1831" y="641223"/>
            <a:ext cx="68313" cy="73532"/>
          </a:xfrm>
          <a:custGeom>
            <a:avLst/>
            <a:gdLst/>
            <a:ahLst/>
            <a:cxnLst/>
            <a:rect l="l" t="t" r="r" b="b"/>
            <a:pathLst>
              <a:path w="68313" h="73532">
                <a:moveTo>
                  <a:pt x="19494" y="0"/>
                </a:moveTo>
                <a:lnTo>
                  <a:pt x="15722" y="0"/>
                </a:lnTo>
                <a:lnTo>
                  <a:pt x="9220" y="126"/>
                </a:lnTo>
                <a:lnTo>
                  <a:pt x="0" y="507"/>
                </a:lnTo>
                <a:lnTo>
                  <a:pt x="0" y="72516"/>
                </a:lnTo>
                <a:lnTo>
                  <a:pt x="7835" y="73151"/>
                </a:lnTo>
                <a:lnTo>
                  <a:pt x="14185" y="73532"/>
                </a:lnTo>
                <a:lnTo>
                  <a:pt x="19050" y="73532"/>
                </a:lnTo>
                <a:lnTo>
                  <a:pt x="34552" y="72583"/>
                </a:lnTo>
                <a:lnTo>
                  <a:pt x="46978" y="69736"/>
                </a:lnTo>
                <a:lnTo>
                  <a:pt x="56331" y="64990"/>
                </a:lnTo>
                <a:lnTo>
                  <a:pt x="64156" y="55778"/>
                </a:lnTo>
                <a:lnTo>
                  <a:pt x="67879" y="42987"/>
                </a:lnTo>
                <a:lnTo>
                  <a:pt x="68313" y="35560"/>
                </a:lnTo>
                <a:lnTo>
                  <a:pt x="66247" y="21299"/>
                </a:lnTo>
                <a:lnTo>
                  <a:pt x="60058" y="10843"/>
                </a:lnTo>
                <a:lnTo>
                  <a:pt x="57442" y="8509"/>
                </a:lnTo>
                <a:lnTo>
                  <a:pt x="48619" y="3840"/>
                </a:lnTo>
                <a:lnTo>
                  <a:pt x="36334" y="1013"/>
                </a:lnTo>
                <a:lnTo>
                  <a:pt x="20588" y="3"/>
                </a:lnTo>
                <a:lnTo>
                  <a:pt x="194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10813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5285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40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88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13204" y="560959"/>
            <a:ext cx="82803" cy="150875"/>
          </a:xfrm>
          <a:custGeom>
            <a:avLst/>
            <a:gdLst/>
            <a:ahLst/>
            <a:cxnLst/>
            <a:rect l="l" t="t" r="r" b="b"/>
            <a:pathLst>
              <a:path w="82803" h="150875">
                <a:moveTo>
                  <a:pt x="17779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6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3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7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867" y="560832"/>
            <a:ext cx="63119" cy="62356"/>
          </a:xfrm>
          <a:custGeom>
            <a:avLst/>
            <a:gdLst/>
            <a:ahLst/>
            <a:cxnLst/>
            <a:rect l="l" t="t" r="r" b="b"/>
            <a:pathLst>
              <a:path w="63119" h="62356">
                <a:moveTo>
                  <a:pt x="13081" y="0"/>
                </a:moveTo>
                <a:lnTo>
                  <a:pt x="8890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3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9" y="28955"/>
                </a:lnTo>
                <a:lnTo>
                  <a:pt x="60113" y="15289"/>
                </a:lnTo>
                <a:lnTo>
                  <a:pt x="51054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0440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9" y="53339"/>
                </a:lnTo>
                <a:lnTo>
                  <a:pt x="12319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491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1831" y="558546"/>
            <a:ext cx="56553" cy="53466"/>
          </a:xfrm>
          <a:custGeom>
            <a:avLst/>
            <a:gdLst/>
            <a:ahLst/>
            <a:cxnLst/>
            <a:rect l="l" t="t" r="r" b="b"/>
            <a:pathLst>
              <a:path w="56553" h="53466">
                <a:moveTo>
                  <a:pt x="22174" y="0"/>
                </a:moveTo>
                <a:lnTo>
                  <a:pt x="16116" y="0"/>
                </a:lnTo>
                <a:lnTo>
                  <a:pt x="8724" y="253"/>
                </a:lnTo>
                <a:lnTo>
                  <a:pt x="0" y="634"/>
                </a:lnTo>
                <a:lnTo>
                  <a:pt x="0" y="52958"/>
                </a:lnTo>
                <a:lnTo>
                  <a:pt x="5943" y="53339"/>
                </a:lnTo>
                <a:lnTo>
                  <a:pt x="12204" y="53466"/>
                </a:lnTo>
                <a:lnTo>
                  <a:pt x="18745" y="53466"/>
                </a:lnTo>
                <a:lnTo>
                  <a:pt x="36343" y="51426"/>
                </a:lnTo>
                <a:lnTo>
                  <a:pt x="48473" y="45296"/>
                </a:lnTo>
                <a:lnTo>
                  <a:pt x="55138" y="35060"/>
                </a:lnTo>
                <a:lnTo>
                  <a:pt x="56553" y="25145"/>
                </a:lnTo>
                <a:lnTo>
                  <a:pt x="53495" y="12386"/>
                </a:lnTo>
                <a:lnTo>
                  <a:pt x="44323" y="4097"/>
                </a:lnTo>
                <a:lnTo>
                  <a:pt x="29043" y="279"/>
                </a:lnTo>
                <a:lnTo>
                  <a:pt x="2217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42664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6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89" y="147066"/>
                </a:lnTo>
                <a:lnTo>
                  <a:pt x="123189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16656" y="528065"/>
            <a:ext cx="139065" cy="218059"/>
          </a:xfrm>
          <a:custGeom>
            <a:avLst/>
            <a:gdLst/>
            <a:ahLst/>
            <a:cxnLst/>
            <a:rect l="l" t="t" r="r" b="b"/>
            <a:pathLst>
              <a:path w="139065" h="218059">
                <a:moveTo>
                  <a:pt x="0" y="0"/>
                </a:moveTo>
                <a:lnTo>
                  <a:pt x="139065" y="0"/>
                </a:lnTo>
                <a:lnTo>
                  <a:pt x="139065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16353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69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3451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6703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74595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6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81832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86304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3134" y="526161"/>
            <a:ext cx="147218" cy="219963"/>
          </a:xfrm>
          <a:custGeom>
            <a:avLst/>
            <a:gdLst/>
            <a:ahLst/>
            <a:cxnLst/>
            <a:rect l="l" t="t" r="r" b="b"/>
            <a:pathLst>
              <a:path w="147218" h="219963">
                <a:moveTo>
                  <a:pt x="61760" y="0"/>
                </a:moveTo>
                <a:lnTo>
                  <a:pt x="76631" y="772"/>
                </a:lnTo>
                <a:lnTo>
                  <a:pt x="89927" y="3096"/>
                </a:lnTo>
                <a:lnTo>
                  <a:pt x="101647" y="6981"/>
                </a:lnTo>
                <a:lnTo>
                  <a:pt x="111790" y="12435"/>
                </a:lnTo>
                <a:lnTo>
                  <a:pt x="114820" y="14604"/>
                </a:lnTo>
                <a:lnTo>
                  <a:pt x="123965" y="23625"/>
                </a:lnTo>
                <a:lnTo>
                  <a:pt x="130148" y="34571"/>
                </a:lnTo>
                <a:lnTo>
                  <a:pt x="133370" y="47476"/>
                </a:lnTo>
                <a:lnTo>
                  <a:pt x="133883" y="56006"/>
                </a:lnTo>
                <a:lnTo>
                  <a:pt x="132075" y="68651"/>
                </a:lnTo>
                <a:lnTo>
                  <a:pt x="126631" y="79836"/>
                </a:lnTo>
                <a:lnTo>
                  <a:pt x="117522" y="89573"/>
                </a:lnTo>
                <a:lnTo>
                  <a:pt x="106553" y="96900"/>
                </a:lnTo>
                <a:lnTo>
                  <a:pt x="119757" y="102890"/>
                </a:lnTo>
                <a:lnTo>
                  <a:pt x="130382" y="110800"/>
                </a:lnTo>
                <a:lnTo>
                  <a:pt x="138423" y="120635"/>
                </a:lnTo>
                <a:lnTo>
                  <a:pt x="143878" y="132399"/>
                </a:lnTo>
                <a:lnTo>
                  <a:pt x="146743" y="146097"/>
                </a:lnTo>
                <a:lnTo>
                  <a:pt x="147218" y="155321"/>
                </a:lnTo>
                <a:lnTo>
                  <a:pt x="145893" y="169030"/>
                </a:lnTo>
                <a:lnTo>
                  <a:pt x="141920" y="181302"/>
                </a:lnTo>
                <a:lnTo>
                  <a:pt x="135297" y="192138"/>
                </a:lnTo>
                <a:lnTo>
                  <a:pt x="126025" y="201536"/>
                </a:lnTo>
                <a:lnTo>
                  <a:pt x="114733" y="209075"/>
                </a:lnTo>
                <a:lnTo>
                  <a:pt x="103584" y="214073"/>
                </a:lnTo>
                <a:lnTo>
                  <a:pt x="91290" y="217552"/>
                </a:lnTo>
                <a:lnTo>
                  <a:pt x="77849" y="219505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90" y="1379"/>
                </a:lnTo>
                <a:lnTo>
                  <a:pt x="31757" y="767"/>
                </a:lnTo>
                <a:lnTo>
                  <a:pt x="44301" y="328"/>
                </a:lnTo>
                <a:lnTo>
                  <a:pt x="54620" y="71"/>
                </a:lnTo>
                <a:lnTo>
                  <a:pt x="6176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56736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02" y="943"/>
                </a:lnTo>
                <a:lnTo>
                  <a:pt x="95728" y="3772"/>
                </a:lnTo>
                <a:lnTo>
                  <a:pt x="109729" y="8485"/>
                </a:lnTo>
                <a:lnTo>
                  <a:pt x="121303" y="15081"/>
                </a:lnTo>
                <a:lnTo>
                  <a:pt x="130448" y="23559"/>
                </a:lnTo>
                <a:lnTo>
                  <a:pt x="137163" y="33917"/>
                </a:lnTo>
                <a:lnTo>
                  <a:pt x="141448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69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1" y="129158"/>
                </a:lnTo>
                <a:lnTo>
                  <a:pt x="40131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41598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6070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71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49602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50794" y="524383"/>
            <a:ext cx="131953" cy="225551"/>
          </a:xfrm>
          <a:custGeom>
            <a:avLst/>
            <a:gdLst/>
            <a:ahLst/>
            <a:cxnLst/>
            <a:rect l="l" t="t" r="r" b="b"/>
            <a:pathLst>
              <a:path w="131953" h="225551">
                <a:moveTo>
                  <a:pt x="66548" y="0"/>
                </a:moveTo>
                <a:lnTo>
                  <a:pt x="82295" y="694"/>
                </a:lnTo>
                <a:lnTo>
                  <a:pt x="96087" y="2781"/>
                </a:lnTo>
                <a:lnTo>
                  <a:pt x="107915" y="6271"/>
                </a:lnTo>
                <a:lnTo>
                  <a:pt x="117772" y="11171"/>
                </a:lnTo>
                <a:lnTo>
                  <a:pt x="122047" y="14224"/>
                </a:lnTo>
                <a:lnTo>
                  <a:pt x="110236" y="47497"/>
                </a:lnTo>
                <a:lnTo>
                  <a:pt x="98669" y="40459"/>
                </a:lnTo>
                <a:lnTo>
                  <a:pt x="86745" y="35723"/>
                </a:lnTo>
                <a:lnTo>
                  <a:pt x="74465" y="33273"/>
                </a:lnTo>
                <a:lnTo>
                  <a:pt x="67182" y="32892"/>
                </a:lnTo>
                <a:lnTo>
                  <a:pt x="58293" y="32892"/>
                </a:lnTo>
                <a:lnTo>
                  <a:pt x="51435" y="35305"/>
                </a:lnTo>
                <a:lnTo>
                  <a:pt x="46481" y="40004"/>
                </a:lnTo>
                <a:lnTo>
                  <a:pt x="41529" y="44703"/>
                </a:lnTo>
                <a:lnTo>
                  <a:pt x="39116" y="50800"/>
                </a:lnTo>
                <a:lnTo>
                  <a:pt x="39116" y="58419"/>
                </a:lnTo>
                <a:lnTo>
                  <a:pt x="41180" y="66821"/>
                </a:lnTo>
                <a:lnTo>
                  <a:pt x="47373" y="75383"/>
                </a:lnTo>
                <a:lnTo>
                  <a:pt x="57694" y="84113"/>
                </a:lnTo>
                <a:lnTo>
                  <a:pt x="72144" y="93020"/>
                </a:lnTo>
                <a:lnTo>
                  <a:pt x="80644" y="97408"/>
                </a:lnTo>
                <a:lnTo>
                  <a:pt x="94196" y="104521"/>
                </a:lnTo>
                <a:lnTo>
                  <a:pt x="104866" y="111246"/>
                </a:lnTo>
                <a:lnTo>
                  <a:pt x="112141" y="117093"/>
                </a:lnTo>
                <a:lnTo>
                  <a:pt x="120635" y="126721"/>
                </a:lnTo>
                <a:lnTo>
                  <a:pt x="126789" y="137847"/>
                </a:lnTo>
                <a:lnTo>
                  <a:pt x="130530" y="149860"/>
                </a:lnTo>
                <a:lnTo>
                  <a:pt x="131932" y="162839"/>
                </a:lnTo>
                <a:lnTo>
                  <a:pt x="131953" y="164718"/>
                </a:lnTo>
                <a:lnTo>
                  <a:pt x="130512" y="178038"/>
                </a:lnTo>
                <a:lnTo>
                  <a:pt x="126199" y="190020"/>
                </a:lnTo>
                <a:lnTo>
                  <a:pt x="119029" y="200693"/>
                </a:lnTo>
                <a:lnTo>
                  <a:pt x="111125" y="208406"/>
                </a:lnTo>
                <a:lnTo>
                  <a:pt x="101395" y="215023"/>
                </a:lnTo>
                <a:lnTo>
                  <a:pt x="90337" y="220035"/>
                </a:lnTo>
                <a:lnTo>
                  <a:pt x="77945" y="223441"/>
                </a:lnTo>
                <a:lnTo>
                  <a:pt x="64209" y="225241"/>
                </a:lnTo>
                <a:lnTo>
                  <a:pt x="54991" y="225551"/>
                </a:lnTo>
                <a:lnTo>
                  <a:pt x="41763" y="224765"/>
                </a:lnTo>
                <a:lnTo>
                  <a:pt x="29128" y="222411"/>
                </a:lnTo>
                <a:lnTo>
                  <a:pt x="17076" y="218498"/>
                </a:lnTo>
                <a:lnTo>
                  <a:pt x="5599" y="213035"/>
                </a:lnTo>
                <a:lnTo>
                  <a:pt x="0" y="209676"/>
                </a:lnTo>
                <a:lnTo>
                  <a:pt x="14224" y="175005"/>
                </a:lnTo>
                <a:lnTo>
                  <a:pt x="26373" y="182445"/>
                </a:lnTo>
                <a:lnTo>
                  <a:pt x="38375" y="187593"/>
                </a:lnTo>
                <a:lnTo>
                  <a:pt x="50246" y="190465"/>
                </a:lnTo>
                <a:lnTo>
                  <a:pt x="59308" y="191134"/>
                </a:lnTo>
                <a:lnTo>
                  <a:pt x="76937" y="188910"/>
                </a:lnTo>
                <a:lnTo>
                  <a:pt x="88248" y="182249"/>
                </a:lnTo>
                <a:lnTo>
                  <a:pt x="93219" y="171174"/>
                </a:lnTo>
                <a:lnTo>
                  <a:pt x="93472" y="167258"/>
                </a:lnTo>
                <a:lnTo>
                  <a:pt x="93472" y="159892"/>
                </a:lnTo>
                <a:lnTo>
                  <a:pt x="90805" y="152780"/>
                </a:lnTo>
                <a:lnTo>
                  <a:pt x="85343" y="146050"/>
                </a:lnTo>
                <a:lnTo>
                  <a:pt x="78557" y="139389"/>
                </a:lnTo>
                <a:lnTo>
                  <a:pt x="68354" y="132217"/>
                </a:lnTo>
                <a:lnTo>
                  <a:pt x="54758" y="124558"/>
                </a:lnTo>
                <a:lnTo>
                  <a:pt x="52324" y="123316"/>
                </a:lnTo>
                <a:lnTo>
                  <a:pt x="37890" y="115722"/>
                </a:lnTo>
                <a:lnTo>
                  <a:pt x="26849" y="109041"/>
                </a:lnTo>
                <a:lnTo>
                  <a:pt x="19224" y="103250"/>
                </a:lnTo>
                <a:lnTo>
                  <a:pt x="18542" y="102615"/>
                </a:lnTo>
                <a:lnTo>
                  <a:pt x="12700" y="97281"/>
                </a:lnTo>
                <a:lnTo>
                  <a:pt x="8255" y="90804"/>
                </a:lnTo>
                <a:lnTo>
                  <a:pt x="5080" y="83312"/>
                </a:lnTo>
                <a:lnTo>
                  <a:pt x="2031" y="75945"/>
                </a:lnTo>
                <a:lnTo>
                  <a:pt x="381" y="67690"/>
                </a:lnTo>
                <a:lnTo>
                  <a:pt x="381" y="58674"/>
                </a:lnTo>
                <a:lnTo>
                  <a:pt x="1804" y="45333"/>
                </a:lnTo>
                <a:lnTo>
                  <a:pt x="6065" y="33316"/>
                </a:lnTo>
                <a:lnTo>
                  <a:pt x="13146" y="22606"/>
                </a:lnTo>
                <a:lnTo>
                  <a:pt x="18923" y="16637"/>
                </a:lnTo>
                <a:lnTo>
                  <a:pt x="28902" y="9332"/>
                </a:lnTo>
                <a:lnTo>
                  <a:pt x="40235" y="4117"/>
                </a:lnTo>
                <a:lnTo>
                  <a:pt x="52919" y="1002"/>
                </a:lnTo>
                <a:lnTo>
                  <a:pt x="6654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49445" y="524255"/>
            <a:ext cx="145287" cy="221869"/>
          </a:xfrm>
          <a:custGeom>
            <a:avLst/>
            <a:gdLst/>
            <a:ahLst/>
            <a:cxnLst/>
            <a:rect l="l" t="t" r="r" b="b"/>
            <a:pathLst>
              <a:path w="145287" h="221869">
                <a:moveTo>
                  <a:pt x="60959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3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2" y="187579"/>
                </a:lnTo>
                <a:lnTo>
                  <a:pt x="145287" y="187579"/>
                </a:lnTo>
                <a:lnTo>
                  <a:pt x="145287" y="221869"/>
                </a:lnTo>
                <a:lnTo>
                  <a:pt x="2412" y="221869"/>
                </a:lnTo>
                <a:lnTo>
                  <a:pt x="2412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3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4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6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5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3130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41749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552" y="2133600"/>
            <a:ext cx="5808345" cy="437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6202" y="2127250"/>
            <a:ext cx="5821045" cy="4384675"/>
          </a:xfrm>
          <a:custGeom>
            <a:avLst/>
            <a:gdLst/>
            <a:ahLst/>
            <a:cxnLst/>
            <a:rect l="l" t="t" r="r" b="b"/>
            <a:pathLst>
              <a:path w="5821045" h="4384675">
                <a:moveTo>
                  <a:pt x="0" y="4384675"/>
                </a:moveTo>
                <a:lnTo>
                  <a:pt x="5821045" y="4384675"/>
                </a:lnTo>
                <a:lnTo>
                  <a:pt x="5821045" y="0"/>
                </a:lnTo>
                <a:lnTo>
                  <a:pt x="0" y="0"/>
                </a:lnTo>
                <a:lnTo>
                  <a:pt x="0" y="438467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220" y="948991"/>
            <a:ext cx="5614868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itampi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pesan</a:t>
            </a:r>
            <a:r>
              <a:rPr sz="1600" spc="-2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wa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abase</a:t>
            </a:r>
            <a:r>
              <a:rPr sz="1600" spc="-6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ber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as</a:t>
            </a:r>
            <a:r>
              <a:rPr sz="1600" spc="4" dirty="0" smtClean="0">
                <a:latin typeface="Trebuchet MS"/>
                <a:cs typeface="Trebuchet MS"/>
              </a:rPr>
              <a:t>i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dibu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t.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membuat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database</a:t>
            </a:r>
            <a:r>
              <a:rPr sz="1600" spc="-6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baru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Nama</a:t>
            </a:r>
            <a:r>
              <a:rPr sz="1600" spc="-4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abase</a:t>
            </a:r>
            <a:r>
              <a:rPr sz="1600" spc="-6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r>
              <a:rPr sz="1600" spc="-4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2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bagian</a:t>
            </a:r>
            <a:r>
              <a:rPr sz="1600" spc="-4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kiri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202" y="2127250"/>
            <a:ext cx="5821045" cy="438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385822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75641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16656" y="545274"/>
            <a:ext cx="38607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55264" y="545274"/>
            <a:ext cx="100457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3255264" y="629983"/>
            <a:ext cx="72136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2316353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69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2656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915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1831" y="641223"/>
            <a:ext cx="68313" cy="73532"/>
          </a:xfrm>
          <a:custGeom>
            <a:avLst/>
            <a:gdLst/>
            <a:ahLst/>
            <a:cxnLst/>
            <a:rect l="l" t="t" r="r" b="b"/>
            <a:pathLst>
              <a:path w="68313" h="73532">
                <a:moveTo>
                  <a:pt x="19494" y="0"/>
                </a:moveTo>
                <a:lnTo>
                  <a:pt x="15722" y="0"/>
                </a:lnTo>
                <a:lnTo>
                  <a:pt x="9220" y="126"/>
                </a:lnTo>
                <a:lnTo>
                  <a:pt x="0" y="507"/>
                </a:lnTo>
                <a:lnTo>
                  <a:pt x="0" y="72516"/>
                </a:lnTo>
                <a:lnTo>
                  <a:pt x="7835" y="73151"/>
                </a:lnTo>
                <a:lnTo>
                  <a:pt x="14185" y="73532"/>
                </a:lnTo>
                <a:lnTo>
                  <a:pt x="19050" y="73532"/>
                </a:lnTo>
                <a:lnTo>
                  <a:pt x="34552" y="72583"/>
                </a:lnTo>
                <a:lnTo>
                  <a:pt x="46978" y="69736"/>
                </a:lnTo>
                <a:lnTo>
                  <a:pt x="56331" y="64990"/>
                </a:lnTo>
                <a:lnTo>
                  <a:pt x="64156" y="55778"/>
                </a:lnTo>
                <a:lnTo>
                  <a:pt x="67879" y="42987"/>
                </a:lnTo>
                <a:lnTo>
                  <a:pt x="68313" y="35560"/>
                </a:lnTo>
                <a:lnTo>
                  <a:pt x="66247" y="21299"/>
                </a:lnTo>
                <a:lnTo>
                  <a:pt x="60058" y="10843"/>
                </a:lnTo>
                <a:lnTo>
                  <a:pt x="57442" y="8509"/>
                </a:lnTo>
                <a:lnTo>
                  <a:pt x="48619" y="3840"/>
                </a:lnTo>
                <a:lnTo>
                  <a:pt x="36334" y="1013"/>
                </a:lnTo>
                <a:lnTo>
                  <a:pt x="20588" y="3"/>
                </a:lnTo>
                <a:lnTo>
                  <a:pt x="194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3029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7462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9084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2656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915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91831" y="558546"/>
            <a:ext cx="56553" cy="53466"/>
          </a:xfrm>
          <a:custGeom>
            <a:avLst/>
            <a:gdLst/>
            <a:ahLst/>
            <a:cxnLst/>
            <a:rect l="l" t="t" r="r" b="b"/>
            <a:pathLst>
              <a:path w="56553" h="53466">
                <a:moveTo>
                  <a:pt x="22174" y="0"/>
                </a:moveTo>
                <a:lnTo>
                  <a:pt x="16116" y="0"/>
                </a:lnTo>
                <a:lnTo>
                  <a:pt x="8724" y="253"/>
                </a:lnTo>
                <a:lnTo>
                  <a:pt x="0" y="634"/>
                </a:lnTo>
                <a:lnTo>
                  <a:pt x="0" y="52958"/>
                </a:lnTo>
                <a:lnTo>
                  <a:pt x="5943" y="53339"/>
                </a:lnTo>
                <a:lnTo>
                  <a:pt x="12204" y="53466"/>
                </a:lnTo>
                <a:lnTo>
                  <a:pt x="18745" y="53466"/>
                </a:lnTo>
                <a:lnTo>
                  <a:pt x="36343" y="51426"/>
                </a:lnTo>
                <a:lnTo>
                  <a:pt x="48473" y="45296"/>
                </a:lnTo>
                <a:lnTo>
                  <a:pt x="55138" y="35060"/>
                </a:lnTo>
                <a:lnTo>
                  <a:pt x="56553" y="25145"/>
                </a:lnTo>
                <a:lnTo>
                  <a:pt x="53495" y="12386"/>
                </a:lnTo>
                <a:lnTo>
                  <a:pt x="44323" y="4097"/>
                </a:lnTo>
                <a:lnTo>
                  <a:pt x="29043" y="279"/>
                </a:lnTo>
                <a:lnTo>
                  <a:pt x="2217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4879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5636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0190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0593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69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451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6703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11346" y="527176"/>
            <a:ext cx="82930" cy="218948"/>
          </a:xfrm>
          <a:custGeom>
            <a:avLst/>
            <a:gdLst/>
            <a:ahLst/>
            <a:cxnLst/>
            <a:rect l="l" t="t" r="r" b="b"/>
            <a:pathLst>
              <a:path w="82930" h="218948">
                <a:moveTo>
                  <a:pt x="67563" y="0"/>
                </a:moveTo>
                <a:lnTo>
                  <a:pt x="82930" y="0"/>
                </a:lnTo>
                <a:lnTo>
                  <a:pt x="82930" y="218948"/>
                </a:lnTo>
                <a:lnTo>
                  <a:pt x="44323" y="218948"/>
                </a:lnTo>
                <a:lnTo>
                  <a:pt x="44323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4048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20544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3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3134" y="526161"/>
            <a:ext cx="147218" cy="219963"/>
          </a:xfrm>
          <a:custGeom>
            <a:avLst/>
            <a:gdLst/>
            <a:ahLst/>
            <a:cxnLst/>
            <a:rect l="l" t="t" r="r" b="b"/>
            <a:pathLst>
              <a:path w="147218" h="219963">
                <a:moveTo>
                  <a:pt x="61760" y="0"/>
                </a:moveTo>
                <a:lnTo>
                  <a:pt x="76631" y="772"/>
                </a:lnTo>
                <a:lnTo>
                  <a:pt x="89927" y="3096"/>
                </a:lnTo>
                <a:lnTo>
                  <a:pt x="101647" y="6981"/>
                </a:lnTo>
                <a:lnTo>
                  <a:pt x="111790" y="12435"/>
                </a:lnTo>
                <a:lnTo>
                  <a:pt x="114820" y="14604"/>
                </a:lnTo>
                <a:lnTo>
                  <a:pt x="123965" y="23625"/>
                </a:lnTo>
                <a:lnTo>
                  <a:pt x="130148" y="34571"/>
                </a:lnTo>
                <a:lnTo>
                  <a:pt x="133370" y="47476"/>
                </a:lnTo>
                <a:lnTo>
                  <a:pt x="133883" y="56006"/>
                </a:lnTo>
                <a:lnTo>
                  <a:pt x="132075" y="68651"/>
                </a:lnTo>
                <a:lnTo>
                  <a:pt x="126631" y="79836"/>
                </a:lnTo>
                <a:lnTo>
                  <a:pt x="117522" y="89573"/>
                </a:lnTo>
                <a:lnTo>
                  <a:pt x="106553" y="96900"/>
                </a:lnTo>
                <a:lnTo>
                  <a:pt x="119757" y="102890"/>
                </a:lnTo>
                <a:lnTo>
                  <a:pt x="130382" y="110800"/>
                </a:lnTo>
                <a:lnTo>
                  <a:pt x="138423" y="120635"/>
                </a:lnTo>
                <a:lnTo>
                  <a:pt x="143878" y="132399"/>
                </a:lnTo>
                <a:lnTo>
                  <a:pt x="146743" y="146097"/>
                </a:lnTo>
                <a:lnTo>
                  <a:pt x="147218" y="155321"/>
                </a:lnTo>
                <a:lnTo>
                  <a:pt x="145893" y="169030"/>
                </a:lnTo>
                <a:lnTo>
                  <a:pt x="141920" y="181302"/>
                </a:lnTo>
                <a:lnTo>
                  <a:pt x="135297" y="192138"/>
                </a:lnTo>
                <a:lnTo>
                  <a:pt x="126025" y="201536"/>
                </a:lnTo>
                <a:lnTo>
                  <a:pt x="114733" y="209075"/>
                </a:lnTo>
                <a:lnTo>
                  <a:pt x="103584" y="214073"/>
                </a:lnTo>
                <a:lnTo>
                  <a:pt x="91290" y="217552"/>
                </a:lnTo>
                <a:lnTo>
                  <a:pt x="77849" y="219505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90" y="1379"/>
                </a:lnTo>
                <a:lnTo>
                  <a:pt x="31757" y="767"/>
                </a:lnTo>
                <a:lnTo>
                  <a:pt x="44301" y="328"/>
                </a:lnTo>
                <a:lnTo>
                  <a:pt x="54620" y="71"/>
                </a:lnTo>
                <a:lnTo>
                  <a:pt x="6176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9895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8381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05406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735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396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685669"/>
            <a:ext cx="7239000" cy="2600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850" y="2679319"/>
            <a:ext cx="7251700" cy="2613405"/>
          </a:xfrm>
          <a:custGeom>
            <a:avLst/>
            <a:gdLst/>
            <a:ahLst/>
            <a:cxnLst/>
            <a:rect l="l" t="t" r="r" b="b"/>
            <a:pathLst>
              <a:path w="7251700" h="2613405">
                <a:moveTo>
                  <a:pt x="0" y="2613405"/>
                </a:moveTo>
                <a:lnTo>
                  <a:pt x="7251700" y="2613405"/>
                </a:lnTo>
                <a:lnTo>
                  <a:pt x="7251700" y="0"/>
                </a:lnTo>
                <a:lnTo>
                  <a:pt x="0" y="0"/>
                </a:lnTo>
                <a:lnTo>
                  <a:pt x="0" y="261340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0220" y="948991"/>
            <a:ext cx="4960588" cy="71577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tikkan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-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-19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dah</a:t>
            </a:r>
            <a:r>
              <a:rPr sz="1600" spc="-4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rs</a:t>
            </a:r>
            <a:r>
              <a:rPr sz="1600" spc="9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dia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j</a:t>
            </a:r>
            <a:r>
              <a:rPr sz="1600" spc="0" dirty="0" smtClean="0">
                <a:latin typeface="Trebuchet MS"/>
                <a:cs typeface="Trebuchet MS"/>
              </a:rPr>
              <a:t>umlah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dari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dibu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Go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850" y="2679319"/>
            <a:ext cx="7251700" cy="2613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20062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5641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01900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2675636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1424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0190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7" name="object 7"/>
          <p:cNvSpPr txBox="1"/>
          <p:nvPr/>
        </p:nvSpPr>
        <p:spPr>
          <a:xfrm>
            <a:off x="2540508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1950593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69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2656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915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1831" y="641223"/>
            <a:ext cx="68313" cy="73532"/>
          </a:xfrm>
          <a:custGeom>
            <a:avLst/>
            <a:gdLst/>
            <a:ahLst/>
            <a:cxnLst/>
            <a:rect l="l" t="t" r="r" b="b"/>
            <a:pathLst>
              <a:path w="68313" h="73532">
                <a:moveTo>
                  <a:pt x="19494" y="0"/>
                </a:moveTo>
                <a:lnTo>
                  <a:pt x="15722" y="0"/>
                </a:lnTo>
                <a:lnTo>
                  <a:pt x="9220" y="126"/>
                </a:lnTo>
                <a:lnTo>
                  <a:pt x="0" y="507"/>
                </a:lnTo>
                <a:lnTo>
                  <a:pt x="0" y="72516"/>
                </a:lnTo>
                <a:lnTo>
                  <a:pt x="7835" y="73151"/>
                </a:lnTo>
                <a:lnTo>
                  <a:pt x="14185" y="73532"/>
                </a:lnTo>
                <a:lnTo>
                  <a:pt x="19050" y="73532"/>
                </a:lnTo>
                <a:lnTo>
                  <a:pt x="34552" y="72583"/>
                </a:lnTo>
                <a:lnTo>
                  <a:pt x="46978" y="69736"/>
                </a:lnTo>
                <a:lnTo>
                  <a:pt x="56331" y="64990"/>
                </a:lnTo>
                <a:lnTo>
                  <a:pt x="64156" y="55778"/>
                </a:lnTo>
                <a:lnTo>
                  <a:pt x="67879" y="42987"/>
                </a:lnTo>
                <a:lnTo>
                  <a:pt x="68313" y="35560"/>
                </a:lnTo>
                <a:lnTo>
                  <a:pt x="66247" y="21299"/>
                </a:lnTo>
                <a:lnTo>
                  <a:pt x="60058" y="10843"/>
                </a:lnTo>
                <a:lnTo>
                  <a:pt x="57442" y="8509"/>
                </a:lnTo>
                <a:lnTo>
                  <a:pt x="48619" y="3840"/>
                </a:lnTo>
                <a:lnTo>
                  <a:pt x="36334" y="1013"/>
                </a:lnTo>
                <a:lnTo>
                  <a:pt x="20588" y="3"/>
                </a:lnTo>
                <a:lnTo>
                  <a:pt x="194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3029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7462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9084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2656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915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91831" y="558546"/>
            <a:ext cx="56553" cy="53466"/>
          </a:xfrm>
          <a:custGeom>
            <a:avLst/>
            <a:gdLst/>
            <a:ahLst/>
            <a:cxnLst/>
            <a:rect l="l" t="t" r="r" b="b"/>
            <a:pathLst>
              <a:path w="56553" h="53466">
                <a:moveTo>
                  <a:pt x="22174" y="0"/>
                </a:moveTo>
                <a:lnTo>
                  <a:pt x="16116" y="0"/>
                </a:lnTo>
                <a:lnTo>
                  <a:pt x="8724" y="253"/>
                </a:lnTo>
                <a:lnTo>
                  <a:pt x="0" y="634"/>
                </a:lnTo>
                <a:lnTo>
                  <a:pt x="0" y="52958"/>
                </a:lnTo>
                <a:lnTo>
                  <a:pt x="5943" y="53339"/>
                </a:lnTo>
                <a:lnTo>
                  <a:pt x="12204" y="53466"/>
                </a:lnTo>
                <a:lnTo>
                  <a:pt x="18745" y="53466"/>
                </a:lnTo>
                <a:lnTo>
                  <a:pt x="36343" y="51426"/>
                </a:lnTo>
                <a:lnTo>
                  <a:pt x="48473" y="45296"/>
                </a:lnTo>
                <a:lnTo>
                  <a:pt x="55138" y="35060"/>
                </a:lnTo>
                <a:lnTo>
                  <a:pt x="56553" y="25145"/>
                </a:lnTo>
                <a:lnTo>
                  <a:pt x="53495" y="12386"/>
                </a:lnTo>
                <a:lnTo>
                  <a:pt x="44323" y="4097"/>
                </a:lnTo>
                <a:lnTo>
                  <a:pt x="29043" y="279"/>
                </a:lnTo>
                <a:lnTo>
                  <a:pt x="2217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4879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5636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0190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0593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69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451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6703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24048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0544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3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3134" y="526161"/>
            <a:ext cx="147218" cy="219963"/>
          </a:xfrm>
          <a:custGeom>
            <a:avLst/>
            <a:gdLst/>
            <a:ahLst/>
            <a:cxnLst/>
            <a:rect l="l" t="t" r="r" b="b"/>
            <a:pathLst>
              <a:path w="147218" h="219963">
                <a:moveTo>
                  <a:pt x="61760" y="0"/>
                </a:moveTo>
                <a:lnTo>
                  <a:pt x="76631" y="772"/>
                </a:lnTo>
                <a:lnTo>
                  <a:pt x="89927" y="3096"/>
                </a:lnTo>
                <a:lnTo>
                  <a:pt x="101647" y="6981"/>
                </a:lnTo>
                <a:lnTo>
                  <a:pt x="111790" y="12435"/>
                </a:lnTo>
                <a:lnTo>
                  <a:pt x="114820" y="14604"/>
                </a:lnTo>
                <a:lnTo>
                  <a:pt x="123965" y="23625"/>
                </a:lnTo>
                <a:lnTo>
                  <a:pt x="130148" y="34571"/>
                </a:lnTo>
                <a:lnTo>
                  <a:pt x="133370" y="47476"/>
                </a:lnTo>
                <a:lnTo>
                  <a:pt x="133883" y="56006"/>
                </a:lnTo>
                <a:lnTo>
                  <a:pt x="132075" y="68651"/>
                </a:lnTo>
                <a:lnTo>
                  <a:pt x="126631" y="79836"/>
                </a:lnTo>
                <a:lnTo>
                  <a:pt x="117522" y="89573"/>
                </a:lnTo>
                <a:lnTo>
                  <a:pt x="106553" y="96900"/>
                </a:lnTo>
                <a:lnTo>
                  <a:pt x="119757" y="102890"/>
                </a:lnTo>
                <a:lnTo>
                  <a:pt x="130382" y="110800"/>
                </a:lnTo>
                <a:lnTo>
                  <a:pt x="138423" y="120635"/>
                </a:lnTo>
                <a:lnTo>
                  <a:pt x="143878" y="132399"/>
                </a:lnTo>
                <a:lnTo>
                  <a:pt x="146743" y="146097"/>
                </a:lnTo>
                <a:lnTo>
                  <a:pt x="147218" y="155321"/>
                </a:lnTo>
                <a:lnTo>
                  <a:pt x="145893" y="169030"/>
                </a:lnTo>
                <a:lnTo>
                  <a:pt x="141920" y="181302"/>
                </a:lnTo>
                <a:lnTo>
                  <a:pt x="135297" y="192138"/>
                </a:lnTo>
                <a:lnTo>
                  <a:pt x="126025" y="201536"/>
                </a:lnTo>
                <a:lnTo>
                  <a:pt x="114733" y="209075"/>
                </a:lnTo>
                <a:lnTo>
                  <a:pt x="103584" y="214073"/>
                </a:lnTo>
                <a:lnTo>
                  <a:pt x="91290" y="217552"/>
                </a:lnTo>
                <a:lnTo>
                  <a:pt x="77849" y="219505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90" y="1379"/>
                </a:lnTo>
                <a:lnTo>
                  <a:pt x="31757" y="767"/>
                </a:lnTo>
                <a:lnTo>
                  <a:pt x="44301" y="328"/>
                </a:lnTo>
                <a:lnTo>
                  <a:pt x="54620" y="71"/>
                </a:lnTo>
                <a:lnTo>
                  <a:pt x="6176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9895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8381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05406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91661" y="524255"/>
            <a:ext cx="145287" cy="221869"/>
          </a:xfrm>
          <a:custGeom>
            <a:avLst/>
            <a:gdLst/>
            <a:ahLst/>
            <a:cxnLst/>
            <a:rect l="l" t="t" r="r" b="b"/>
            <a:pathLst>
              <a:path w="145287" h="221869">
                <a:moveTo>
                  <a:pt x="60960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4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3" y="187579"/>
                </a:lnTo>
                <a:lnTo>
                  <a:pt x="145287" y="187579"/>
                </a:lnTo>
                <a:lnTo>
                  <a:pt x="145287" y="221869"/>
                </a:lnTo>
                <a:lnTo>
                  <a:pt x="2412" y="221869"/>
                </a:lnTo>
                <a:lnTo>
                  <a:pt x="2412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4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5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6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6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735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396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300249"/>
            <a:ext cx="7239000" cy="4038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850" y="2293899"/>
            <a:ext cx="7251700" cy="4051427"/>
          </a:xfrm>
          <a:custGeom>
            <a:avLst/>
            <a:gdLst/>
            <a:ahLst/>
            <a:cxnLst/>
            <a:rect l="l" t="t" r="r" b="b"/>
            <a:pathLst>
              <a:path w="7251700" h="4051427">
                <a:moveTo>
                  <a:pt x="0" y="4051427"/>
                </a:moveTo>
                <a:lnTo>
                  <a:pt x="7251700" y="4051427"/>
                </a:lnTo>
                <a:lnTo>
                  <a:pt x="7251700" y="0"/>
                </a:lnTo>
                <a:lnTo>
                  <a:pt x="0" y="0"/>
                </a:lnTo>
                <a:lnTo>
                  <a:pt x="0" y="4051427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0220" y="924607"/>
            <a:ext cx="5449878" cy="1105916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tikkan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ma,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pe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panja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5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per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ama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ts val="1730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tikkan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ma,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pe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panja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5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dua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ts val="1730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4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tikkan</a:t>
            </a:r>
            <a:r>
              <a:rPr sz="1600" spc="-5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ma,</a:t>
            </a:r>
            <a:r>
              <a:rPr sz="1600" spc="-3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pe</a:t>
            </a:r>
            <a:r>
              <a:rPr sz="1600" spc="-3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2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panja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5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tiga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4.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4" dirty="0" smtClean="0">
                <a:latin typeface="Trebuchet MS"/>
                <a:cs typeface="Trebuchet MS"/>
              </a:rPr>
              <a:t>J</a:t>
            </a:r>
            <a:r>
              <a:rPr sz="1600" spc="0" dirty="0" smtClean="0">
                <a:latin typeface="Trebuchet MS"/>
                <a:cs typeface="Trebuchet MS"/>
              </a:rPr>
              <a:t>adikan</a:t>
            </a:r>
            <a:r>
              <a:rPr sz="1600" spc="-4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ama</a:t>
            </a:r>
            <a:r>
              <a:rPr sz="1600" spc="-55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(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im)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bag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i</a:t>
            </a:r>
            <a:r>
              <a:rPr sz="1600" spc="-13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p</a:t>
            </a:r>
            <a:r>
              <a:rPr sz="1600" b="1" spc="0" dirty="0" smtClean="0">
                <a:latin typeface="Trebuchet MS"/>
                <a:cs typeface="Trebuchet MS"/>
              </a:rPr>
              <a:t>r</a:t>
            </a:r>
            <a:r>
              <a:rPr sz="1600" b="1" spc="4" dirty="0" smtClean="0">
                <a:latin typeface="Trebuchet MS"/>
                <a:cs typeface="Trebuchet MS"/>
              </a:rPr>
              <a:t>i</a:t>
            </a:r>
            <a:r>
              <a:rPr sz="1600" b="1" spc="0" dirty="0" smtClean="0">
                <a:latin typeface="Trebuchet MS"/>
                <a:cs typeface="Trebuchet MS"/>
              </a:rPr>
              <a:t>mary</a:t>
            </a:r>
            <a:r>
              <a:rPr sz="1600" b="1" spc="-38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ke</a:t>
            </a:r>
            <a:r>
              <a:rPr sz="1600" b="1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ts val="1730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5.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Sav</a:t>
            </a:r>
            <a:r>
              <a:rPr sz="1600" b="1" spc="-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850" y="2293899"/>
            <a:ext cx="7251700" cy="405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20062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5641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01900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2675636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1424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0190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7" name="object 7"/>
          <p:cNvSpPr txBox="1"/>
          <p:nvPr/>
        </p:nvSpPr>
        <p:spPr>
          <a:xfrm>
            <a:off x="2540508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1950593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69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363976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2656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915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8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1831" y="641223"/>
            <a:ext cx="68313" cy="73532"/>
          </a:xfrm>
          <a:custGeom>
            <a:avLst/>
            <a:gdLst/>
            <a:ahLst/>
            <a:cxnLst/>
            <a:rect l="l" t="t" r="r" b="b"/>
            <a:pathLst>
              <a:path w="68313" h="73532">
                <a:moveTo>
                  <a:pt x="19494" y="0"/>
                </a:moveTo>
                <a:lnTo>
                  <a:pt x="15722" y="0"/>
                </a:lnTo>
                <a:lnTo>
                  <a:pt x="9220" y="126"/>
                </a:lnTo>
                <a:lnTo>
                  <a:pt x="0" y="507"/>
                </a:lnTo>
                <a:lnTo>
                  <a:pt x="0" y="72516"/>
                </a:lnTo>
                <a:lnTo>
                  <a:pt x="7835" y="73151"/>
                </a:lnTo>
                <a:lnTo>
                  <a:pt x="14185" y="73532"/>
                </a:lnTo>
                <a:lnTo>
                  <a:pt x="19050" y="73532"/>
                </a:lnTo>
                <a:lnTo>
                  <a:pt x="34552" y="72583"/>
                </a:lnTo>
                <a:lnTo>
                  <a:pt x="46978" y="69736"/>
                </a:lnTo>
                <a:lnTo>
                  <a:pt x="56331" y="64990"/>
                </a:lnTo>
                <a:lnTo>
                  <a:pt x="64156" y="55778"/>
                </a:lnTo>
                <a:lnTo>
                  <a:pt x="67879" y="42987"/>
                </a:lnTo>
                <a:lnTo>
                  <a:pt x="68313" y="35560"/>
                </a:lnTo>
                <a:lnTo>
                  <a:pt x="66247" y="21299"/>
                </a:lnTo>
                <a:lnTo>
                  <a:pt x="60058" y="10843"/>
                </a:lnTo>
                <a:lnTo>
                  <a:pt x="57442" y="8509"/>
                </a:lnTo>
                <a:lnTo>
                  <a:pt x="48619" y="3840"/>
                </a:lnTo>
                <a:lnTo>
                  <a:pt x="36334" y="1013"/>
                </a:lnTo>
                <a:lnTo>
                  <a:pt x="20588" y="3"/>
                </a:lnTo>
                <a:lnTo>
                  <a:pt x="1949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3029" y="591820"/>
            <a:ext cx="52323" cy="80517"/>
          </a:xfrm>
          <a:custGeom>
            <a:avLst/>
            <a:gdLst/>
            <a:ahLst/>
            <a:cxnLst/>
            <a:rect l="l" t="t" r="r" b="b"/>
            <a:pathLst>
              <a:path w="52323" h="80517">
                <a:moveTo>
                  <a:pt x="26162" y="0"/>
                </a:moveTo>
                <a:lnTo>
                  <a:pt x="0" y="80517"/>
                </a:lnTo>
                <a:lnTo>
                  <a:pt x="52323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7462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9405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1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9084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1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2656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5915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91831" y="558546"/>
            <a:ext cx="56553" cy="53466"/>
          </a:xfrm>
          <a:custGeom>
            <a:avLst/>
            <a:gdLst/>
            <a:ahLst/>
            <a:cxnLst/>
            <a:rect l="l" t="t" r="r" b="b"/>
            <a:pathLst>
              <a:path w="56553" h="53466">
                <a:moveTo>
                  <a:pt x="22174" y="0"/>
                </a:moveTo>
                <a:lnTo>
                  <a:pt x="16116" y="0"/>
                </a:lnTo>
                <a:lnTo>
                  <a:pt x="8724" y="253"/>
                </a:lnTo>
                <a:lnTo>
                  <a:pt x="0" y="634"/>
                </a:lnTo>
                <a:lnTo>
                  <a:pt x="0" y="52958"/>
                </a:lnTo>
                <a:lnTo>
                  <a:pt x="5943" y="53339"/>
                </a:lnTo>
                <a:lnTo>
                  <a:pt x="12204" y="53466"/>
                </a:lnTo>
                <a:lnTo>
                  <a:pt x="18745" y="53466"/>
                </a:lnTo>
                <a:lnTo>
                  <a:pt x="36343" y="51426"/>
                </a:lnTo>
                <a:lnTo>
                  <a:pt x="48473" y="45296"/>
                </a:lnTo>
                <a:lnTo>
                  <a:pt x="55138" y="35060"/>
                </a:lnTo>
                <a:lnTo>
                  <a:pt x="56553" y="25145"/>
                </a:lnTo>
                <a:lnTo>
                  <a:pt x="53495" y="12386"/>
                </a:lnTo>
                <a:lnTo>
                  <a:pt x="44323" y="4097"/>
                </a:lnTo>
                <a:lnTo>
                  <a:pt x="29043" y="279"/>
                </a:lnTo>
                <a:lnTo>
                  <a:pt x="2217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4879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5636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0190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1" y="183769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0593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86941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8" y="218059"/>
                </a:lnTo>
                <a:lnTo>
                  <a:pt x="69468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4516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6703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24048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0544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3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3134" y="526161"/>
            <a:ext cx="147218" cy="219963"/>
          </a:xfrm>
          <a:custGeom>
            <a:avLst/>
            <a:gdLst/>
            <a:ahLst/>
            <a:cxnLst/>
            <a:rect l="l" t="t" r="r" b="b"/>
            <a:pathLst>
              <a:path w="147218" h="219963">
                <a:moveTo>
                  <a:pt x="61760" y="0"/>
                </a:moveTo>
                <a:lnTo>
                  <a:pt x="76631" y="772"/>
                </a:lnTo>
                <a:lnTo>
                  <a:pt x="89927" y="3096"/>
                </a:lnTo>
                <a:lnTo>
                  <a:pt x="101647" y="6981"/>
                </a:lnTo>
                <a:lnTo>
                  <a:pt x="111790" y="12435"/>
                </a:lnTo>
                <a:lnTo>
                  <a:pt x="114820" y="14604"/>
                </a:lnTo>
                <a:lnTo>
                  <a:pt x="123965" y="23625"/>
                </a:lnTo>
                <a:lnTo>
                  <a:pt x="130148" y="34571"/>
                </a:lnTo>
                <a:lnTo>
                  <a:pt x="133370" y="47476"/>
                </a:lnTo>
                <a:lnTo>
                  <a:pt x="133883" y="56006"/>
                </a:lnTo>
                <a:lnTo>
                  <a:pt x="132075" y="68651"/>
                </a:lnTo>
                <a:lnTo>
                  <a:pt x="126631" y="79836"/>
                </a:lnTo>
                <a:lnTo>
                  <a:pt x="117522" y="89573"/>
                </a:lnTo>
                <a:lnTo>
                  <a:pt x="106553" y="96900"/>
                </a:lnTo>
                <a:lnTo>
                  <a:pt x="119757" y="102890"/>
                </a:lnTo>
                <a:lnTo>
                  <a:pt x="130382" y="110800"/>
                </a:lnTo>
                <a:lnTo>
                  <a:pt x="138423" y="120635"/>
                </a:lnTo>
                <a:lnTo>
                  <a:pt x="143878" y="132399"/>
                </a:lnTo>
                <a:lnTo>
                  <a:pt x="146743" y="146097"/>
                </a:lnTo>
                <a:lnTo>
                  <a:pt x="147218" y="155321"/>
                </a:lnTo>
                <a:lnTo>
                  <a:pt x="145893" y="169030"/>
                </a:lnTo>
                <a:lnTo>
                  <a:pt x="141920" y="181302"/>
                </a:lnTo>
                <a:lnTo>
                  <a:pt x="135297" y="192138"/>
                </a:lnTo>
                <a:lnTo>
                  <a:pt x="126025" y="201536"/>
                </a:lnTo>
                <a:lnTo>
                  <a:pt x="114733" y="209075"/>
                </a:lnTo>
                <a:lnTo>
                  <a:pt x="103584" y="214073"/>
                </a:lnTo>
                <a:lnTo>
                  <a:pt x="91290" y="217552"/>
                </a:lnTo>
                <a:lnTo>
                  <a:pt x="77849" y="219505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90" y="1379"/>
                </a:lnTo>
                <a:lnTo>
                  <a:pt x="31757" y="767"/>
                </a:lnTo>
                <a:lnTo>
                  <a:pt x="44301" y="328"/>
                </a:lnTo>
                <a:lnTo>
                  <a:pt x="54620" y="71"/>
                </a:lnTo>
                <a:lnTo>
                  <a:pt x="61760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98952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83814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05406" y="525145"/>
            <a:ext cx="191516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6" y="0"/>
                </a:lnTo>
                <a:lnTo>
                  <a:pt x="191516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6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01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6" h="220979">
                <a:moveTo>
                  <a:pt x="86868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3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92296" y="524255"/>
            <a:ext cx="133857" cy="224917"/>
          </a:xfrm>
          <a:custGeom>
            <a:avLst/>
            <a:gdLst/>
            <a:ahLst/>
            <a:cxnLst/>
            <a:rect l="l" t="t" r="r" b="b"/>
            <a:pathLst>
              <a:path w="133857" h="224917">
                <a:moveTo>
                  <a:pt x="57530" y="0"/>
                </a:moveTo>
                <a:lnTo>
                  <a:pt x="72348" y="855"/>
                </a:lnTo>
                <a:lnTo>
                  <a:pt x="85521" y="3421"/>
                </a:lnTo>
                <a:lnTo>
                  <a:pt x="97029" y="7699"/>
                </a:lnTo>
                <a:lnTo>
                  <a:pt x="106851" y="13687"/>
                </a:lnTo>
                <a:lnTo>
                  <a:pt x="117116" y="24099"/>
                </a:lnTo>
                <a:lnTo>
                  <a:pt x="123051" y="35207"/>
                </a:lnTo>
                <a:lnTo>
                  <a:pt x="126135" y="48149"/>
                </a:lnTo>
                <a:lnTo>
                  <a:pt x="126618" y="56515"/>
                </a:lnTo>
                <a:lnTo>
                  <a:pt x="125194" y="70291"/>
                </a:lnTo>
                <a:lnTo>
                  <a:pt x="120921" y="82453"/>
                </a:lnTo>
                <a:lnTo>
                  <a:pt x="113798" y="93012"/>
                </a:lnTo>
                <a:lnTo>
                  <a:pt x="103827" y="101975"/>
                </a:lnTo>
                <a:lnTo>
                  <a:pt x="99187" y="105029"/>
                </a:lnTo>
                <a:lnTo>
                  <a:pt x="111482" y="112432"/>
                </a:lnTo>
                <a:lnTo>
                  <a:pt x="121096" y="121457"/>
                </a:lnTo>
                <a:lnTo>
                  <a:pt x="128029" y="132103"/>
                </a:lnTo>
                <a:lnTo>
                  <a:pt x="132279" y="144369"/>
                </a:lnTo>
                <a:lnTo>
                  <a:pt x="133848" y="158257"/>
                </a:lnTo>
                <a:lnTo>
                  <a:pt x="133857" y="159512"/>
                </a:lnTo>
                <a:lnTo>
                  <a:pt x="132652" y="173793"/>
                </a:lnTo>
                <a:lnTo>
                  <a:pt x="129035" y="186399"/>
                </a:lnTo>
                <a:lnTo>
                  <a:pt x="123006" y="197351"/>
                </a:lnTo>
                <a:lnTo>
                  <a:pt x="114567" y="206671"/>
                </a:lnTo>
                <a:lnTo>
                  <a:pt x="103761" y="214317"/>
                </a:lnTo>
                <a:lnTo>
                  <a:pt x="92791" y="219296"/>
                </a:lnTo>
                <a:lnTo>
                  <a:pt x="80390" y="222709"/>
                </a:lnTo>
                <a:lnTo>
                  <a:pt x="66571" y="224555"/>
                </a:lnTo>
                <a:lnTo>
                  <a:pt x="56387" y="224917"/>
                </a:lnTo>
                <a:lnTo>
                  <a:pt x="42862" y="223970"/>
                </a:lnTo>
                <a:lnTo>
                  <a:pt x="30216" y="221129"/>
                </a:lnTo>
                <a:lnTo>
                  <a:pt x="18449" y="216396"/>
                </a:lnTo>
                <a:lnTo>
                  <a:pt x="7561" y="209768"/>
                </a:lnTo>
                <a:lnTo>
                  <a:pt x="0" y="203581"/>
                </a:lnTo>
                <a:lnTo>
                  <a:pt x="19303" y="173736"/>
                </a:lnTo>
                <a:lnTo>
                  <a:pt x="30116" y="183180"/>
                </a:lnTo>
                <a:lnTo>
                  <a:pt x="41446" y="189231"/>
                </a:lnTo>
                <a:lnTo>
                  <a:pt x="53313" y="191888"/>
                </a:lnTo>
                <a:lnTo>
                  <a:pt x="56768" y="192024"/>
                </a:lnTo>
                <a:lnTo>
                  <a:pt x="72972" y="189846"/>
                </a:lnTo>
                <a:lnTo>
                  <a:pt x="84532" y="183313"/>
                </a:lnTo>
                <a:lnTo>
                  <a:pt x="91450" y="172424"/>
                </a:lnTo>
                <a:lnTo>
                  <a:pt x="93725" y="157353"/>
                </a:lnTo>
                <a:lnTo>
                  <a:pt x="91492" y="144180"/>
                </a:lnTo>
                <a:lnTo>
                  <a:pt x="84744" y="133474"/>
                </a:lnTo>
                <a:lnTo>
                  <a:pt x="82930" y="131699"/>
                </a:lnTo>
                <a:lnTo>
                  <a:pt x="72728" y="125164"/>
                </a:lnTo>
                <a:lnTo>
                  <a:pt x="59936" y="122068"/>
                </a:lnTo>
                <a:lnTo>
                  <a:pt x="54101" y="121793"/>
                </a:lnTo>
                <a:lnTo>
                  <a:pt x="47243" y="121793"/>
                </a:lnTo>
                <a:lnTo>
                  <a:pt x="47243" y="89916"/>
                </a:lnTo>
                <a:lnTo>
                  <a:pt x="53086" y="89916"/>
                </a:lnTo>
                <a:lnTo>
                  <a:pt x="69739" y="87530"/>
                </a:lnTo>
                <a:lnTo>
                  <a:pt x="80661" y="80375"/>
                </a:lnTo>
                <a:lnTo>
                  <a:pt x="85870" y="68448"/>
                </a:lnTo>
                <a:lnTo>
                  <a:pt x="86359" y="62103"/>
                </a:lnTo>
                <a:lnTo>
                  <a:pt x="83611" y="47297"/>
                </a:lnTo>
                <a:lnTo>
                  <a:pt x="75354" y="37662"/>
                </a:lnTo>
                <a:lnTo>
                  <a:pt x="61566" y="33218"/>
                </a:lnTo>
                <a:lnTo>
                  <a:pt x="55371" y="32893"/>
                </a:lnTo>
                <a:lnTo>
                  <a:pt x="43724" y="34913"/>
                </a:lnTo>
                <a:lnTo>
                  <a:pt x="32342" y="40976"/>
                </a:lnTo>
                <a:lnTo>
                  <a:pt x="24002" y="48133"/>
                </a:lnTo>
                <a:lnTo>
                  <a:pt x="5841" y="21463"/>
                </a:lnTo>
                <a:lnTo>
                  <a:pt x="14356" y="13693"/>
                </a:lnTo>
                <a:lnTo>
                  <a:pt x="26418" y="6969"/>
                </a:lnTo>
                <a:lnTo>
                  <a:pt x="40232" y="2169"/>
                </a:lnTo>
                <a:lnTo>
                  <a:pt x="52652" y="173"/>
                </a:lnTo>
                <a:lnTo>
                  <a:pt x="5753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735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396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8951" y="2133600"/>
            <a:ext cx="6435471" cy="437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601" y="2127250"/>
            <a:ext cx="6448171" cy="4384675"/>
          </a:xfrm>
          <a:custGeom>
            <a:avLst/>
            <a:gdLst/>
            <a:ahLst/>
            <a:cxnLst/>
            <a:rect l="l" t="t" r="r" b="b"/>
            <a:pathLst>
              <a:path w="6448171" h="4384675">
                <a:moveTo>
                  <a:pt x="0" y="4384675"/>
                </a:moveTo>
                <a:lnTo>
                  <a:pt x="6448171" y="4384675"/>
                </a:lnTo>
                <a:lnTo>
                  <a:pt x="6448171" y="0"/>
                </a:lnTo>
                <a:lnTo>
                  <a:pt x="0" y="0"/>
                </a:lnTo>
                <a:lnTo>
                  <a:pt x="0" y="4384675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0220" y="948991"/>
            <a:ext cx="4722377" cy="95961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 marR="30403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D</a:t>
            </a:r>
            <a:r>
              <a:rPr sz="1600" spc="0" dirty="0" smtClean="0">
                <a:latin typeface="Trebuchet MS"/>
                <a:cs typeface="Trebuchet MS"/>
              </a:rPr>
              <a:t>itampi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nfi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masi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ber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as</a:t>
            </a:r>
            <a:r>
              <a:rPr sz="1600" spc="4" dirty="0" smtClean="0">
                <a:latin typeface="Trebuchet MS"/>
                <a:cs typeface="Trebuchet MS"/>
              </a:rPr>
              <a:t>i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dibu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t.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75" dirty="0" smtClean="0">
                <a:latin typeface="Trebuchet MS"/>
                <a:cs typeface="Trebuchet MS"/>
              </a:rPr>
              <a:t>P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ri</a:t>
            </a:r>
            <a:r>
              <a:rPr sz="1600" spc="9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h</a:t>
            </a:r>
            <a:r>
              <a:rPr sz="1600" spc="-6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</a:t>
            </a:r>
            <a:r>
              <a:rPr sz="1600" spc="4" dirty="0" smtClean="0">
                <a:latin typeface="Trebuchet MS"/>
                <a:cs typeface="Trebuchet MS"/>
              </a:rPr>
              <a:t>Q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7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k</a:t>
            </a:r>
            <a:r>
              <a:rPr sz="1600" spc="-30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membuat</a:t>
            </a:r>
            <a:r>
              <a:rPr sz="1600" spc="-4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p</a:t>
            </a:r>
            <a:r>
              <a:rPr sz="1600" spc="0" dirty="0" smtClean="0">
                <a:latin typeface="Trebuchet MS"/>
                <a:cs typeface="Trebuchet MS"/>
              </a:rPr>
              <a:t>ilkan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St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ur</a:t>
            </a:r>
            <a:r>
              <a:rPr sz="1600" spc="-4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ba</a:t>
            </a:r>
            <a:r>
              <a:rPr sz="1600" spc="4" dirty="0" smtClean="0">
                <a:latin typeface="Trebuchet MS"/>
                <a:cs typeface="Trebuchet MS"/>
              </a:rPr>
              <a:t>r</a:t>
            </a:r>
            <a:r>
              <a:rPr sz="1600" spc="0" dirty="0" smtClean="0">
                <a:latin typeface="Trebuchet MS"/>
                <a:cs typeface="Trebuchet MS"/>
              </a:rPr>
              <a:t>u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ampi</a:t>
            </a:r>
            <a:r>
              <a:rPr sz="1600" spc="-4" dirty="0" smtClean="0">
                <a:latin typeface="Trebuchet MS"/>
                <a:cs typeface="Trebuchet MS"/>
              </a:rPr>
              <a:t>l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4.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Inf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rmasi</a:t>
            </a:r>
            <a:r>
              <a:rPr sz="1600" spc="-4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lain</a:t>
            </a:r>
            <a:r>
              <a:rPr sz="1600" spc="-1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ber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ub</a:t>
            </a:r>
            <a:r>
              <a:rPr sz="1600" spc="4" dirty="0" smtClean="0">
                <a:latin typeface="Trebuchet MS"/>
                <a:cs typeface="Trebuchet MS"/>
              </a:rPr>
              <a:t>u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g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9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den</a:t>
            </a:r>
            <a:r>
              <a:rPr sz="1600" spc="4" dirty="0" smtClean="0">
                <a:latin typeface="Trebuchet MS"/>
                <a:cs typeface="Trebuchet MS"/>
              </a:rPr>
              <a:t>g</a:t>
            </a:r>
            <a:r>
              <a:rPr sz="1600" spc="0" dirty="0" smtClean="0">
                <a:latin typeface="Trebuchet MS"/>
                <a:cs typeface="Trebuchet MS"/>
              </a:rPr>
              <a:t>an</a:t>
            </a:r>
            <a:r>
              <a:rPr sz="1600" spc="-5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bel.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601" y="2127250"/>
            <a:ext cx="6448171" cy="438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20062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56410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01900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2675636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1424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0190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7" name="object 7"/>
          <p:cNvSpPr txBox="1"/>
          <p:nvPr/>
        </p:nvSpPr>
        <p:spPr>
          <a:xfrm>
            <a:off x="2540508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6" name="object 6"/>
          <p:cNvSpPr txBox="1"/>
          <p:nvPr/>
        </p:nvSpPr>
        <p:spPr>
          <a:xfrm>
            <a:off x="1950593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6941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2744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163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880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3" y="73151"/>
                </a:lnTo>
                <a:lnTo>
                  <a:pt x="14223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29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42004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78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11167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9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20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8168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806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2744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163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80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3932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019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8889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69917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3855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0396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8666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02078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23008" y="528065"/>
            <a:ext cx="143637" cy="218059"/>
          </a:xfrm>
          <a:custGeom>
            <a:avLst/>
            <a:gdLst/>
            <a:ahLst/>
            <a:cxnLst/>
            <a:rect l="l" t="t" r="r" b="b"/>
            <a:pathLst>
              <a:path w="143637" h="218059">
                <a:moveTo>
                  <a:pt x="0" y="0"/>
                </a:moveTo>
                <a:lnTo>
                  <a:pt x="143637" y="0"/>
                </a:lnTo>
                <a:lnTo>
                  <a:pt x="143637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5316" y="85471"/>
                </a:lnTo>
                <a:lnTo>
                  <a:pt x="115316" y="118363"/>
                </a:lnTo>
                <a:lnTo>
                  <a:pt x="38608" y="118363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4304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20106" y="527176"/>
            <a:ext cx="82931" cy="218948"/>
          </a:xfrm>
          <a:custGeom>
            <a:avLst/>
            <a:gdLst/>
            <a:ahLst/>
            <a:cxnLst/>
            <a:rect l="l" t="t" r="r" b="b"/>
            <a:pathLst>
              <a:path w="82931" h="218948">
                <a:moveTo>
                  <a:pt x="67564" y="0"/>
                </a:moveTo>
                <a:lnTo>
                  <a:pt x="82931" y="0"/>
                </a:lnTo>
                <a:lnTo>
                  <a:pt x="82931" y="218948"/>
                </a:lnTo>
                <a:lnTo>
                  <a:pt x="44323" y="218948"/>
                </a:lnTo>
                <a:lnTo>
                  <a:pt x="44323" y="61849"/>
                </a:lnTo>
                <a:lnTo>
                  <a:pt x="0" y="88519"/>
                </a:lnTo>
                <a:lnTo>
                  <a:pt x="0" y="51308"/>
                </a:lnTo>
                <a:lnTo>
                  <a:pt x="12374" y="44876"/>
                </a:lnTo>
                <a:lnTo>
                  <a:pt x="23949" y="38013"/>
                </a:lnTo>
                <a:lnTo>
                  <a:pt x="34727" y="30713"/>
                </a:lnTo>
                <a:lnTo>
                  <a:pt x="44709" y="22971"/>
                </a:lnTo>
                <a:lnTo>
                  <a:pt x="53900" y="14781"/>
                </a:lnTo>
                <a:lnTo>
                  <a:pt x="62300" y="6138"/>
                </a:lnTo>
                <a:lnTo>
                  <a:pt x="67564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72560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9560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8884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3024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4940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8792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7370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727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9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8228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927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942397"/>
            <a:ext cx="7239000" cy="75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50" y="3936047"/>
            <a:ext cx="7251700" cy="767016"/>
          </a:xfrm>
          <a:custGeom>
            <a:avLst/>
            <a:gdLst/>
            <a:ahLst/>
            <a:cxnLst/>
            <a:rect l="l" t="t" r="r" b="b"/>
            <a:pathLst>
              <a:path w="7251700" h="767016">
                <a:moveTo>
                  <a:pt x="0" y="767016"/>
                </a:moveTo>
                <a:lnTo>
                  <a:pt x="7251700" y="767016"/>
                </a:lnTo>
                <a:lnTo>
                  <a:pt x="7251700" y="0"/>
                </a:lnTo>
                <a:lnTo>
                  <a:pt x="0" y="0"/>
                </a:lnTo>
                <a:lnTo>
                  <a:pt x="0" y="767016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220" y="948991"/>
            <a:ext cx="7354583" cy="95961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j</a:t>
            </a:r>
            <a:r>
              <a:rPr sz="1600" spc="0" dirty="0" smtClean="0">
                <a:latin typeface="Trebuchet MS"/>
                <a:cs typeface="Trebuchet MS"/>
              </a:rPr>
              <a:t>umlah</a:t>
            </a:r>
            <a:r>
              <a:rPr sz="1600" spc="-2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2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dit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m</a:t>
            </a:r>
            <a:r>
              <a:rPr sz="1600" spc="-4" dirty="0" smtClean="0">
                <a:latin typeface="Trebuchet MS"/>
                <a:cs typeface="Trebuchet MS"/>
              </a:rPr>
              <a:t>b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h</a:t>
            </a:r>
            <a:r>
              <a:rPr sz="1600" spc="0" dirty="0" smtClean="0">
                <a:latin typeface="Trebuchet MS"/>
                <a:cs typeface="Trebuchet MS"/>
              </a:rPr>
              <a:t>kan</a:t>
            </a:r>
            <a:r>
              <a:rPr sz="1600" spc="-8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pada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te</a:t>
            </a:r>
            <a:r>
              <a:rPr sz="1600" spc="0" dirty="0" smtClean="0">
                <a:latin typeface="Trebuchet MS"/>
                <a:cs typeface="Trebuchet MS"/>
              </a:rPr>
              <a:t>ks</a:t>
            </a:r>
            <a:r>
              <a:rPr sz="1600" spc="-9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isi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te</a:t>
            </a:r>
            <a:r>
              <a:rPr sz="1600" spc="0" dirty="0" smtClean="0">
                <a:latin typeface="Trebuchet MS"/>
                <a:cs typeface="Trebuchet MS"/>
              </a:rPr>
              <a:t>rdapat</a:t>
            </a:r>
            <a:endParaRPr sz="1600">
              <a:latin typeface="Trebuchet MS"/>
              <a:cs typeface="Trebuchet MS"/>
            </a:endParaRPr>
          </a:p>
          <a:p>
            <a:pPr marL="355599" marR="30403">
              <a:lnSpc>
                <a:spcPct val="96761"/>
              </a:lnSpc>
            </a:pPr>
            <a:r>
              <a:rPr sz="1600" spc="-2" dirty="0" smtClean="0">
                <a:latin typeface="Trebuchet MS"/>
                <a:cs typeface="Trebuchet MS"/>
              </a:rPr>
              <a:t>di bawah struktur tabel.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posisi 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ambahkan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  <a:spcBef>
                <a:spcPts val="60"/>
              </a:spcBef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3.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-4" dirty="0" smtClean="0">
                <a:latin typeface="Trebuchet MS"/>
                <a:cs typeface="Trebuchet MS"/>
              </a:rPr>
              <a:t>Go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850" y="3936047"/>
            <a:ext cx="7251700" cy="767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388358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870196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4" name="object 24"/>
          <p:cNvSpPr txBox="1"/>
          <p:nvPr/>
        </p:nvSpPr>
        <p:spPr>
          <a:xfrm>
            <a:off x="5043932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082540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870196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1" name="object 21"/>
          <p:cNvSpPr txBox="1"/>
          <p:nvPr/>
        </p:nvSpPr>
        <p:spPr>
          <a:xfrm>
            <a:off x="4908804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0" name="object 20"/>
          <p:cNvSpPr txBox="1"/>
          <p:nvPr/>
        </p:nvSpPr>
        <p:spPr>
          <a:xfrm>
            <a:off x="4318889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69917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223008" y="528065"/>
            <a:ext cx="179069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7" name="object 17"/>
          <p:cNvSpPr txBox="1"/>
          <p:nvPr/>
        </p:nvSpPr>
        <p:spPr>
          <a:xfrm>
            <a:off x="240207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40686" y="528065"/>
            <a:ext cx="45974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486660" y="528065"/>
            <a:ext cx="173735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4" name="object 14"/>
          <p:cNvSpPr txBox="1"/>
          <p:nvPr/>
        </p:nvSpPr>
        <p:spPr>
          <a:xfrm>
            <a:off x="2660396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69900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23008" y="629983"/>
            <a:ext cx="38608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261616" y="629983"/>
            <a:ext cx="140461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48666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2525268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192430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62912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9780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62912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91" y="523875"/>
            <a:ext cx="5148529" cy="28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2744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1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1632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8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4" y="73151"/>
                </a:lnTo>
                <a:lnTo>
                  <a:pt x="14224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1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88008" y="641223"/>
            <a:ext cx="68325" cy="73532"/>
          </a:xfrm>
          <a:custGeom>
            <a:avLst/>
            <a:gdLst/>
            <a:ahLst/>
            <a:cxnLst/>
            <a:rect l="l" t="t" r="r" b="b"/>
            <a:pathLst>
              <a:path w="68325" h="73532">
                <a:moveTo>
                  <a:pt x="19557" y="0"/>
                </a:moveTo>
                <a:lnTo>
                  <a:pt x="15747" y="0"/>
                </a:lnTo>
                <a:lnTo>
                  <a:pt x="9270" y="126"/>
                </a:lnTo>
                <a:lnTo>
                  <a:pt x="0" y="507"/>
                </a:lnTo>
                <a:lnTo>
                  <a:pt x="0" y="72516"/>
                </a:lnTo>
                <a:lnTo>
                  <a:pt x="7873" y="73151"/>
                </a:lnTo>
                <a:lnTo>
                  <a:pt x="14223" y="73532"/>
                </a:lnTo>
                <a:lnTo>
                  <a:pt x="19050" y="73532"/>
                </a:lnTo>
                <a:lnTo>
                  <a:pt x="34567" y="72584"/>
                </a:lnTo>
                <a:lnTo>
                  <a:pt x="47006" y="69738"/>
                </a:lnTo>
                <a:lnTo>
                  <a:pt x="56338" y="64995"/>
                </a:lnTo>
                <a:lnTo>
                  <a:pt x="64207" y="55778"/>
                </a:lnTo>
                <a:lnTo>
                  <a:pt x="67900" y="42987"/>
                </a:lnTo>
                <a:lnTo>
                  <a:pt x="68325" y="35560"/>
                </a:lnTo>
                <a:lnTo>
                  <a:pt x="66287" y="21287"/>
                </a:lnTo>
                <a:lnTo>
                  <a:pt x="60128" y="10827"/>
                </a:lnTo>
                <a:lnTo>
                  <a:pt x="57530" y="8509"/>
                </a:lnTo>
                <a:lnTo>
                  <a:pt x="48703" y="3842"/>
                </a:lnTo>
                <a:lnTo>
                  <a:pt x="36411" y="1016"/>
                </a:lnTo>
                <a:lnTo>
                  <a:pt x="20683" y="3"/>
                </a:lnTo>
                <a:lnTo>
                  <a:pt x="1955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2917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42004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78381" y="591820"/>
            <a:ext cx="52324" cy="80517"/>
          </a:xfrm>
          <a:custGeom>
            <a:avLst/>
            <a:gdLst/>
            <a:ahLst/>
            <a:cxnLst/>
            <a:rect l="l" t="t" r="r" b="b"/>
            <a:pathLst>
              <a:path w="52324" h="80517">
                <a:moveTo>
                  <a:pt x="26162" y="0"/>
                </a:moveTo>
                <a:lnTo>
                  <a:pt x="0" y="80517"/>
                </a:lnTo>
                <a:lnTo>
                  <a:pt x="52324" y="80517"/>
                </a:lnTo>
                <a:lnTo>
                  <a:pt x="2616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76375" y="591820"/>
            <a:ext cx="52387" cy="80517"/>
          </a:xfrm>
          <a:custGeom>
            <a:avLst/>
            <a:gdLst/>
            <a:ahLst/>
            <a:cxnLst/>
            <a:rect l="l" t="t" r="r" b="b"/>
            <a:pathLst>
              <a:path w="52387" h="80517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11167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9" y="0"/>
                </a:lnTo>
                <a:lnTo>
                  <a:pt x="7747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20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8168" y="560959"/>
            <a:ext cx="82804" cy="150875"/>
          </a:xfrm>
          <a:custGeom>
            <a:avLst/>
            <a:gdLst/>
            <a:ahLst/>
            <a:cxnLst/>
            <a:rect l="l" t="t" r="r" b="b"/>
            <a:pathLst>
              <a:path w="82804" h="150875">
                <a:moveTo>
                  <a:pt x="17780" y="0"/>
                </a:moveTo>
                <a:lnTo>
                  <a:pt x="13588" y="0"/>
                </a:lnTo>
                <a:lnTo>
                  <a:pt x="7746" y="380"/>
                </a:lnTo>
                <a:lnTo>
                  <a:pt x="0" y="1142"/>
                </a:lnTo>
                <a:lnTo>
                  <a:pt x="0" y="149987"/>
                </a:lnTo>
                <a:lnTo>
                  <a:pt x="6350" y="150494"/>
                </a:lnTo>
                <a:lnTo>
                  <a:pt x="13081" y="150875"/>
                </a:lnTo>
                <a:lnTo>
                  <a:pt x="20319" y="150875"/>
                </a:lnTo>
                <a:lnTo>
                  <a:pt x="34240" y="149530"/>
                </a:lnTo>
                <a:lnTo>
                  <a:pt x="46539" y="145493"/>
                </a:lnTo>
                <a:lnTo>
                  <a:pt x="57227" y="138764"/>
                </a:lnTo>
                <a:lnTo>
                  <a:pt x="66167" y="129539"/>
                </a:lnTo>
                <a:lnTo>
                  <a:pt x="72282" y="120068"/>
                </a:lnTo>
                <a:lnTo>
                  <a:pt x="77008" y="109177"/>
                </a:lnTo>
                <a:lnTo>
                  <a:pt x="80340" y="96858"/>
                </a:lnTo>
                <a:lnTo>
                  <a:pt x="82270" y="83105"/>
                </a:lnTo>
                <a:lnTo>
                  <a:pt x="82804" y="69976"/>
                </a:lnTo>
                <a:lnTo>
                  <a:pt x="81652" y="52619"/>
                </a:lnTo>
                <a:lnTo>
                  <a:pt x="78200" y="37728"/>
                </a:lnTo>
                <a:lnTo>
                  <a:pt x="72447" y="25306"/>
                </a:lnTo>
                <a:lnTo>
                  <a:pt x="64397" y="15354"/>
                </a:lnTo>
                <a:lnTo>
                  <a:pt x="54051" y="7874"/>
                </a:lnTo>
                <a:lnTo>
                  <a:pt x="41410" y="2867"/>
                </a:lnTo>
                <a:lnTo>
                  <a:pt x="26478" y="337"/>
                </a:lnTo>
                <a:lnTo>
                  <a:pt x="177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8060" y="560832"/>
            <a:ext cx="63118" cy="62356"/>
          </a:xfrm>
          <a:custGeom>
            <a:avLst/>
            <a:gdLst/>
            <a:ahLst/>
            <a:cxnLst/>
            <a:rect l="l" t="t" r="r" b="b"/>
            <a:pathLst>
              <a:path w="63118" h="62356">
                <a:moveTo>
                  <a:pt x="13080" y="0"/>
                </a:moveTo>
                <a:lnTo>
                  <a:pt x="9016" y="0"/>
                </a:lnTo>
                <a:lnTo>
                  <a:pt x="4572" y="380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31794" y="61513"/>
                </a:lnTo>
                <a:lnTo>
                  <a:pt x="44047" y="58983"/>
                </a:lnTo>
                <a:lnTo>
                  <a:pt x="51942" y="55498"/>
                </a:lnTo>
                <a:lnTo>
                  <a:pt x="59643" y="46983"/>
                </a:lnTo>
                <a:lnTo>
                  <a:pt x="62964" y="33448"/>
                </a:lnTo>
                <a:lnTo>
                  <a:pt x="63118" y="28955"/>
                </a:lnTo>
                <a:lnTo>
                  <a:pt x="60113" y="15289"/>
                </a:lnTo>
                <a:lnTo>
                  <a:pt x="51053" y="6476"/>
                </a:lnTo>
                <a:lnTo>
                  <a:pt x="41612" y="2910"/>
                </a:lnTo>
                <a:lnTo>
                  <a:pt x="29134" y="751"/>
                </a:lnTo>
                <a:lnTo>
                  <a:pt x="13646" y="0"/>
                </a:lnTo>
                <a:lnTo>
                  <a:pt x="1308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2744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6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1632" y="558546"/>
            <a:ext cx="56642" cy="53466"/>
          </a:xfrm>
          <a:custGeom>
            <a:avLst/>
            <a:gdLst/>
            <a:ahLst/>
            <a:cxnLst/>
            <a:rect l="l" t="t" r="r" b="b"/>
            <a:pathLst>
              <a:path w="56642" h="53466">
                <a:moveTo>
                  <a:pt x="22225" y="0"/>
                </a:moveTo>
                <a:lnTo>
                  <a:pt x="16129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2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8008" y="558546"/>
            <a:ext cx="56641" cy="53466"/>
          </a:xfrm>
          <a:custGeom>
            <a:avLst/>
            <a:gdLst/>
            <a:ahLst/>
            <a:cxnLst/>
            <a:rect l="l" t="t" r="r" b="b"/>
            <a:pathLst>
              <a:path w="56641" h="53466">
                <a:moveTo>
                  <a:pt x="22225" y="0"/>
                </a:moveTo>
                <a:lnTo>
                  <a:pt x="16128" y="0"/>
                </a:lnTo>
                <a:lnTo>
                  <a:pt x="8762" y="253"/>
                </a:lnTo>
                <a:lnTo>
                  <a:pt x="0" y="634"/>
                </a:lnTo>
                <a:lnTo>
                  <a:pt x="0" y="52958"/>
                </a:lnTo>
                <a:lnTo>
                  <a:pt x="5968" y="53339"/>
                </a:lnTo>
                <a:lnTo>
                  <a:pt x="12318" y="53466"/>
                </a:lnTo>
                <a:lnTo>
                  <a:pt x="18795" y="53466"/>
                </a:lnTo>
                <a:lnTo>
                  <a:pt x="36418" y="51429"/>
                </a:lnTo>
                <a:lnTo>
                  <a:pt x="48555" y="45306"/>
                </a:lnTo>
                <a:lnTo>
                  <a:pt x="55221" y="35083"/>
                </a:lnTo>
                <a:lnTo>
                  <a:pt x="56641" y="25145"/>
                </a:lnTo>
                <a:lnTo>
                  <a:pt x="53594" y="12393"/>
                </a:lnTo>
                <a:lnTo>
                  <a:pt x="44438" y="4106"/>
                </a:lnTo>
                <a:lnTo>
                  <a:pt x="29154" y="283"/>
                </a:lnTo>
                <a:lnTo>
                  <a:pt x="22225" y="0"/>
                </a:lnTo>
                <a:close/>
              </a:path>
            </a:pathLst>
          </a:custGeom>
          <a:ln w="1777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3932" y="528065"/>
            <a:ext cx="137159" cy="218059"/>
          </a:xfrm>
          <a:custGeom>
            <a:avLst/>
            <a:gdLst/>
            <a:ahLst/>
            <a:cxnLst/>
            <a:rect l="l" t="t" r="r" b="b"/>
            <a:pathLst>
              <a:path w="137159" h="218059">
                <a:moveTo>
                  <a:pt x="0" y="0"/>
                </a:moveTo>
                <a:lnTo>
                  <a:pt x="38607" y="0"/>
                </a:lnTo>
                <a:lnTo>
                  <a:pt x="38607" y="183769"/>
                </a:lnTo>
                <a:lnTo>
                  <a:pt x="137159" y="183769"/>
                </a:lnTo>
                <a:lnTo>
                  <a:pt x="137159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0196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8889" y="528065"/>
            <a:ext cx="180594" cy="218059"/>
          </a:xfrm>
          <a:custGeom>
            <a:avLst/>
            <a:gdLst/>
            <a:ahLst/>
            <a:cxnLst/>
            <a:rect l="l" t="t" r="r" b="b"/>
            <a:pathLst>
              <a:path w="180594" h="218059">
                <a:moveTo>
                  <a:pt x="0" y="0"/>
                </a:moveTo>
                <a:lnTo>
                  <a:pt x="180594" y="0"/>
                </a:lnTo>
                <a:lnTo>
                  <a:pt x="180594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469" y="218059"/>
                </a:lnTo>
                <a:lnTo>
                  <a:pt x="69469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69917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3855" y="528065"/>
            <a:ext cx="161925" cy="221869"/>
          </a:xfrm>
          <a:custGeom>
            <a:avLst/>
            <a:gdLst/>
            <a:ahLst/>
            <a:cxnLst/>
            <a:rect l="l" t="t" r="r" b="b"/>
            <a:pathLst>
              <a:path w="161925" h="221869">
                <a:moveTo>
                  <a:pt x="0" y="0"/>
                </a:moveTo>
                <a:lnTo>
                  <a:pt x="38608" y="0"/>
                </a:lnTo>
                <a:lnTo>
                  <a:pt x="38608" y="147828"/>
                </a:lnTo>
                <a:lnTo>
                  <a:pt x="40499" y="161281"/>
                </a:lnTo>
                <a:lnTo>
                  <a:pt x="46101" y="172496"/>
                </a:lnTo>
                <a:lnTo>
                  <a:pt x="59325" y="183521"/>
                </a:lnTo>
                <a:lnTo>
                  <a:pt x="71904" y="187041"/>
                </a:lnTo>
                <a:lnTo>
                  <a:pt x="78867" y="187451"/>
                </a:lnTo>
                <a:lnTo>
                  <a:pt x="93095" y="185989"/>
                </a:lnTo>
                <a:lnTo>
                  <a:pt x="104789" y="181577"/>
                </a:lnTo>
                <a:lnTo>
                  <a:pt x="111506" y="176657"/>
                </a:lnTo>
                <a:lnTo>
                  <a:pt x="118954" y="166757"/>
                </a:lnTo>
                <a:lnTo>
                  <a:pt x="122710" y="154332"/>
                </a:lnTo>
                <a:lnTo>
                  <a:pt x="123190" y="147066"/>
                </a:lnTo>
                <a:lnTo>
                  <a:pt x="123190" y="0"/>
                </a:lnTo>
                <a:lnTo>
                  <a:pt x="161925" y="0"/>
                </a:lnTo>
                <a:lnTo>
                  <a:pt x="161925" y="150113"/>
                </a:lnTo>
                <a:lnTo>
                  <a:pt x="160821" y="164269"/>
                </a:lnTo>
                <a:lnTo>
                  <a:pt x="157504" y="177026"/>
                </a:lnTo>
                <a:lnTo>
                  <a:pt x="151966" y="188366"/>
                </a:lnTo>
                <a:lnTo>
                  <a:pt x="144198" y="198275"/>
                </a:lnTo>
                <a:lnTo>
                  <a:pt x="129659" y="209711"/>
                </a:lnTo>
                <a:lnTo>
                  <a:pt x="118767" y="215062"/>
                </a:lnTo>
                <a:lnTo>
                  <a:pt x="106641" y="218872"/>
                </a:lnTo>
                <a:lnTo>
                  <a:pt x="93282" y="221141"/>
                </a:lnTo>
                <a:lnTo>
                  <a:pt x="79121" y="221869"/>
                </a:lnTo>
                <a:lnTo>
                  <a:pt x="64185" y="221071"/>
                </a:lnTo>
                <a:lnTo>
                  <a:pt x="50720" y="218679"/>
                </a:lnTo>
                <a:lnTo>
                  <a:pt x="38733" y="214692"/>
                </a:lnTo>
                <a:lnTo>
                  <a:pt x="28232" y="209110"/>
                </a:lnTo>
                <a:lnTo>
                  <a:pt x="20574" y="203200"/>
                </a:lnTo>
                <a:lnTo>
                  <a:pt x="12433" y="194111"/>
                </a:lnTo>
                <a:lnTo>
                  <a:pt x="6332" y="183458"/>
                </a:lnTo>
                <a:lnTo>
                  <a:pt x="2270" y="171222"/>
                </a:lnTo>
                <a:lnTo>
                  <a:pt x="247" y="157389"/>
                </a:lnTo>
                <a:lnTo>
                  <a:pt x="0" y="14998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0396" y="528065"/>
            <a:ext cx="137160" cy="218059"/>
          </a:xfrm>
          <a:custGeom>
            <a:avLst/>
            <a:gdLst/>
            <a:ahLst/>
            <a:cxnLst/>
            <a:rect l="l" t="t" r="r" b="b"/>
            <a:pathLst>
              <a:path w="137160" h="218059">
                <a:moveTo>
                  <a:pt x="0" y="0"/>
                </a:moveTo>
                <a:lnTo>
                  <a:pt x="38608" y="0"/>
                </a:lnTo>
                <a:lnTo>
                  <a:pt x="38608" y="183769"/>
                </a:lnTo>
                <a:lnTo>
                  <a:pt x="137160" y="183769"/>
                </a:lnTo>
                <a:lnTo>
                  <a:pt x="13716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86660" y="528065"/>
            <a:ext cx="139064" cy="218059"/>
          </a:xfrm>
          <a:custGeom>
            <a:avLst/>
            <a:gdLst/>
            <a:ahLst/>
            <a:cxnLst/>
            <a:rect l="l" t="t" r="r" b="b"/>
            <a:pathLst>
              <a:path w="139064" h="218059">
                <a:moveTo>
                  <a:pt x="0" y="0"/>
                </a:moveTo>
                <a:lnTo>
                  <a:pt x="139064" y="0"/>
                </a:lnTo>
                <a:lnTo>
                  <a:pt x="139064" y="34417"/>
                </a:lnTo>
                <a:lnTo>
                  <a:pt x="38607" y="34417"/>
                </a:lnTo>
                <a:lnTo>
                  <a:pt x="38607" y="85471"/>
                </a:lnTo>
                <a:lnTo>
                  <a:pt x="110743" y="85471"/>
                </a:lnTo>
                <a:lnTo>
                  <a:pt x="110743" y="118363"/>
                </a:lnTo>
                <a:lnTo>
                  <a:pt x="38607" y="118363"/>
                </a:lnTo>
                <a:lnTo>
                  <a:pt x="38607" y="183769"/>
                </a:lnTo>
                <a:lnTo>
                  <a:pt x="137540" y="183769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02078" y="528065"/>
            <a:ext cx="38608" cy="218059"/>
          </a:xfrm>
          <a:custGeom>
            <a:avLst/>
            <a:gdLst/>
            <a:ahLst/>
            <a:cxnLst/>
            <a:rect l="l" t="t" r="r" b="b"/>
            <a:pathLst>
              <a:path w="38608" h="218059">
                <a:moveTo>
                  <a:pt x="0" y="0"/>
                </a:moveTo>
                <a:lnTo>
                  <a:pt x="38608" y="0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23008" y="528065"/>
            <a:ext cx="143637" cy="218059"/>
          </a:xfrm>
          <a:custGeom>
            <a:avLst/>
            <a:gdLst/>
            <a:ahLst/>
            <a:cxnLst/>
            <a:rect l="l" t="t" r="r" b="b"/>
            <a:pathLst>
              <a:path w="143637" h="218059">
                <a:moveTo>
                  <a:pt x="0" y="0"/>
                </a:moveTo>
                <a:lnTo>
                  <a:pt x="143637" y="0"/>
                </a:lnTo>
                <a:lnTo>
                  <a:pt x="143637" y="34417"/>
                </a:lnTo>
                <a:lnTo>
                  <a:pt x="38608" y="34417"/>
                </a:lnTo>
                <a:lnTo>
                  <a:pt x="38608" y="85471"/>
                </a:lnTo>
                <a:lnTo>
                  <a:pt x="115316" y="85471"/>
                </a:lnTo>
                <a:lnTo>
                  <a:pt x="115316" y="118363"/>
                </a:lnTo>
                <a:lnTo>
                  <a:pt x="38608" y="118363"/>
                </a:lnTo>
                <a:lnTo>
                  <a:pt x="38608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4304" y="528065"/>
            <a:ext cx="163702" cy="218059"/>
          </a:xfrm>
          <a:custGeom>
            <a:avLst/>
            <a:gdLst/>
            <a:ahLst/>
            <a:cxnLst/>
            <a:rect l="l" t="t" r="r" b="b"/>
            <a:pathLst>
              <a:path w="163702" h="218059">
                <a:moveTo>
                  <a:pt x="0" y="0"/>
                </a:moveTo>
                <a:lnTo>
                  <a:pt x="38607" y="0"/>
                </a:lnTo>
                <a:lnTo>
                  <a:pt x="38607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7"/>
                </a:lnTo>
                <a:lnTo>
                  <a:pt x="38607" y="119887"/>
                </a:lnTo>
                <a:lnTo>
                  <a:pt x="3860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2893" y="528065"/>
            <a:ext cx="222757" cy="221107"/>
          </a:xfrm>
          <a:custGeom>
            <a:avLst/>
            <a:gdLst/>
            <a:ahLst/>
            <a:cxnLst/>
            <a:rect l="l" t="t" r="r" b="b"/>
            <a:pathLst>
              <a:path w="222757" h="221107">
                <a:moveTo>
                  <a:pt x="43941" y="0"/>
                </a:moveTo>
                <a:lnTo>
                  <a:pt x="64515" y="0"/>
                </a:lnTo>
                <a:lnTo>
                  <a:pt x="111632" y="146938"/>
                </a:lnTo>
                <a:lnTo>
                  <a:pt x="157860" y="0"/>
                </a:lnTo>
                <a:lnTo>
                  <a:pt x="178181" y="0"/>
                </a:lnTo>
                <a:lnTo>
                  <a:pt x="222757" y="218186"/>
                </a:lnTo>
                <a:lnTo>
                  <a:pt x="185165" y="218186"/>
                </a:lnTo>
                <a:lnTo>
                  <a:pt x="162559" y="100711"/>
                </a:lnTo>
                <a:lnTo>
                  <a:pt x="118618" y="221107"/>
                </a:lnTo>
                <a:lnTo>
                  <a:pt x="104775" y="221107"/>
                </a:lnTo>
                <a:lnTo>
                  <a:pt x="60959" y="100711"/>
                </a:lnTo>
                <a:lnTo>
                  <a:pt x="37465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6058" y="528065"/>
            <a:ext cx="158800" cy="221107"/>
          </a:xfrm>
          <a:custGeom>
            <a:avLst/>
            <a:gdLst/>
            <a:ahLst/>
            <a:cxnLst/>
            <a:rect l="l" t="t" r="r" b="b"/>
            <a:pathLst>
              <a:path w="158800" h="221107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1107"/>
                </a:lnTo>
                <a:lnTo>
                  <a:pt x="143027" y="221107"/>
                </a:lnTo>
                <a:lnTo>
                  <a:pt x="37198" y="83058"/>
                </a:lnTo>
                <a:lnTo>
                  <a:pt x="37198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2322" y="528065"/>
            <a:ext cx="139153" cy="218059"/>
          </a:xfrm>
          <a:custGeom>
            <a:avLst/>
            <a:gdLst/>
            <a:ahLst/>
            <a:cxnLst/>
            <a:rect l="l" t="t" r="r" b="b"/>
            <a:pathLst>
              <a:path w="139153" h="218059">
                <a:moveTo>
                  <a:pt x="0" y="0"/>
                </a:moveTo>
                <a:lnTo>
                  <a:pt x="139153" y="0"/>
                </a:lnTo>
                <a:lnTo>
                  <a:pt x="139153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0731" y="85471"/>
                </a:lnTo>
                <a:lnTo>
                  <a:pt x="110731" y="118363"/>
                </a:lnTo>
                <a:lnTo>
                  <a:pt x="38696" y="118363"/>
                </a:lnTo>
                <a:lnTo>
                  <a:pt x="38696" y="183769"/>
                </a:lnTo>
                <a:lnTo>
                  <a:pt x="137515" y="183769"/>
                </a:lnTo>
                <a:lnTo>
                  <a:pt x="13751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5891" y="528065"/>
            <a:ext cx="222656" cy="221107"/>
          </a:xfrm>
          <a:custGeom>
            <a:avLst/>
            <a:gdLst/>
            <a:ahLst/>
            <a:cxnLst/>
            <a:rect l="l" t="t" r="r" b="b"/>
            <a:pathLst>
              <a:path w="222656" h="221107">
                <a:moveTo>
                  <a:pt x="43903" y="0"/>
                </a:moveTo>
                <a:lnTo>
                  <a:pt x="64452" y="0"/>
                </a:lnTo>
                <a:lnTo>
                  <a:pt x="111620" y="146938"/>
                </a:lnTo>
                <a:lnTo>
                  <a:pt x="157759" y="0"/>
                </a:lnTo>
                <a:lnTo>
                  <a:pt x="178155" y="0"/>
                </a:lnTo>
                <a:lnTo>
                  <a:pt x="222656" y="218186"/>
                </a:lnTo>
                <a:lnTo>
                  <a:pt x="185140" y="218186"/>
                </a:lnTo>
                <a:lnTo>
                  <a:pt x="162521" y="100711"/>
                </a:lnTo>
                <a:lnTo>
                  <a:pt x="118617" y="221107"/>
                </a:lnTo>
                <a:lnTo>
                  <a:pt x="104775" y="221107"/>
                </a:lnTo>
                <a:lnTo>
                  <a:pt x="60871" y="100711"/>
                </a:lnTo>
                <a:lnTo>
                  <a:pt x="37363" y="218186"/>
                </a:lnTo>
                <a:lnTo>
                  <a:pt x="0" y="218186"/>
                </a:lnTo>
                <a:lnTo>
                  <a:pt x="43903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72560" y="526669"/>
            <a:ext cx="161543" cy="219455"/>
          </a:xfrm>
          <a:custGeom>
            <a:avLst/>
            <a:gdLst/>
            <a:ahLst/>
            <a:cxnLst/>
            <a:rect l="l" t="t" r="r" b="b"/>
            <a:pathLst>
              <a:path w="161543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3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29560" y="526669"/>
            <a:ext cx="161544" cy="219455"/>
          </a:xfrm>
          <a:custGeom>
            <a:avLst/>
            <a:gdLst/>
            <a:ahLst/>
            <a:cxnLst/>
            <a:rect l="l" t="t" r="r" b="b"/>
            <a:pathLst>
              <a:path w="161544" h="219455">
                <a:moveTo>
                  <a:pt x="58165" y="0"/>
                </a:moveTo>
                <a:lnTo>
                  <a:pt x="72689" y="691"/>
                </a:lnTo>
                <a:lnTo>
                  <a:pt x="86230" y="2768"/>
                </a:lnTo>
                <a:lnTo>
                  <a:pt x="98793" y="6233"/>
                </a:lnTo>
                <a:lnTo>
                  <a:pt x="110380" y="11089"/>
                </a:lnTo>
                <a:lnTo>
                  <a:pt x="120994" y="17340"/>
                </a:lnTo>
                <a:lnTo>
                  <a:pt x="130639" y="24988"/>
                </a:lnTo>
                <a:lnTo>
                  <a:pt x="141945" y="37343"/>
                </a:lnTo>
                <a:lnTo>
                  <a:pt x="148726" y="47694"/>
                </a:lnTo>
                <a:lnTo>
                  <a:pt x="154072" y="58993"/>
                </a:lnTo>
                <a:lnTo>
                  <a:pt x="157985" y="71245"/>
                </a:lnTo>
                <a:lnTo>
                  <a:pt x="160463" y="84453"/>
                </a:lnTo>
                <a:lnTo>
                  <a:pt x="161506" y="98620"/>
                </a:lnTo>
                <a:lnTo>
                  <a:pt x="161544" y="101980"/>
                </a:lnTo>
                <a:lnTo>
                  <a:pt x="160857" y="119570"/>
                </a:lnTo>
                <a:lnTo>
                  <a:pt x="158799" y="135733"/>
                </a:lnTo>
                <a:lnTo>
                  <a:pt x="155369" y="150469"/>
                </a:lnTo>
                <a:lnTo>
                  <a:pt x="150567" y="163779"/>
                </a:lnTo>
                <a:lnTo>
                  <a:pt x="144393" y="175662"/>
                </a:lnTo>
                <a:lnTo>
                  <a:pt x="136847" y="186120"/>
                </a:lnTo>
                <a:lnTo>
                  <a:pt x="127929" y="195153"/>
                </a:lnTo>
                <a:lnTo>
                  <a:pt x="117639" y="202761"/>
                </a:lnTo>
                <a:lnTo>
                  <a:pt x="105977" y="208944"/>
                </a:lnTo>
                <a:lnTo>
                  <a:pt x="92943" y="213703"/>
                </a:lnTo>
                <a:lnTo>
                  <a:pt x="78537" y="217038"/>
                </a:lnTo>
                <a:lnTo>
                  <a:pt x="62759" y="218950"/>
                </a:lnTo>
                <a:lnTo>
                  <a:pt x="48387" y="219455"/>
                </a:lnTo>
                <a:lnTo>
                  <a:pt x="0" y="219455"/>
                </a:lnTo>
                <a:lnTo>
                  <a:pt x="0" y="1650"/>
                </a:lnTo>
                <a:lnTo>
                  <a:pt x="18557" y="992"/>
                </a:lnTo>
                <a:lnTo>
                  <a:pt x="33827" y="506"/>
                </a:lnTo>
                <a:lnTo>
                  <a:pt x="45827" y="186"/>
                </a:lnTo>
                <a:lnTo>
                  <a:pt x="54570" y="24"/>
                </a:lnTo>
                <a:lnTo>
                  <a:pt x="58165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8884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2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8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8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2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13024" y="526161"/>
            <a:ext cx="147192" cy="219963"/>
          </a:xfrm>
          <a:custGeom>
            <a:avLst/>
            <a:gdLst/>
            <a:ahLst/>
            <a:cxnLst/>
            <a:rect l="l" t="t" r="r" b="b"/>
            <a:pathLst>
              <a:path w="147192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2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20" y="209077"/>
                </a:lnTo>
                <a:lnTo>
                  <a:pt x="103581" y="214076"/>
                </a:lnTo>
                <a:lnTo>
                  <a:pt x="91290" y="217555"/>
                </a:lnTo>
                <a:lnTo>
                  <a:pt x="77840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49400" y="526161"/>
            <a:ext cx="147193" cy="219963"/>
          </a:xfrm>
          <a:custGeom>
            <a:avLst/>
            <a:gdLst/>
            <a:ahLst/>
            <a:cxnLst/>
            <a:rect l="l" t="t" r="r" b="b"/>
            <a:pathLst>
              <a:path w="147193" h="219963">
                <a:moveTo>
                  <a:pt x="61721" y="0"/>
                </a:moveTo>
                <a:lnTo>
                  <a:pt x="76576" y="771"/>
                </a:lnTo>
                <a:lnTo>
                  <a:pt x="89858" y="3093"/>
                </a:lnTo>
                <a:lnTo>
                  <a:pt x="101578" y="6974"/>
                </a:lnTo>
                <a:lnTo>
                  <a:pt x="111745" y="12424"/>
                </a:lnTo>
                <a:lnTo>
                  <a:pt x="114807" y="14604"/>
                </a:lnTo>
                <a:lnTo>
                  <a:pt x="123945" y="23626"/>
                </a:lnTo>
                <a:lnTo>
                  <a:pt x="130125" y="34574"/>
                </a:lnTo>
                <a:lnTo>
                  <a:pt x="133345" y="47481"/>
                </a:lnTo>
                <a:lnTo>
                  <a:pt x="133857" y="56006"/>
                </a:lnTo>
                <a:lnTo>
                  <a:pt x="132049" y="68655"/>
                </a:lnTo>
                <a:lnTo>
                  <a:pt x="126605" y="79842"/>
                </a:lnTo>
                <a:lnTo>
                  <a:pt x="117499" y="89581"/>
                </a:lnTo>
                <a:lnTo>
                  <a:pt x="106552" y="96900"/>
                </a:lnTo>
                <a:lnTo>
                  <a:pt x="119748" y="102891"/>
                </a:lnTo>
                <a:lnTo>
                  <a:pt x="130367" y="110803"/>
                </a:lnTo>
                <a:lnTo>
                  <a:pt x="138405" y="120641"/>
                </a:lnTo>
                <a:lnTo>
                  <a:pt x="143857" y="132410"/>
                </a:lnTo>
                <a:lnTo>
                  <a:pt x="146720" y="146112"/>
                </a:lnTo>
                <a:lnTo>
                  <a:pt x="147193" y="155321"/>
                </a:lnTo>
                <a:lnTo>
                  <a:pt x="145868" y="169030"/>
                </a:lnTo>
                <a:lnTo>
                  <a:pt x="141894" y="181302"/>
                </a:lnTo>
                <a:lnTo>
                  <a:pt x="135272" y="192138"/>
                </a:lnTo>
                <a:lnTo>
                  <a:pt x="126000" y="201536"/>
                </a:lnTo>
                <a:lnTo>
                  <a:pt x="114707" y="209077"/>
                </a:lnTo>
                <a:lnTo>
                  <a:pt x="103542" y="214076"/>
                </a:lnTo>
                <a:lnTo>
                  <a:pt x="91234" y="217555"/>
                </a:lnTo>
                <a:lnTo>
                  <a:pt x="77796" y="219506"/>
                </a:lnTo>
                <a:lnTo>
                  <a:pt x="66675" y="219963"/>
                </a:lnTo>
                <a:lnTo>
                  <a:pt x="0" y="219963"/>
                </a:lnTo>
                <a:lnTo>
                  <a:pt x="0" y="2159"/>
                </a:lnTo>
                <a:lnTo>
                  <a:pt x="16986" y="1378"/>
                </a:lnTo>
                <a:lnTo>
                  <a:pt x="31749" y="766"/>
                </a:lnTo>
                <a:lnTo>
                  <a:pt x="44289" y="328"/>
                </a:lnTo>
                <a:lnTo>
                  <a:pt x="54606" y="71"/>
                </a:lnTo>
                <a:lnTo>
                  <a:pt x="6172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87928" y="525907"/>
            <a:ext cx="167512" cy="220217"/>
          </a:xfrm>
          <a:custGeom>
            <a:avLst/>
            <a:gdLst/>
            <a:ahLst/>
            <a:cxnLst/>
            <a:rect l="l" t="t" r="r" b="b"/>
            <a:pathLst>
              <a:path w="167512" h="220217">
                <a:moveTo>
                  <a:pt x="60451" y="0"/>
                </a:moveTo>
                <a:lnTo>
                  <a:pt x="79338" y="943"/>
                </a:lnTo>
                <a:lnTo>
                  <a:pt x="95781" y="3772"/>
                </a:lnTo>
                <a:lnTo>
                  <a:pt x="109785" y="8485"/>
                </a:lnTo>
                <a:lnTo>
                  <a:pt x="121352" y="15081"/>
                </a:lnTo>
                <a:lnTo>
                  <a:pt x="130484" y="23559"/>
                </a:lnTo>
                <a:lnTo>
                  <a:pt x="137184" y="33917"/>
                </a:lnTo>
                <a:lnTo>
                  <a:pt x="141455" y="46154"/>
                </a:lnTo>
                <a:lnTo>
                  <a:pt x="143300" y="60268"/>
                </a:lnTo>
                <a:lnTo>
                  <a:pt x="143383" y="64262"/>
                </a:lnTo>
                <a:lnTo>
                  <a:pt x="142044" y="77125"/>
                </a:lnTo>
                <a:lnTo>
                  <a:pt x="138028" y="89157"/>
                </a:lnTo>
                <a:lnTo>
                  <a:pt x="131952" y="99567"/>
                </a:lnTo>
                <a:lnTo>
                  <a:pt x="123280" y="109450"/>
                </a:lnTo>
                <a:lnTo>
                  <a:pt x="113169" y="117125"/>
                </a:lnTo>
                <a:lnTo>
                  <a:pt x="103124" y="122046"/>
                </a:lnTo>
                <a:lnTo>
                  <a:pt x="167512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800" y="130175"/>
                </a:lnTo>
                <a:lnTo>
                  <a:pt x="50673" y="129793"/>
                </a:lnTo>
                <a:lnTo>
                  <a:pt x="40132" y="129158"/>
                </a:lnTo>
                <a:lnTo>
                  <a:pt x="40132" y="220217"/>
                </a:lnTo>
                <a:lnTo>
                  <a:pt x="0" y="220217"/>
                </a:lnTo>
                <a:lnTo>
                  <a:pt x="0" y="2158"/>
                </a:lnTo>
                <a:lnTo>
                  <a:pt x="2159" y="2158"/>
                </a:lnTo>
                <a:lnTo>
                  <a:pt x="10541" y="1904"/>
                </a:lnTo>
                <a:lnTo>
                  <a:pt x="25146" y="1142"/>
                </a:lnTo>
                <a:lnTo>
                  <a:pt x="39777" y="468"/>
                </a:lnTo>
                <a:lnTo>
                  <a:pt x="52214" y="90"/>
                </a:lnTo>
                <a:lnTo>
                  <a:pt x="60451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73702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72790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8" y="0"/>
                </a:moveTo>
                <a:lnTo>
                  <a:pt x="103886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2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8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09166" y="525145"/>
            <a:ext cx="191515" cy="220979"/>
          </a:xfrm>
          <a:custGeom>
            <a:avLst/>
            <a:gdLst/>
            <a:ahLst/>
            <a:cxnLst/>
            <a:rect l="l" t="t" r="r" b="b"/>
            <a:pathLst>
              <a:path w="191515" h="220979">
                <a:moveTo>
                  <a:pt x="86867" y="0"/>
                </a:moveTo>
                <a:lnTo>
                  <a:pt x="103885" y="0"/>
                </a:lnTo>
                <a:lnTo>
                  <a:pt x="191515" y="220979"/>
                </a:lnTo>
                <a:lnTo>
                  <a:pt x="148844" y="220979"/>
                </a:lnTo>
                <a:lnTo>
                  <a:pt x="132841" y="176783"/>
                </a:lnTo>
                <a:lnTo>
                  <a:pt x="58165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867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7173" y="525145"/>
            <a:ext cx="191528" cy="220979"/>
          </a:xfrm>
          <a:custGeom>
            <a:avLst/>
            <a:gdLst/>
            <a:ahLst/>
            <a:cxnLst/>
            <a:rect l="l" t="t" r="r" b="b"/>
            <a:pathLst>
              <a:path w="191528" h="220979">
                <a:moveTo>
                  <a:pt x="86906" y="0"/>
                </a:moveTo>
                <a:lnTo>
                  <a:pt x="103873" y="0"/>
                </a:lnTo>
                <a:lnTo>
                  <a:pt x="191528" y="220979"/>
                </a:lnTo>
                <a:lnTo>
                  <a:pt x="148818" y="220979"/>
                </a:lnTo>
                <a:lnTo>
                  <a:pt x="132892" y="176783"/>
                </a:lnTo>
                <a:lnTo>
                  <a:pt x="58191" y="176783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00421" y="524255"/>
            <a:ext cx="145287" cy="221869"/>
          </a:xfrm>
          <a:custGeom>
            <a:avLst/>
            <a:gdLst/>
            <a:ahLst/>
            <a:cxnLst/>
            <a:rect l="l" t="t" r="r" b="b"/>
            <a:pathLst>
              <a:path w="145287" h="221869">
                <a:moveTo>
                  <a:pt x="60959" y="0"/>
                </a:moveTo>
                <a:lnTo>
                  <a:pt x="75767" y="823"/>
                </a:lnTo>
                <a:lnTo>
                  <a:pt x="88999" y="3295"/>
                </a:lnTo>
                <a:lnTo>
                  <a:pt x="100646" y="7415"/>
                </a:lnTo>
                <a:lnTo>
                  <a:pt x="110700" y="13182"/>
                </a:lnTo>
                <a:lnTo>
                  <a:pt x="122326" y="24459"/>
                </a:lnTo>
                <a:lnTo>
                  <a:pt x="128434" y="35460"/>
                </a:lnTo>
                <a:lnTo>
                  <a:pt x="131719" y="48259"/>
                </a:lnTo>
                <a:lnTo>
                  <a:pt x="132333" y="57658"/>
                </a:lnTo>
                <a:lnTo>
                  <a:pt x="131443" y="67583"/>
                </a:lnTo>
                <a:lnTo>
                  <a:pt x="128776" y="78418"/>
                </a:lnTo>
                <a:lnTo>
                  <a:pt x="124338" y="90149"/>
                </a:lnTo>
                <a:lnTo>
                  <a:pt x="118133" y="102768"/>
                </a:lnTo>
                <a:lnTo>
                  <a:pt x="110168" y="116263"/>
                </a:lnTo>
                <a:lnTo>
                  <a:pt x="63373" y="187579"/>
                </a:lnTo>
                <a:lnTo>
                  <a:pt x="145287" y="187579"/>
                </a:lnTo>
                <a:lnTo>
                  <a:pt x="145287" y="221869"/>
                </a:lnTo>
                <a:lnTo>
                  <a:pt x="2412" y="221869"/>
                </a:lnTo>
                <a:lnTo>
                  <a:pt x="2412" y="210566"/>
                </a:lnTo>
                <a:lnTo>
                  <a:pt x="71374" y="108966"/>
                </a:lnTo>
                <a:lnTo>
                  <a:pt x="79804" y="95476"/>
                </a:lnTo>
                <a:lnTo>
                  <a:pt x="86035" y="82999"/>
                </a:lnTo>
                <a:lnTo>
                  <a:pt x="90076" y="71545"/>
                </a:lnTo>
                <a:lnTo>
                  <a:pt x="91937" y="61122"/>
                </a:lnTo>
                <a:lnTo>
                  <a:pt x="92075" y="57658"/>
                </a:lnTo>
                <a:lnTo>
                  <a:pt x="88887" y="44038"/>
                </a:lnTo>
                <a:lnTo>
                  <a:pt x="79290" y="35785"/>
                </a:lnTo>
                <a:lnTo>
                  <a:pt x="63228" y="32896"/>
                </a:lnTo>
                <a:lnTo>
                  <a:pt x="62483" y="32893"/>
                </a:lnTo>
                <a:lnTo>
                  <a:pt x="50058" y="34925"/>
                </a:lnTo>
                <a:lnTo>
                  <a:pt x="39143" y="41023"/>
                </a:lnTo>
                <a:lnTo>
                  <a:pt x="29702" y="51186"/>
                </a:lnTo>
                <a:lnTo>
                  <a:pt x="26034" y="56896"/>
                </a:lnTo>
                <a:lnTo>
                  <a:pt x="0" y="36322"/>
                </a:lnTo>
                <a:lnTo>
                  <a:pt x="6654" y="25845"/>
                </a:lnTo>
                <a:lnTo>
                  <a:pt x="15513" y="16692"/>
                </a:lnTo>
                <a:lnTo>
                  <a:pt x="24256" y="10287"/>
                </a:lnTo>
                <a:lnTo>
                  <a:pt x="35770" y="4574"/>
                </a:lnTo>
                <a:lnTo>
                  <a:pt x="47989" y="1145"/>
                </a:lnTo>
                <a:lnTo>
                  <a:pt x="60959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8228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0" y="0"/>
                </a:moveTo>
                <a:lnTo>
                  <a:pt x="9878" y="5797"/>
                </a:lnTo>
                <a:lnTo>
                  <a:pt x="19225" y="13044"/>
                </a:lnTo>
                <a:lnTo>
                  <a:pt x="28038" y="21731"/>
                </a:lnTo>
                <a:lnTo>
                  <a:pt x="36313" y="31854"/>
                </a:lnTo>
                <a:lnTo>
                  <a:pt x="44047" y="43403"/>
                </a:lnTo>
                <a:lnTo>
                  <a:pt x="51236" y="56373"/>
                </a:lnTo>
                <a:lnTo>
                  <a:pt x="57078" y="68830"/>
                </a:lnTo>
                <a:lnTo>
                  <a:pt x="61906" y="81145"/>
                </a:lnTo>
                <a:lnTo>
                  <a:pt x="65798" y="93460"/>
                </a:lnTo>
                <a:lnTo>
                  <a:pt x="68758" y="105775"/>
                </a:lnTo>
                <a:lnTo>
                  <a:pt x="70791" y="118091"/>
                </a:lnTo>
                <a:lnTo>
                  <a:pt x="71903" y="130406"/>
                </a:lnTo>
                <a:lnTo>
                  <a:pt x="72136" y="139191"/>
                </a:lnTo>
                <a:lnTo>
                  <a:pt x="71768" y="152711"/>
                </a:lnTo>
                <a:lnTo>
                  <a:pt x="70663" y="165866"/>
                </a:lnTo>
                <a:lnTo>
                  <a:pt x="68816" y="178659"/>
                </a:lnTo>
                <a:lnTo>
                  <a:pt x="66223" y="191091"/>
                </a:lnTo>
                <a:lnTo>
                  <a:pt x="62879" y="203166"/>
                </a:lnTo>
                <a:lnTo>
                  <a:pt x="58781" y="214884"/>
                </a:lnTo>
                <a:lnTo>
                  <a:pt x="53923" y="226249"/>
                </a:lnTo>
                <a:lnTo>
                  <a:pt x="47524" y="238633"/>
                </a:lnTo>
                <a:lnTo>
                  <a:pt x="40666" y="249583"/>
                </a:lnTo>
                <a:lnTo>
                  <a:pt x="33023" y="259802"/>
                </a:lnTo>
                <a:lnTo>
                  <a:pt x="24599" y="269292"/>
                </a:lnTo>
                <a:lnTo>
                  <a:pt x="15394" y="278058"/>
                </a:lnTo>
                <a:lnTo>
                  <a:pt x="5413" y="286100"/>
                </a:lnTo>
                <a:lnTo>
                  <a:pt x="0" y="289940"/>
                </a:lnTo>
                <a:lnTo>
                  <a:pt x="0" y="264795"/>
                </a:lnTo>
                <a:lnTo>
                  <a:pt x="5540" y="257776"/>
                </a:lnTo>
                <a:lnTo>
                  <a:pt x="10502" y="249585"/>
                </a:lnTo>
                <a:lnTo>
                  <a:pt x="14886" y="240222"/>
                </a:lnTo>
                <a:lnTo>
                  <a:pt x="18694" y="229687"/>
                </a:lnTo>
                <a:lnTo>
                  <a:pt x="21924" y="217982"/>
                </a:lnTo>
                <a:lnTo>
                  <a:pt x="24580" y="205107"/>
                </a:lnTo>
                <a:lnTo>
                  <a:pt x="26660" y="191064"/>
                </a:lnTo>
                <a:lnTo>
                  <a:pt x="28166" y="175852"/>
                </a:lnTo>
                <a:lnTo>
                  <a:pt x="29099" y="159472"/>
                </a:lnTo>
                <a:lnTo>
                  <a:pt x="29459" y="141926"/>
                </a:lnTo>
                <a:lnTo>
                  <a:pt x="29463" y="139573"/>
                </a:lnTo>
                <a:lnTo>
                  <a:pt x="29149" y="123841"/>
                </a:lnTo>
                <a:lnTo>
                  <a:pt x="28206" y="108900"/>
                </a:lnTo>
                <a:lnTo>
                  <a:pt x="26632" y="94747"/>
                </a:lnTo>
                <a:lnTo>
                  <a:pt x="24427" y="81380"/>
                </a:lnTo>
                <a:lnTo>
                  <a:pt x="21591" y="68798"/>
                </a:lnTo>
                <a:lnTo>
                  <a:pt x="18121" y="57000"/>
                </a:lnTo>
                <a:lnTo>
                  <a:pt x="14019" y="45983"/>
                </a:lnTo>
                <a:lnTo>
                  <a:pt x="9282" y="35746"/>
                </a:lnTo>
                <a:lnTo>
                  <a:pt x="3910" y="26287"/>
                </a:lnTo>
                <a:lnTo>
                  <a:pt x="0" y="20447"/>
                </a:lnTo>
                <a:lnTo>
                  <a:pt x="0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92725" y="523875"/>
            <a:ext cx="72136" cy="289940"/>
          </a:xfrm>
          <a:custGeom>
            <a:avLst/>
            <a:gdLst/>
            <a:ahLst/>
            <a:cxnLst/>
            <a:rect l="l" t="t" r="r" b="b"/>
            <a:pathLst>
              <a:path w="72136" h="289940">
                <a:moveTo>
                  <a:pt x="72136" y="0"/>
                </a:moveTo>
                <a:lnTo>
                  <a:pt x="72136" y="20447"/>
                </a:lnTo>
                <a:lnTo>
                  <a:pt x="66374" y="29391"/>
                </a:lnTo>
                <a:lnTo>
                  <a:pt x="61234" y="39112"/>
                </a:lnTo>
                <a:lnTo>
                  <a:pt x="56718" y="49612"/>
                </a:lnTo>
                <a:lnTo>
                  <a:pt x="52827" y="60893"/>
                </a:lnTo>
                <a:lnTo>
                  <a:pt x="49563" y="72955"/>
                </a:lnTo>
                <a:lnTo>
                  <a:pt x="46928" y="85801"/>
                </a:lnTo>
                <a:lnTo>
                  <a:pt x="44923" y="99433"/>
                </a:lnTo>
                <a:lnTo>
                  <a:pt x="43550" y="113852"/>
                </a:lnTo>
                <a:lnTo>
                  <a:pt x="42811" y="129060"/>
                </a:lnTo>
                <a:lnTo>
                  <a:pt x="42672" y="139573"/>
                </a:lnTo>
                <a:lnTo>
                  <a:pt x="42961" y="157270"/>
                </a:lnTo>
                <a:lnTo>
                  <a:pt x="43828" y="173800"/>
                </a:lnTo>
                <a:lnTo>
                  <a:pt x="45272" y="189163"/>
                </a:lnTo>
                <a:lnTo>
                  <a:pt x="47290" y="203358"/>
                </a:lnTo>
                <a:lnTo>
                  <a:pt x="49882" y="216384"/>
                </a:lnTo>
                <a:lnTo>
                  <a:pt x="53046" y="228240"/>
                </a:lnTo>
                <a:lnTo>
                  <a:pt x="56780" y="238926"/>
                </a:lnTo>
                <a:lnTo>
                  <a:pt x="61084" y="248440"/>
                </a:lnTo>
                <a:lnTo>
                  <a:pt x="65954" y="256783"/>
                </a:lnTo>
                <a:lnTo>
                  <a:pt x="71391" y="263953"/>
                </a:lnTo>
                <a:lnTo>
                  <a:pt x="72136" y="264795"/>
                </a:lnTo>
                <a:lnTo>
                  <a:pt x="72136" y="289940"/>
                </a:lnTo>
                <a:lnTo>
                  <a:pt x="61757" y="282268"/>
                </a:lnTo>
                <a:lnTo>
                  <a:pt x="52155" y="273873"/>
                </a:lnTo>
                <a:lnTo>
                  <a:pt x="43330" y="264755"/>
                </a:lnTo>
                <a:lnTo>
                  <a:pt x="35286" y="254909"/>
                </a:lnTo>
                <a:lnTo>
                  <a:pt x="28026" y="244334"/>
                </a:lnTo>
                <a:lnTo>
                  <a:pt x="21552" y="233026"/>
                </a:lnTo>
                <a:lnTo>
                  <a:pt x="13676" y="215606"/>
                </a:lnTo>
                <a:lnTo>
                  <a:pt x="9545" y="203909"/>
                </a:lnTo>
                <a:lnTo>
                  <a:pt x="6153" y="191857"/>
                </a:lnTo>
                <a:lnTo>
                  <a:pt x="3500" y="179447"/>
                </a:lnTo>
                <a:lnTo>
                  <a:pt x="1589" y="166677"/>
                </a:lnTo>
                <a:lnTo>
                  <a:pt x="422" y="153545"/>
                </a:lnTo>
                <a:lnTo>
                  <a:pt x="1" y="140048"/>
                </a:lnTo>
                <a:lnTo>
                  <a:pt x="0" y="139191"/>
                </a:lnTo>
                <a:lnTo>
                  <a:pt x="464" y="126876"/>
                </a:lnTo>
                <a:lnTo>
                  <a:pt x="1856" y="114561"/>
                </a:lnTo>
                <a:lnTo>
                  <a:pt x="4173" y="102246"/>
                </a:lnTo>
                <a:lnTo>
                  <a:pt x="7412" y="89931"/>
                </a:lnTo>
                <a:lnTo>
                  <a:pt x="11571" y="77615"/>
                </a:lnTo>
                <a:lnTo>
                  <a:pt x="16647" y="65300"/>
                </a:lnTo>
                <a:lnTo>
                  <a:pt x="20827" y="56514"/>
                </a:lnTo>
                <a:lnTo>
                  <a:pt x="28011" y="43530"/>
                </a:lnTo>
                <a:lnTo>
                  <a:pt x="35739" y="31966"/>
                </a:lnTo>
                <a:lnTo>
                  <a:pt x="44009" y="21829"/>
                </a:lnTo>
                <a:lnTo>
                  <a:pt x="52816" y="13126"/>
                </a:lnTo>
                <a:lnTo>
                  <a:pt x="62158" y="5865"/>
                </a:lnTo>
                <a:lnTo>
                  <a:pt x="72136" y="0"/>
                </a:lnTo>
                <a:close/>
              </a:path>
            </a:pathLst>
          </a:custGeom>
          <a:ln w="1778">
            <a:solidFill>
              <a:srgbClr val="5813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2463698"/>
            <a:ext cx="7239000" cy="3711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50" y="2457348"/>
            <a:ext cx="7251700" cy="3724529"/>
          </a:xfrm>
          <a:custGeom>
            <a:avLst/>
            <a:gdLst/>
            <a:ahLst/>
            <a:cxnLst/>
            <a:rect l="l" t="t" r="r" b="b"/>
            <a:pathLst>
              <a:path w="7251700" h="3724529">
                <a:moveTo>
                  <a:pt x="0" y="3724529"/>
                </a:moveTo>
                <a:lnTo>
                  <a:pt x="7251700" y="3724529"/>
                </a:lnTo>
                <a:lnTo>
                  <a:pt x="7251700" y="0"/>
                </a:lnTo>
                <a:lnTo>
                  <a:pt x="0" y="0"/>
                </a:lnTo>
                <a:lnTo>
                  <a:pt x="0" y="3724529"/>
                </a:lnTo>
                <a:close/>
              </a:path>
            </a:pathLst>
          </a:custGeom>
          <a:ln w="12700">
            <a:solidFill>
              <a:srgbClr val="B03E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220" y="948991"/>
            <a:ext cx="7100020" cy="471932"/>
          </a:xfrm>
          <a:prstGeom prst="rect">
            <a:avLst/>
          </a:prstGeom>
        </p:spPr>
        <p:txBody>
          <a:bodyPr wrap="square" lIns="0" tIns="11080" rIns="0" bIns="0" rtlCol="0">
            <a:noAutofit/>
          </a:bodyPr>
          <a:lstStyle/>
          <a:p>
            <a:pPr marL="12700">
              <a:lnSpc>
                <a:spcPts val="1745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1.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-204" dirty="0" smtClean="0">
                <a:latin typeface="Trebuchet MS"/>
                <a:cs typeface="Trebuchet MS"/>
              </a:rPr>
              <a:t>T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uk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ama,</a:t>
            </a:r>
            <a:r>
              <a:rPr sz="1600" spc="-34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tipe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data</a:t>
            </a:r>
            <a:r>
              <a:rPr sz="1600" spc="-32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dan</a:t>
            </a:r>
            <a:r>
              <a:rPr sz="1600" spc="-11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pa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ja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6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dari</a:t>
            </a:r>
            <a:r>
              <a:rPr sz="1600" spc="-18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fi</a:t>
            </a:r>
            <a:r>
              <a:rPr sz="1600" spc="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ld</a:t>
            </a:r>
            <a:r>
              <a:rPr sz="1600" spc="-17" dirty="0" smtClean="0">
                <a:latin typeface="Trebuchet MS"/>
                <a:cs typeface="Trebuchet MS"/>
              </a:rPr>
              <a:t> </a:t>
            </a:r>
            <a:r>
              <a:rPr sz="1600" spc="4" dirty="0" smtClean="0">
                <a:latin typeface="Trebuchet MS"/>
                <a:cs typeface="Trebuchet MS"/>
              </a:rPr>
              <a:t>y</a:t>
            </a:r>
            <a:r>
              <a:rPr sz="1600" spc="0" dirty="0" smtClean="0">
                <a:latin typeface="Trebuchet MS"/>
                <a:cs typeface="Trebuchet MS"/>
              </a:rPr>
              <a:t>a</a:t>
            </a:r>
            <a:r>
              <a:rPr sz="1600" spc="4" dirty="0" smtClean="0">
                <a:latin typeface="Trebuchet MS"/>
                <a:cs typeface="Trebuchet MS"/>
              </a:rPr>
              <a:t>n</a:t>
            </a:r>
            <a:r>
              <a:rPr sz="1600" spc="0" dirty="0" smtClean="0">
                <a:latin typeface="Trebuchet MS"/>
                <a:cs typeface="Trebuchet MS"/>
              </a:rPr>
              <a:t>g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ak</a:t>
            </a:r>
            <a:r>
              <a:rPr sz="1600" spc="4" dirty="0" smtClean="0">
                <a:latin typeface="Trebuchet MS"/>
                <a:cs typeface="Trebuchet MS"/>
              </a:rPr>
              <a:t>a</a:t>
            </a:r>
            <a:r>
              <a:rPr sz="1600" spc="0" dirty="0" smtClean="0">
                <a:latin typeface="Trebuchet MS"/>
                <a:cs typeface="Trebuchet MS"/>
              </a:rPr>
              <a:t>n</a:t>
            </a:r>
            <a:r>
              <a:rPr sz="1600" spc="-33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di</a:t>
            </a:r>
            <a:r>
              <a:rPr sz="1600" spc="4" dirty="0" smtClean="0">
                <a:latin typeface="Trebuchet MS"/>
                <a:cs typeface="Trebuchet MS"/>
              </a:rPr>
              <a:t>t</a:t>
            </a:r>
            <a:r>
              <a:rPr sz="1600" spc="0" dirty="0" smtClean="0">
                <a:latin typeface="Trebuchet MS"/>
                <a:cs typeface="Trebuchet MS"/>
              </a:rPr>
              <a:t>ambahkan.</a:t>
            </a:r>
            <a:endParaRPr sz="1600">
              <a:latin typeface="Trebuchet MS"/>
              <a:cs typeface="Trebuchet MS"/>
            </a:endParaRPr>
          </a:p>
          <a:p>
            <a:pPr marL="12700" marR="30403">
              <a:lnSpc>
                <a:spcPct val="96761"/>
              </a:lnSpc>
            </a:pPr>
            <a:r>
              <a:rPr sz="1150" spc="0" dirty="0" smtClean="0">
                <a:solidFill>
                  <a:srgbClr val="B03E9A"/>
                </a:solidFill>
                <a:latin typeface="Trebuchet MS"/>
                <a:cs typeface="Trebuchet MS"/>
              </a:rPr>
              <a:t>2.   </a:t>
            </a:r>
            <a:r>
              <a:rPr sz="1150" spc="286" dirty="0" smtClean="0">
                <a:solidFill>
                  <a:srgbClr val="B03E9A"/>
                </a:solidFill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Klik</a:t>
            </a:r>
            <a:r>
              <a:rPr sz="1600" spc="-6" dirty="0" smtClean="0">
                <a:latin typeface="Trebuchet MS"/>
                <a:cs typeface="Trebuchet MS"/>
              </a:rPr>
              <a:t> </a:t>
            </a:r>
            <a:r>
              <a:rPr sz="1600" spc="0" dirty="0" smtClean="0">
                <a:latin typeface="Trebuchet MS"/>
                <a:cs typeface="Trebuchet MS"/>
              </a:rPr>
              <a:t>to</a:t>
            </a:r>
            <a:r>
              <a:rPr sz="1600" spc="-4" dirty="0" smtClean="0">
                <a:latin typeface="Trebuchet MS"/>
                <a:cs typeface="Trebuchet MS"/>
              </a:rPr>
              <a:t>m</a:t>
            </a:r>
            <a:r>
              <a:rPr sz="1600" spc="0" dirty="0" smtClean="0">
                <a:latin typeface="Trebuchet MS"/>
                <a:cs typeface="Trebuchet MS"/>
              </a:rPr>
              <a:t>b</a:t>
            </a:r>
            <a:r>
              <a:rPr sz="1600" spc="-4" dirty="0" smtClean="0">
                <a:latin typeface="Trebuchet MS"/>
                <a:cs typeface="Trebuchet MS"/>
              </a:rPr>
              <a:t>o</a:t>
            </a:r>
            <a:r>
              <a:rPr sz="1600" spc="0" dirty="0" smtClean="0">
                <a:latin typeface="Trebuchet MS"/>
                <a:cs typeface="Trebuchet MS"/>
              </a:rPr>
              <a:t>l</a:t>
            </a:r>
            <a:r>
              <a:rPr sz="1600" spc="-10" dirty="0" smtClean="0">
                <a:latin typeface="Trebuchet MS"/>
                <a:cs typeface="Trebuchet MS"/>
              </a:rPr>
              <a:t> </a:t>
            </a:r>
            <a:r>
              <a:rPr sz="1600" b="1" spc="0" dirty="0" smtClean="0">
                <a:latin typeface="Trebuchet MS"/>
                <a:cs typeface="Trebuchet MS"/>
              </a:rPr>
              <a:t>Sav</a:t>
            </a:r>
            <a:r>
              <a:rPr sz="1600" b="1" spc="-4" dirty="0" smtClean="0">
                <a:latin typeface="Trebuchet MS"/>
                <a:cs typeface="Trebuchet MS"/>
              </a:rPr>
              <a:t>e</a:t>
            </a:r>
            <a:r>
              <a:rPr sz="1600" spc="0" dirty="0" smtClean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850" y="2457348"/>
            <a:ext cx="7251700" cy="3724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388358" y="562483"/>
            <a:ext cx="38607" cy="183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870196" y="528065"/>
            <a:ext cx="173736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4" name="object 24"/>
          <p:cNvSpPr txBox="1"/>
          <p:nvPr/>
        </p:nvSpPr>
        <p:spPr>
          <a:xfrm>
            <a:off x="5043932" y="528065"/>
            <a:ext cx="38607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082540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870196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1" name="object 21"/>
          <p:cNvSpPr txBox="1"/>
          <p:nvPr/>
        </p:nvSpPr>
        <p:spPr>
          <a:xfrm>
            <a:off x="4908804" y="629983"/>
            <a:ext cx="135128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0" name="object 20"/>
          <p:cNvSpPr txBox="1"/>
          <p:nvPr/>
        </p:nvSpPr>
        <p:spPr>
          <a:xfrm>
            <a:off x="4318889" y="528065"/>
            <a:ext cx="180594" cy="34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69917" y="528065"/>
            <a:ext cx="38608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223008" y="528065"/>
            <a:ext cx="179069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7" name="object 17"/>
          <p:cNvSpPr txBox="1"/>
          <p:nvPr/>
        </p:nvSpPr>
        <p:spPr>
          <a:xfrm>
            <a:off x="2402078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40686" y="528065"/>
            <a:ext cx="45974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486660" y="528065"/>
            <a:ext cx="173735" cy="101917"/>
          </a:xfrm>
          <a:prstGeom prst="rect">
            <a:avLst/>
          </a:prstGeom>
        </p:spPr>
        <p:txBody>
          <a:bodyPr wrap="square" lIns="0" tIns="317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14" name="object 14"/>
          <p:cNvSpPr txBox="1"/>
          <p:nvPr/>
        </p:nvSpPr>
        <p:spPr>
          <a:xfrm>
            <a:off x="2660396" y="528065"/>
            <a:ext cx="38608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699004" y="528065"/>
            <a:ext cx="98551" cy="200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23008" y="629983"/>
            <a:ext cx="38608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261616" y="629983"/>
            <a:ext cx="140461" cy="116141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486660" y="629983"/>
            <a:ext cx="3860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2525268" y="629983"/>
            <a:ext cx="135127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1924304" y="528065"/>
            <a:ext cx="38607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62912" y="528065"/>
            <a:ext cx="86868" cy="1026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2049780" y="528065"/>
            <a:ext cx="38226" cy="21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62912" y="630745"/>
            <a:ext cx="86868" cy="115379"/>
          </a:xfrm>
          <a:prstGeom prst="rect">
            <a:avLst/>
          </a:prstGeom>
        </p:spPr>
        <p:txBody>
          <a:bodyPr wrap="square" lIns="0" tIns="1079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52322" y="545274"/>
            <a:ext cx="38696" cy="18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1019" y="545274"/>
            <a:ext cx="100456" cy="84709"/>
          </a:xfrm>
          <a:prstGeom prst="rect">
            <a:avLst/>
          </a:prstGeom>
        </p:spPr>
        <p:txBody>
          <a:bodyPr wrap="square" lIns="0" tIns="2159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791019" y="629983"/>
            <a:ext cx="72034" cy="98996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ihan2">
  <a:themeElements>
    <a:clrScheme name="winjor1">
      <a:dk1>
        <a:srgbClr val="2C5E2E"/>
      </a:dk1>
      <a:lt1>
        <a:srgbClr val="FFFEF1"/>
      </a:lt1>
      <a:dk2>
        <a:srgbClr val="2C5E2E"/>
      </a:dk2>
      <a:lt2>
        <a:srgbClr val="FFFEF1"/>
      </a:lt2>
      <a:accent1>
        <a:srgbClr val="70B85D"/>
      </a:accent1>
      <a:accent2>
        <a:srgbClr val="54D0ED"/>
      </a:accent2>
      <a:accent3>
        <a:srgbClr val="0C273D"/>
      </a:accent3>
      <a:accent4>
        <a:srgbClr val="2C5E2E"/>
      </a:accent4>
      <a:accent5>
        <a:srgbClr val="938953"/>
      </a:accent5>
      <a:accent6>
        <a:srgbClr val="E36C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latihan2</Template>
  <TotalTime>25</TotalTime>
  <Words>921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latihan2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Sumber :  http://staffsite.gunadarma.ac.id/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modified xsi:type="dcterms:W3CDTF">2021-01-16T00:00:31Z</dcterms:modified>
</cp:coreProperties>
</file>