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453" r:id="rId3"/>
    <p:sldId id="455" r:id="rId5"/>
    <p:sldId id="465" r:id="rId6"/>
    <p:sldId id="466"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896A"/>
    <a:srgbClr val="F6E6C6"/>
    <a:srgbClr val="5440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2" d="100"/>
          <a:sy n="102" d="100"/>
        </p:scale>
        <p:origin x="954" y="108"/>
      </p:cViewPr>
      <p:guideLst>
        <p:guide orient="horz" pos="2346"/>
        <p:guide pos="39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F42B92-D8CA-4811-AFF5-A2273FA2D76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D8EC34-BA80-4310-8368-DD5EC170E5D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srcRect/>
          <a:stretch>
            <a:fillRect/>
          </a:stretch>
        </p:blipFill>
        <p:spPr>
          <a:xfrm>
            <a:off x="3566253" y="966238"/>
            <a:ext cx="4830147" cy="4830147"/>
          </a:xfrm>
          <a:custGeom>
            <a:avLst/>
            <a:gdLst>
              <a:gd name="connsiteX0" fmla="*/ 2043404 w 4086808"/>
              <a:gd name="connsiteY0" fmla="*/ 0 h 4086808"/>
              <a:gd name="connsiteX1" fmla="*/ 4086808 w 4086808"/>
              <a:gd name="connsiteY1" fmla="*/ 2043404 h 4086808"/>
              <a:gd name="connsiteX2" fmla="*/ 2043404 w 4086808"/>
              <a:gd name="connsiteY2" fmla="*/ 4086808 h 4086808"/>
              <a:gd name="connsiteX3" fmla="*/ 0 w 4086808"/>
              <a:gd name="connsiteY3" fmla="*/ 2043404 h 4086808"/>
              <a:gd name="connsiteX4" fmla="*/ 2043404 w 4086808"/>
              <a:gd name="connsiteY4" fmla="*/ 0 h 4086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6808" h="4086808">
                <a:moveTo>
                  <a:pt x="2043404" y="0"/>
                </a:moveTo>
                <a:cubicBezTo>
                  <a:pt x="3171945" y="0"/>
                  <a:pt x="4086808" y="914863"/>
                  <a:pt x="4086808" y="2043404"/>
                </a:cubicBezTo>
                <a:cubicBezTo>
                  <a:pt x="4086808" y="3171945"/>
                  <a:pt x="3171945" y="4086808"/>
                  <a:pt x="2043404" y="4086808"/>
                </a:cubicBezTo>
                <a:cubicBezTo>
                  <a:pt x="914863" y="4086808"/>
                  <a:pt x="0" y="3171945"/>
                  <a:pt x="0" y="2043404"/>
                </a:cubicBezTo>
                <a:cubicBezTo>
                  <a:pt x="0" y="914863"/>
                  <a:pt x="914863" y="0"/>
                  <a:pt x="2043404" y="0"/>
                </a:cubicBezTo>
                <a:close/>
              </a:path>
            </a:pathLst>
          </a:custGeom>
          <a:effectLst/>
        </p:spPr>
      </p:pic>
      <p:cxnSp>
        <p:nvCxnSpPr>
          <p:cNvPr id="10" name="直接连接符 9"/>
          <p:cNvCxnSpPr/>
          <p:nvPr/>
        </p:nvCxnSpPr>
        <p:spPr>
          <a:xfrm>
            <a:off x="5470776" y="1817008"/>
            <a:ext cx="1" cy="457457"/>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
        <p:nvSpPr>
          <p:cNvPr id="2" name="标题 1"/>
          <p:cNvSpPr>
            <a:spLocks noGrp="1"/>
          </p:cNvSpPr>
          <p:nvPr>
            <p:ph type="ctrTitle" hasCustomPrompt="1"/>
          </p:nvPr>
        </p:nvSpPr>
        <p:spPr>
          <a:xfrm>
            <a:off x="5812246" y="1451429"/>
            <a:ext cx="953338" cy="3594074"/>
          </a:xfrm>
        </p:spPr>
        <p:txBody>
          <a:bodyPr vert="eaVert" wrap="square" anchor="ctr" anchorCtr="0">
            <a:normAutofit/>
          </a:bodyPr>
          <a:lstStyle>
            <a:lvl1pPr algn="ctr">
              <a:lnSpc>
                <a:spcPct val="90000"/>
              </a:lnSpc>
              <a:defRPr sz="5400">
                <a:solidFill>
                  <a:schemeClr val="tx2"/>
                </a:solidFill>
              </a:defRPr>
            </a:lvl1pPr>
          </a:lstStyle>
          <a:p>
            <a:r>
              <a:rPr lang="zh-CN" altLang="en-US" dirty="0"/>
              <a:t>编辑标题</a:t>
            </a:r>
            <a:endParaRPr lang="zh-CN" altLang="en-US" dirty="0"/>
          </a:p>
        </p:txBody>
      </p:sp>
      <p:sp>
        <p:nvSpPr>
          <p:cNvPr id="3" name="副标题 2"/>
          <p:cNvSpPr>
            <a:spLocks noGrp="1"/>
          </p:cNvSpPr>
          <p:nvPr>
            <p:ph type="subTitle" idx="1" hasCustomPrompt="1"/>
          </p:nvPr>
        </p:nvSpPr>
        <p:spPr>
          <a:xfrm>
            <a:off x="5238905" y="2274465"/>
            <a:ext cx="469359" cy="2771038"/>
          </a:xfrm>
        </p:spPr>
        <p:txBody>
          <a:bodyPr vert="eaVert" anchor="ctr" anchorCtr="0">
            <a:normAutofit/>
          </a:bodyPr>
          <a:lstStyle>
            <a:lvl1pPr marL="0" indent="0" algn="ctr">
              <a:lnSpc>
                <a:spcPct val="90000"/>
              </a:lnSpc>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nvPr>
        </p:nvSpPr>
        <p:spPr/>
        <p:txBody>
          <a:bodyPr/>
          <a:lstStyle/>
          <a:p>
            <a:fld id="{3C5249EE-058C-4683-B72F-E983EB4B1B4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64BB8C-9527-4AD5-817B-ADF2A6F36A67}" type="slidenum">
              <a:rPr lang="zh-CN" altLang="en-US" smtClean="0"/>
            </a:fld>
            <a:endParaRPr lang="zh-CN" altLang="en-US"/>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9269" y="1374414"/>
            <a:ext cx="1066800" cy="1333500"/>
          </a:xfrm>
          <a:prstGeom prst="rect">
            <a:avLst/>
          </a:prstGeom>
        </p:spPr>
      </p:pic>
      <p:pic>
        <p:nvPicPr>
          <p:cNvPr id="16" name="图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5887" y="4445426"/>
            <a:ext cx="543628" cy="56627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C5249EE-058C-4683-B72F-E983EB4B1B4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64BB8C-9527-4AD5-817B-ADF2A6F36A6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998278" y="499182"/>
            <a:ext cx="4029075" cy="3733800"/>
          </a:xfrm>
          <a:prstGeom prst="rect">
            <a:avLst/>
          </a:prstGeom>
        </p:spPr>
      </p:pic>
      <p:pic>
        <p:nvPicPr>
          <p:cNvPr id="8" name="图片 7"/>
          <p:cNvPicPr>
            <a:picLocks noChangeAspect="1"/>
          </p:cNvPicPr>
          <p:nvPr/>
        </p:nvPicPr>
        <p:blipFill>
          <a:blip r:embed="rId3"/>
          <a:srcRect/>
          <a:stretch>
            <a:fillRect/>
          </a:stretch>
        </p:blipFill>
        <p:spPr>
          <a:xfrm>
            <a:off x="4442053" y="1164277"/>
            <a:ext cx="3640816" cy="3640816"/>
          </a:xfrm>
          <a:custGeom>
            <a:avLst/>
            <a:gdLst>
              <a:gd name="connsiteX0" fmla="*/ 2043404 w 4086808"/>
              <a:gd name="connsiteY0" fmla="*/ 0 h 4086808"/>
              <a:gd name="connsiteX1" fmla="*/ 4086808 w 4086808"/>
              <a:gd name="connsiteY1" fmla="*/ 2043404 h 4086808"/>
              <a:gd name="connsiteX2" fmla="*/ 2043404 w 4086808"/>
              <a:gd name="connsiteY2" fmla="*/ 4086808 h 4086808"/>
              <a:gd name="connsiteX3" fmla="*/ 0 w 4086808"/>
              <a:gd name="connsiteY3" fmla="*/ 2043404 h 4086808"/>
              <a:gd name="connsiteX4" fmla="*/ 2043404 w 4086808"/>
              <a:gd name="connsiteY4" fmla="*/ 0 h 4086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6808" h="4086808">
                <a:moveTo>
                  <a:pt x="2043404" y="0"/>
                </a:moveTo>
                <a:cubicBezTo>
                  <a:pt x="3171945" y="0"/>
                  <a:pt x="4086808" y="914863"/>
                  <a:pt x="4086808" y="2043404"/>
                </a:cubicBezTo>
                <a:cubicBezTo>
                  <a:pt x="4086808" y="3171945"/>
                  <a:pt x="3171945" y="4086808"/>
                  <a:pt x="2043404" y="4086808"/>
                </a:cubicBezTo>
                <a:cubicBezTo>
                  <a:pt x="914863" y="4086808"/>
                  <a:pt x="0" y="3171945"/>
                  <a:pt x="0" y="2043404"/>
                </a:cubicBezTo>
                <a:cubicBezTo>
                  <a:pt x="0" y="914863"/>
                  <a:pt x="914863" y="0"/>
                  <a:pt x="2043404" y="0"/>
                </a:cubicBezTo>
                <a:close/>
              </a:path>
            </a:pathLst>
          </a:custGeom>
        </p:spPr>
      </p:pic>
      <p:sp>
        <p:nvSpPr>
          <p:cNvPr id="2" name="标题 1"/>
          <p:cNvSpPr>
            <a:spLocks noGrp="1"/>
          </p:cNvSpPr>
          <p:nvPr>
            <p:ph type="title" hasCustomPrompt="1"/>
          </p:nvPr>
        </p:nvSpPr>
        <p:spPr>
          <a:xfrm>
            <a:off x="4699465" y="3208205"/>
            <a:ext cx="3125992" cy="646331"/>
          </a:xfrm>
        </p:spPr>
        <p:txBody>
          <a:bodyPr wrap="square" anchor="t" anchorCtr="0">
            <a:normAutofit/>
          </a:bodyPr>
          <a:lstStyle>
            <a:lvl1pPr algn="ctr">
              <a:lnSpc>
                <a:spcPct val="90000"/>
              </a:lnSpc>
              <a:defRPr sz="4000">
                <a:solidFill>
                  <a:schemeClr val="tx2"/>
                </a:solidFill>
              </a:defRPr>
            </a:lvl1pPr>
          </a:lstStyle>
          <a:p>
            <a:r>
              <a:rPr lang="zh-CN" altLang="en-US" dirty="0"/>
              <a:t>编辑标题</a:t>
            </a:r>
            <a:endParaRPr lang="zh-CN" altLang="en-US" dirty="0"/>
          </a:p>
        </p:txBody>
      </p:sp>
      <p:sp>
        <p:nvSpPr>
          <p:cNvPr id="3" name="文本占位符 2"/>
          <p:cNvSpPr>
            <a:spLocks noGrp="1"/>
          </p:cNvSpPr>
          <p:nvPr>
            <p:ph type="body" idx="1" hasCustomPrompt="1"/>
          </p:nvPr>
        </p:nvSpPr>
        <p:spPr>
          <a:xfrm>
            <a:off x="4699465" y="1917860"/>
            <a:ext cx="3125992" cy="1200329"/>
          </a:xfrm>
        </p:spPr>
        <p:txBody>
          <a:bodyPr anchor="b" anchorCtr="0">
            <a:normAutofit/>
          </a:bodyPr>
          <a:lstStyle>
            <a:lvl1pPr marL="0" indent="0" algn="ctr">
              <a:lnSpc>
                <a:spcPct val="90000"/>
              </a:lnSpc>
              <a:buNone/>
              <a:defRPr sz="8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文本</a:t>
            </a:r>
            <a:endParaRPr lang="zh-CN" altLang="en-US" dirty="0"/>
          </a:p>
        </p:txBody>
      </p:sp>
      <p:sp>
        <p:nvSpPr>
          <p:cNvPr id="4" name="日期占位符 3"/>
          <p:cNvSpPr>
            <a:spLocks noGrp="1"/>
          </p:cNvSpPr>
          <p:nvPr>
            <p:ph type="dt" sz="half" idx="10"/>
          </p:nvPr>
        </p:nvSpPr>
        <p:spPr/>
        <p:txBody>
          <a:bodyPr/>
          <a:lstStyle/>
          <a:p>
            <a:fld id="{3C5249EE-058C-4683-B72F-E983EB4B1B4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64BB8C-9527-4AD5-817B-ADF2A6F36A67}" type="slidenum">
              <a:rPr lang="zh-CN" altLang="en-US" smtClean="0"/>
            </a:fld>
            <a:endParaRPr lang="zh-CN" altLang="en-US"/>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294811" y="2172949"/>
            <a:ext cx="2647950" cy="313372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C5249EE-058C-4683-B72F-E983EB4B1B4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64BB8C-9527-4AD5-817B-ADF2A6F36A6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635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C5249EE-058C-4683-B72F-E983EB4B1B4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E64BB8C-9527-4AD5-817B-ADF2A6F36A6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srcRect/>
          <a:stretch>
            <a:fillRect/>
          </a:stretch>
        </p:blipFill>
        <p:spPr>
          <a:xfrm>
            <a:off x="3575778" y="966238"/>
            <a:ext cx="4830147" cy="4830147"/>
          </a:xfrm>
          <a:custGeom>
            <a:avLst/>
            <a:gdLst>
              <a:gd name="connsiteX0" fmla="*/ 2043404 w 4086808"/>
              <a:gd name="connsiteY0" fmla="*/ 0 h 4086808"/>
              <a:gd name="connsiteX1" fmla="*/ 4086808 w 4086808"/>
              <a:gd name="connsiteY1" fmla="*/ 2043404 h 4086808"/>
              <a:gd name="connsiteX2" fmla="*/ 2043404 w 4086808"/>
              <a:gd name="connsiteY2" fmla="*/ 4086808 h 4086808"/>
              <a:gd name="connsiteX3" fmla="*/ 0 w 4086808"/>
              <a:gd name="connsiteY3" fmla="*/ 2043404 h 4086808"/>
              <a:gd name="connsiteX4" fmla="*/ 2043404 w 4086808"/>
              <a:gd name="connsiteY4" fmla="*/ 0 h 4086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6808" h="4086808">
                <a:moveTo>
                  <a:pt x="2043404" y="0"/>
                </a:moveTo>
                <a:cubicBezTo>
                  <a:pt x="3171945" y="0"/>
                  <a:pt x="4086808" y="914863"/>
                  <a:pt x="4086808" y="2043404"/>
                </a:cubicBezTo>
                <a:cubicBezTo>
                  <a:pt x="4086808" y="3171945"/>
                  <a:pt x="3171945" y="4086808"/>
                  <a:pt x="2043404" y="4086808"/>
                </a:cubicBezTo>
                <a:cubicBezTo>
                  <a:pt x="914863" y="4086808"/>
                  <a:pt x="0" y="3171945"/>
                  <a:pt x="0" y="2043404"/>
                </a:cubicBezTo>
                <a:cubicBezTo>
                  <a:pt x="0" y="914863"/>
                  <a:pt x="914863" y="0"/>
                  <a:pt x="2043404" y="0"/>
                </a:cubicBezTo>
                <a:close/>
              </a:path>
            </a:pathLst>
          </a:custGeom>
          <a:effectLst/>
        </p:spPr>
      </p:pic>
      <p:sp>
        <p:nvSpPr>
          <p:cNvPr id="2" name="标题 1"/>
          <p:cNvSpPr>
            <a:spLocks noGrp="1"/>
          </p:cNvSpPr>
          <p:nvPr>
            <p:ph type="title" hasCustomPrompt="1"/>
          </p:nvPr>
        </p:nvSpPr>
        <p:spPr>
          <a:xfrm>
            <a:off x="5371612" y="1583474"/>
            <a:ext cx="1292662" cy="3487462"/>
          </a:xfrm>
        </p:spPr>
        <p:txBody>
          <a:bodyPr vert="eaVert">
            <a:normAutofit/>
          </a:bodyPr>
          <a:lstStyle>
            <a:lvl1pPr algn="ctr">
              <a:defRPr sz="6000">
                <a:solidFill>
                  <a:schemeClr val="tx2"/>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3C5249EE-058C-4683-B72F-E983EB4B1B4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E64BB8C-9527-4AD5-817B-ADF2A6F36A67}" type="slidenum">
              <a:rPr lang="zh-CN" altLang="en-US" smtClean="0"/>
            </a:fld>
            <a:endParaRPr lang="zh-CN" altLang="en-US"/>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45222">
            <a:off x="3887438" y="1327306"/>
            <a:ext cx="1066800" cy="1333500"/>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7829" y="4311612"/>
            <a:ext cx="543628" cy="566279"/>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C5249EE-058C-4683-B72F-E983EB4B1B4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64BB8C-9527-4AD5-817B-ADF2A6F36A6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119360" y="365125"/>
            <a:ext cx="1234440"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913892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C5249EE-058C-4683-B72F-E983EB4B1B4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64BB8C-9527-4AD5-817B-ADF2A6F36A6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7.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alphaModFix amt="83000"/>
            <a:lum/>
          </a:blip>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3C5249EE-058C-4683-B72F-E983EB4B1B4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2E64BB8C-9527-4AD5-817B-ADF2A6F36A67}" type="slidenum">
              <a:rPr lang="zh-CN" altLang="en-US" smtClean="0"/>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12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4.xml"/><Relationship Id="rId5" Type="http://schemas.openxmlformats.org/officeDocument/2006/relationships/themeOverride" Target="../theme/themeOverride1.xml"/><Relationship Id="rId4" Type="http://schemas.openxmlformats.org/officeDocument/2006/relationships/tags" Target="../tags/tag5.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hemeOverride" Target="../theme/themeOverride2.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4.xml"/><Relationship Id="rId5" Type="http://schemas.openxmlformats.org/officeDocument/2006/relationships/themeOverride" Target="../theme/themeOverride3.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image" Target="../media/image10.jpeg"/><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4.xml"/><Relationship Id="rId5" Type="http://schemas.openxmlformats.org/officeDocument/2006/relationships/themeOverride" Target="../theme/themeOverride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en-US" altLang="zh-CN" dirty="0">
                <a:solidFill>
                  <a:schemeClr val="tx1"/>
                </a:solidFill>
              </a:rPr>
              <a:t>Lion's head</a:t>
            </a:r>
            <a:endParaRPr lang="en-US" altLang="zh-CN" dirty="0">
              <a:solidFill>
                <a:schemeClr val="tx1"/>
              </a:solidFill>
            </a:endParaRPr>
          </a:p>
        </p:txBody>
      </p:sp>
      <p:pic>
        <p:nvPicPr>
          <p:cNvPr id="5" name="内容占位符 4" descr="微信图片_20181028203929"/>
          <p:cNvPicPr>
            <a:picLocks noChangeAspect="1"/>
          </p:cNvPicPr>
          <p:nvPr>
            <p:ph sz="half" idx="1"/>
          </p:nvPr>
        </p:nvPicPr>
        <p:blipFill>
          <a:blip r:embed="rId2"/>
          <a:stretch>
            <a:fillRect/>
          </a:stretch>
        </p:blipFill>
        <p:spPr>
          <a:xfrm>
            <a:off x="953770" y="1825625"/>
            <a:ext cx="5067935" cy="4351655"/>
          </a:xfrm>
          <a:prstGeom prst="rect">
            <a:avLst/>
          </a:prstGeom>
        </p:spPr>
      </p:pic>
      <p:pic>
        <p:nvPicPr>
          <p:cNvPr id="6" name="内容占位符 5" descr="微信图片_20181028203943"/>
          <p:cNvPicPr>
            <a:picLocks noChangeAspect="1"/>
          </p:cNvPicPr>
          <p:nvPr>
            <p:ph sz="half" idx="2"/>
          </p:nvPr>
        </p:nvPicPr>
        <p:blipFill>
          <a:blip r:embed="rId3"/>
          <a:stretch>
            <a:fillRect/>
          </a:stretch>
        </p:blipFill>
        <p:spPr>
          <a:xfrm>
            <a:off x="6239510" y="1918335"/>
            <a:ext cx="5258435" cy="3224530"/>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88695" y="992505"/>
            <a:ext cx="9320530" cy="2553335"/>
          </a:xfrm>
          <a:prstGeom prst="rect">
            <a:avLst/>
          </a:prstGeom>
          <a:noFill/>
        </p:spPr>
        <p:txBody>
          <a:bodyPr wrap="square" rtlCol="0" anchor="t">
            <a:spAutoFit/>
          </a:bodyPr>
          <a:p>
            <a:r>
              <a:rPr lang="zh-CN" altLang="en-US" sz="2000"/>
              <a:t>Lion's Head (simplified Chinese: 狮子头; traditional Chinese: 獅子頭; pinyin: </a:t>
            </a:r>
            <a:endParaRPr lang="zh-CN" altLang="en-US" sz="2000"/>
          </a:p>
          <a:p>
            <a:r>
              <a:rPr lang="zh-CN" altLang="en-US" sz="2000"/>
              <a:t>Shīzitóu) or stewed meatball is a dish from the Huaiyang cuisine of eastern China, consisting of large pork meatballs stewed with vegetables. There are two varieties: white (or plain), and red (红烧, cooked with soy sauce). The plain variety is usually stewed or steamed with napa cabbage. The red variety can be stewed with cabbage or cooked with bamboo shoots and tofu derivatives. The minced meat rich in fat is more likely to bring better texture, addition of chopped water chestnut also works.</a:t>
            </a:r>
            <a:endParaRPr lang="zh-CN" altLang="en-US" sz="20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en-US" altLang="zh-CN" dirty="0">
                <a:solidFill>
                  <a:schemeClr val="tx1"/>
                </a:solidFill>
              </a:rPr>
              <a:t>Nanjing salted duck</a:t>
            </a:r>
            <a:endParaRPr lang="en-US" altLang="zh-CN" dirty="0">
              <a:solidFill>
                <a:schemeClr val="tx1"/>
              </a:solidFill>
            </a:endParaRPr>
          </a:p>
        </p:txBody>
      </p:sp>
      <p:pic>
        <p:nvPicPr>
          <p:cNvPr id="5" name="内容占位符 4" descr="微信图片_20181028210313"/>
          <p:cNvPicPr>
            <a:picLocks noChangeAspect="1"/>
          </p:cNvPicPr>
          <p:nvPr>
            <p:ph sz="half" idx="1"/>
          </p:nvPr>
        </p:nvPicPr>
        <p:blipFill>
          <a:blip r:embed="rId2"/>
          <a:stretch>
            <a:fillRect/>
          </a:stretch>
        </p:blipFill>
        <p:spPr>
          <a:xfrm>
            <a:off x="267335" y="1825625"/>
            <a:ext cx="3263265" cy="4351655"/>
          </a:xfrm>
          <a:prstGeom prst="rect">
            <a:avLst/>
          </a:prstGeom>
        </p:spPr>
      </p:pic>
      <p:sp>
        <p:nvSpPr>
          <p:cNvPr id="4" name="内容占位符 3"/>
          <p:cNvSpPr>
            <a:spLocks noGrp="1"/>
          </p:cNvSpPr>
          <p:nvPr>
            <p:ph sz="half" idx="2"/>
            <p:custDataLst>
              <p:tags r:id="rId3"/>
            </p:custDataLst>
          </p:nvPr>
        </p:nvSpPr>
        <p:spPr>
          <a:xfrm>
            <a:off x="4209415" y="1494790"/>
            <a:ext cx="7591425" cy="4682490"/>
          </a:xfrm>
        </p:spPr>
        <p:txBody>
          <a:bodyPr vert="horz" lIns="91440" tIns="45720" rIns="91440" bIns="45720" rtlCol="0">
            <a:normAutofit/>
          </a:bodyPr>
          <a:lstStyle/>
          <a:p>
            <a:pPr>
              <a:lnSpc>
                <a:spcPct val="120000"/>
              </a:lnSpc>
            </a:pPr>
            <a:r>
              <a:rPr lang="en-US" altLang="zh-CN" sz="2000" dirty="0"/>
              <a:t>Nanjing Salted Duck (Chinese: 盐水鸭) is a local duck dish from Nanjing, China. The history of the dish goes back hundreds of years, possibly to the 14th century, but it grew more famous during the Qing Dynasty. The tender white duckmeat has some fat but is not greasy, and in presentation the dish is fragrant and often crispy. Nanjing Salted Duck prepared shortly before or after mid-Autumn is reputed to taste the best, because of duck production during the sweet osmanthus blooming season (osmanthus may be added to the spice mixture particularly in those months). Sometimes the seasonal version of the dish is called Osmanthus Duck </a:t>
            </a:r>
            <a:endParaRPr lang="en-US" altLang="zh-CN" sz="2000" dirty="0"/>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endParaRPr lang="zh-CN" altLang="en-US" dirty="0">
              <a:solidFill>
                <a:schemeClr val="tx1"/>
              </a:solidFill>
            </a:endParaRPr>
          </a:p>
        </p:txBody>
      </p:sp>
      <p:sp>
        <p:nvSpPr>
          <p:cNvPr id="3" name="内容占位符 2"/>
          <p:cNvSpPr>
            <a:spLocks noGrp="1"/>
          </p:cNvSpPr>
          <p:nvPr>
            <p:ph sz="half" idx="1"/>
            <p:custDataLst>
              <p:tags r:id="rId2"/>
            </p:custDataLst>
          </p:nvPr>
        </p:nvSpPr>
        <p:spPr/>
        <p:txBody>
          <a:bodyPr vert="horz" lIns="91440" tIns="45720" rIns="91440" bIns="45720" rtlCol="0">
            <a:normAutofit/>
          </a:bodyPr>
          <a:lstStyle/>
          <a:p>
            <a:pPr>
              <a:lnSpc>
                <a:spcPct val="120000"/>
              </a:lnSpc>
            </a:pPr>
            <a:r>
              <a:rPr lang="en-US" altLang="zh-CN" sz="2000" dirty="0"/>
              <a:t>请在此输入您的文本。请在此输入您的文本。请在此输入您的文本。请在此输入您的文本。请在此输入您的文本。请在此输入您的文本。请在此输入您的文本。请在此输入您的文本。请在此输入您的文本。请在此输入您的文本。</a:t>
            </a:r>
            <a:endParaRPr lang="en-US" altLang="zh-CN" sz="2000" dirty="0"/>
          </a:p>
        </p:txBody>
      </p:sp>
      <p:sp>
        <p:nvSpPr>
          <p:cNvPr id="4" name="内容占位符 3"/>
          <p:cNvSpPr>
            <a:spLocks noGrp="1"/>
          </p:cNvSpPr>
          <p:nvPr>
            <p:ph sz="half" idx="2"/>
            <p:custDataLst>
              <p:tags r:id="rId3"/>
            </p:custDataLst>
          </p:nvPr>
        </p:nvSpPr>
        <p:spPr/>
        <p:txBody>
          <a:bodyPr vert="horz" lIns="91440" tIns="45720" rIns="91440" bIns="45720" rtlCol="0">
            <a:normAutofit/>
          </a:bodyPr>
          <a:lstStyle/>
          <a:p>
            <a:pPr>
              <a:lnSpc>
                <a:spcPct val="120000"/>
              </a:lnSpc>
            </a:pPr>
            <a:r>
              <a:rPr lang="en-US" altLang="zh-CN" sz="2000" dirty="0"/>
              <a:t>请在此输入您的文本。请在此输入您的文本。请在此输入您的文本。请在此输入您的文本。请在此输入您的文本。请在此输入您的文本。请在此输入您的文本。请在此输入您的文本。请在此输入您的文本。请在此输入您的文本。</a:t>
            </a:r>
            <a:endParaRPr lang="en-US" altLang="zh-CN" sz="2000" dirty="0"/>
          </a:p>
        </p:txBody>
      </p:sp>
    </p:spTree>
    <p:custDataLst>
      <p:tags r:id="rId4"/>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9055"/>
</p:tagLst>
</file>

<file path=ppt/tags/tag10.xml><?xml version="1.0" encoding="utf-8"?>
<p:tagLst xmlns:p="http://schemas.openxmlformats.org/presentationml/2006/main">
  <p:tag name="KSO_WM_TEMPLATE_CATEGORY" val="custom"/>
  <p:tag name="KSO_WM_TEMPLATE_INDEX" val="20189055"/>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9055_3*a*1"/>
</p:tagLst>
</file>

<file path=ppt/tags/tag11.xml><?xml version="1.0" encoding="utf-8"?>
<p:tagLst xmlns:p="http://schemas.openxmlformats.org/presentationml/2006/main">
  <p:tag name="KSO_WM_TEMPLATE_CATEGORY" val="custom"/>
  <p:tag name="KSO_WM_TEMPLATE_INDEX" val="20189055"/>
  <p:tag name="KSO_WM_TAG_VERSION" val="1.0"/>
  <p:tag name="KSO_WM_BEAUTIFY_FLAG" val="#wm#"/>
  <p:tag name="KSO_WM_UNIT_PRESET_TEXT_LEN" val="100"/>
  <p:tag name="KSO_WM_UNIT_PRESET_TEXT_INDEX" val="2"/>
  <p:tag name="KSO_WM_UNIT_CLEAR" val="0"/>
  <p:tag name="KSO_WM_UNIT_COMPATIBLE" val="0"/>
  <p:tag name="KSO_WM_UNIT_HIGHLIGHT" val="0"/>
  <p:tag name="KSO_WM_UNIT_VALUE" val="209"/>
  <p:tag name="KSO_WM_UNIT_LAYERLEVEL" val="1"/>
  <p:tag name="KSO_WM_UNIT_INDEX" val="1"/>
  <p:tag name="KSO_WM_UNIT_TYPE" val="f"/>
  <p:tag name="KSO_WM_UNIT_ID" val="custom20189055_3*f*1"/>
</p:tagLst>
</file>

<file path=ppt/tags/tag12.xml><?xml version="1.0" encoding="utf-8"?>
<p:tagLst xmlns:p="http://schemas.openxmlformats.org/presentationml/2006/main">
  <p:tag name="KSO_WM_TEMPLATE_CATEGORY" val="custom"/>
  <p:tag name="KSO_WM_TEMPLATE_INDEX" val="20189055"/>
  <p:tag name="KSO_WM_TAG_VERSION" val="1.0"/>
  <p:tag name="KSO_WM_BEAUTIFY_FLAG" val="#wm#"/>
  <p:tag name="KSO_WM_UNIT_PRESET_TEXT_LEN" val="100"/>
  <p:tag name="KSO_WM_UNIT_PRESET_TEXT_INDEX" val="2"/>
  <p:tag name="KSO_WM_UNIT_CLEAR" val="0"/>
  <p:tag name="KSO_WM_UNIT_COMPATIBLE" val="0"/>
  <p:tag name="KSO_WM_UNIT_HIGHLIGHT" val="0"/>
  <p:tag name="KSO_WM_UNIT_VALUE" val="209"/>
  <p:tag name="KSO_WM_UNIT_LAYERLEVEL" val="1"/>
  <p:tag name="KSO_WM_UNIT_INDEX" val="2"/>
  <p:tag name="KSO_WM_UNIT_TYPE" val="f"/>
  <p:tag name="KSO_WM_UNIT_ID" val="custom20189055_3*f*2"/>
</p:tagLst>
</file>

<file path=ppt/tags/tag13.xml><?xml version="1.0" encoding="utf-8"?>
<p:tagLst xmlns:p="http://schemas.openxmlformats.org/presentationml/2006/main">
  <p:tag name="KSO_WM_SLIDE_SIZE" val="828*342"/>
  <p:tag name="KSO_WM_SLIDE_POSITION" val="66*143"/>
  <p:tag name="KSO_WM_SLIDE_LAYOUT_CNT" val="1_2"/>
  <p:tag name="KSO_WM_SLIDE_LAYOUT" val="a_f"/>
  <p:tag name="KSO_WM_BEAUTIFY_FLAG" val="#wm#"/>
  <p:tag name="KSO_WM_SLIDE_TYPE" val="text"/>
  <p:tag name="KSO_WM_SLIDE_ITEM_CNT" val="2"/>
  <p:tag name="KSO_WM_TAG_VERSION" val="1.0"/>
  <p:tag name="KSO_WM_SLIDE_SUBTYPE" val="pureTxt"/>
  <p:tag name="KSO_WM_COMBINE_RELATE_SLIDE_ID" val="background20185116_3"/>
  <p:tag name="KSO_WM_TEMPLATE_CATEGORY" val="custom"/>
  <p:tag name="KSO_WM_TEMPLATE_INDEX" val="20189055"/>
  <p:tag name="KSO_WM_SLIDE_ID" val="custom20189055_3"/>
  <p:tag name="KSO_WM_SLIDE_INDEX" val="3"/>
  <p:tag name="KSO_WM_TEMPLATE_SUBCATEGORY" val="combine"/>
</p:tagLst>
</file>

<file path=ppt/tags/tag2.xml><?xml version="1.0" encoding="utf-8"?>
<p:tagLst xmlns:p="http://schemas.openxmlformats.org/presentationml/2006/main">
  <p:tag name="KSO_WM_TAG_VERSION" val="1.0"/>
  <p:tag name="KSO_WM_TEMPLATE_CATEGORY" val="custom"/>
  <p:tag name="KSO_WM_TEMPLATE_INDEX" val="20189055"/>
</p:tagLst>
</file>

<file path=ppt/tags/tag3.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 name="KSO_WM_TAG_VERSION" val="1.0"/>
  <p:tag name="KSO_WM_BEAUTIFY_FLAG" val="#wm#"/>
  <p:tag name="KSO_WM_COMBINE_RELATE_SLIDE_ID" val="background20185116_1"/>
  <p:tag name="KSO_WM_TEMPLATE_CATEGORY" val="custom"/>
  <p:tag name="KSO_WM_TEMPLATE_INDEX" val="20189055"/>
  <p:tag name="KSO_WM_TEMPLATE_SUBCATEGORY" val="combine"/>
  <p:tag name="KSO_WM_TEMPLATE_THUMBS_INDEX" val="1、5、6、7、8、9、10、13、14"/>
</p:tagLst>
</file>

<file path=ppt/tags/tag4.xml><?xml version="1.0" encoding="utf-8"?>
<p:tagLst xmlns:p="http://schemas.openxmlformats.org/presentationml/2006/main">
  <p:tag name="KSO_WM_TEMPLATE_CATEGORY" val="custom"/>
  <p:tag name="KSO_WM_TEMPLATE_INDEX" val="20189055"/>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9055_3*a*1"/>
</p:tagLst>
</file>

<file path=ppt/tags/tag5.xml><?xml version="1.0" encoding="utf-8"?>
<p:tagLst xmlns:p="http://schemas.openxmlformats.org/presentationml/2006/main">
  <p:tag name="KSO_WM_SLIDE_SIZE" val="828*342"/>
  <p:tag name="KSO_WM_SLIDE_POSITION" val="66*143"/>
  <p:tag name="KSO_WM_SLIDE_LAYOUT_CNT" val="1_2"/>
  <p:tag name="KSO_WM_SLIDE_LAYOUT" val="a_f"/>
  <p:tag name="KSO_WM_BEAUTIFY_FLAG" val="#wm#"/>
  <p:tag name="KSO_WM_SLIDE_TYPE" val="text"/>
  <p:tag name="KSO_WM_SLIDE_ITEM_CNT" val="2"/>
  <p:tag name="KSO_WM_TAG_VERSION" val="1.0"/>
  <p:tag name="KSO_WM_SLIDE_SUBTYPE" val="pureTxt"/>
  <p:tag name="KSO_WM_COMBINE_RELATE_SLIDE_ID" val="background20185116_3"/>
  <p:tag name="KSO_WM_TEMPLATE_CATEGORY" val="custom"/>
  <p:tag name="KSO_WM_TEMPLATE_INDEX" val="20189055"/>
  <p:tag name="KSO_WM_SLIDE_ID" val="custom20189055_3"/>
  <p:tag name="KSO_WM_SLIDE_INDEX" val="3"/>
  <p:tag name="KSO_WM_TEMPLATE_SUBCATEGORY" val="combine"/>
</p:tagLst>
</file>

<file path=ppt/tags/tag6.xml><?xml version="1.0" encoding="utf-8"?>
<p:tagLst xmlns:p="http://schemas.openxmlformats.org/presentationml/2006/main">
  <p:tag name="KSO_WM_SLIDE_SIZE" val="790*404"/>
  <p:tag name="KSO_WM_SLIDE_POSITION" val="75*103"/>
  <p:tag name="KSO_WM_SLIDE_LAYOUT_CNT" val="1_1_1"/>
  <p:tag name="KSO_WM_SLIDE_LAYOUT" val="a_f_d"/>
  <p:tag name="KSO_WM_BEAUTIFY_FLAG" val="#wm#"/>
  <p:tag name="KSO_WM_SLIDE_TYPE" val="text"/>
  <p:tag name="KSO_WM_SLIDE_ITEM_CNT" val="2"/>
  <p:tag name="KSO_WM_TAG_VERSION" val="1.0"/>
  <p:tag name="KSO_WM_SLIDE_SUBTYPE" val="picTxt"/>
  <p:tag name="KSO_WM_COMBINE_RELATE_SLIDE_ID" val="background20185116_5"/>
  <p:tag name="KSO_WM_TEMPLATE_CATEGORY" val="custom"/>
  <p:tag name="KSO_WM_TEMPLATE_INDEX" val="20189055"/>
  <p:tag name="KSO_WM_SLIDE_ID" val="custom20189055_5"/>
  <p:tag name="KSO_WM_SLIDE_INDEX" val="5"/>
  <p:tag name="KSO_WM_TEMPLATE_SUBCATEGORY" val="combine"/>
</p:tagLst>
</file>

<file path=ppt/tags/tag7.xml><?xml version="1.0" encoding="utf-8"?>
<p:tagLst xmlns:p="http://schemas.openxmlformats.org/presentationml/2006/main">
  <p:tag name="KSO_WM_TEMPLATE_CATEGORY" val="custom"/>
  <p:tag name="KSO_WM_TEMPLATE_INDEX" val="20189055"/>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9055_3*a*1"/>
</p:tagLst>
</file>

<file path=ppt/tags/tag8.xml><?xml version="1.0" encoding="utf-8"?>
<p:tagLst xmlns:p="http://schemas.openxmlformats.org/presentationml/2006/main">
  <p:tag name="KSO_WM_TEMPLATE_CATEGORY" val="custom"/>
  <p:tag name="KSO_WM_TEMPLATE_INDEX" val="20189055"/>
  <p:tag name="KSO_WM_TAG_VERSION" val="1.0"/>
  <p:tag name="KSO_WM_BEAUTIFY_FLAG" val="#wm#"/>
  <p:tag name="KSO_WM_UNIT_PRESET_TEXT_LEN" val="100"/>
  <p:tag name="KSO_WM_UNIT_PRESET_TEXT_INDEX" val="2"/>
  <p:tag name="KSO_WM_UNIT_CLEAR" val="0"/>
  <p:tag name="KSO_WM_UNIT_COMPATIBLE" val="0"/>
  <p:tag name="KSO_WM_UNIT_HIGHLIGHT" val="0"/>
  <p:tag name="KSO_WM_UNIT_VALUE" val="209"/>
  <p:tag name="KSO_WM_UNIT_LAYERLEVEL" val="1"/>
  <p:tag name="KSO_WM_UNIT_INDEX" val="2"/>
  <p:tag name="KSO_WM_UNIT_TYPE" val="f"/>
  <p:tag name="KSO_WM_UNIT_ID" val="custom20189055_3*f*2"/>
</p:tagLst>
</file>

<file path=ppt/tags/tag9.xml><?xml version="1.0" encoding="utf-8"?>
<p:tagLst xmlns:p="http://schemas.openxmlformats.org/presentationml/2006/main">
  <p:tag name="KSO_WM_SLIDE_SIZE" val="828*342"/>
  <p:tag name="KSO_WM_SLIDE_POSITION" val="66*143"/>
  <p:tag name="KSO_WM_SLIDE_LAYOUT_CNT" val="1_2"/>
  <p:tag name="KSO_WM_SLIDE_LAYOUT" val="a_f"/>
  <p:tag name="KSO_WM_BEAUTIFY_FLAG" val="#wm#"/>
  <p:tag name="KSO_WM_SLIDE_TYPE" val="text"/>
  <p:tag name="KSO_WM_SLIDE_ITEM_CNT" val="2"/>
  <p:tag name="KSO_WM_TAG_VERSION" val="1.0"/>
  <p:tag name="KSO_WM_SLIDE_SUBTYPE" val="pureTxt"/>
  <p:tag name="KSO_WM_COMBINE_RELATE_SLIDE_ID" val="background20185116_3"/>
  <p:tag name="KSO_WM_TEMPLATE_CATEGORY" val="custom"/>
  <p:tag name="KSO_WM_TEMPLATE_INDEX" val="20189055"/>
  <p:tag name="KSO_WM_SLIDE_ID" val="custom20189055_3"/>
  <p:tag name="KSO_WM_SLIDE_INDEX" val="3"/>
  <p:tag name="KSO_WM_TEMPLATE_SUBCATEGORY" val="combine"/>
</p:tagLst>
</file>

<file path=ppt/theme/theme1.xml><?xml version="1.0" encoding="utf-8"?>
<a:theme xmlns:a="http://schemas.openxmlformats.org/drawingml/2006/main" name="Office 主题">
  <a:themeElements>
    <a:clrScheme name="Office">
      <a:dk1>
        <a:srgbClr val="000000"/>
      </a:dk1>
      <a:lt1>
        <a:srgbClr val="FFFFFF"/>
      </a:lt1>
      <a:dk2>
        <a:srgbClr val="54402C"/>
      </a:dk2>
      <a:lt2>
        <a:srgbClr val="E7E6E6"/>
      </a:lt2>
      <a:accent1>
        <a:srgbClr val="54402C"/>
      </a:accent1>
      <a:accent2>
        <a:srgbClr val="F8E7C6"/>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Arial"/>
        <a:ea typeface="楷体"/>
        <a:cs typeface=""/>
      </a:majorFont>
      <a:minorFont>
        <a:latin typeface="Arial"/>
        <a:ea typeface="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54402C"/>
    </a:dk2>
    <a:lt2>
      <a:srgbClr val="E7E6E6"/>
    </a:lt2>
    <a:accent1>
      <a:srgbClr val="54402C"/>
    </a:accent1>
    <a:accent2>
      <a:srgbClr val="F8E7C6"/>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54402C"/>
    </a:dk2>
    <a:lt2>
      <a:srgbClr val="E7E6E6"/>
    </a:lt2>
    <a:accent1>
      <a:srgbClr val="54402C"/>
    </a:accent1>
    <a:accent2>
      <a:srgbClr val="F8E7C6"/>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54402C"/>
    </a:dk2>
    <a:lt2>
      <a:srgbClr val="E7E6E6"/>
    </a:lt2>
    <a:accent1>
      <a:srgbClr val="54402C"/>
    </a:accent1>
    <a:accent2>
      <a:srgbClr val="F8E7C6"/>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54402C"/>
    </a:dk2>
    <a:lt2>
      <a:srgbClr val="E7E6E6"/>
    </a:lt2>
    <a:accent1>
      <a:srgbClr val="54402C"/>
    </a:accent1>
    <a:accent2>
      <a:srgbClr val="F8E7C6"/>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1432</Words>
  <Application>WPS 演示</Application>
  <PresentationFormat>宽屏</PresentationFormat>
  <Paragraphs>13</Paragraphs>
  <Slides>4</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vt:i4>
      </vt:variant>
    </vt:vector>
  </HeadingPairs>
  <TitlesOfParts>
    <vt:vector size="14" baseType="lpstr">
      <vt:lpstr>Arial</vt:lpstr>
      <vt:lpstr>宋体</vt:lpstr>
      <vt:lpstr>Wingdings</vt:lpstr>
      <vt:lpstr>Calibri</vt:lpstr>
      <vt:lpstr>微软雅黑</vt:lpstr>
      <vt:lpstr>Arial</vt:lpstr>
      <vt:lpstr>黑体</vt:lpstr>
      <vt:lpstr>楷体</vt:lpstr>
      <vt:lpstr>Arial Unicode MS</vt:lpstr>
      <vt:lpstr>Office 主题</vt:lpstr>
      <vt:lpstr>请在此输入您的标题</vt:lpstr>
      <vt:lpstr>PowerPoint 演示文稿</vt:lpstr>
      <vt:lpstr>请在此输入您的标题</vt:lpstr>
      <vt:lpstr>请在此输入您的标题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peace</cp:lastModifiedBy>
  <cp:revision>19</cp:revision>
  <dcterms:created xsi:type="dcterms:W3CDTF">2018-04-09T07:25:00Z</dcterms:created>
  <dcterms:modified xsi:type="dcterms:W3CDTF">2018-10-28T13:16:54Z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