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C2F8-9771-4089-BFA4-C9DCB7B6ED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4AC4A2-546E-44B0-A9C8-6782829BEA10}">
      <dgm:prSet/>
      <dgm:spPr/>
      <dgm:t>
        <a:bodyPr/>
        <a:lstStyle/>
        <a:p>
          <a:r>
            <a:rPr lang="en-US"/>
            <a:t>User uploads ID image:</a:t>
          </a:r>
        </a:p>
      </dgm:t>
    </dgm:pt>
    <dgm:pt modelId="{2D57A8BA-0293-4A68-BC37-95367A21FF04}" type="parTrans" cxnId="{A730C565-C9A2-4403-BFC3-E8E864D53882}">
      <dgm:prSet/>
      <dgm:spPr/>
      <dgm:t>
        <a:bodyPr/>
        <a:lstStyle/>
        <a:p>
          <a:endParaRPr lang="en-US"/>
        </a:p>
      </dgm:t>
    </dgm:pt>
    <dgm:pt modelId="{6ED1B9CF-F5DE-4BDF-868F-2B52E51F28D1}" type="sibTrans" cxnId="{A730C565-C9A2-4403-BFC3-E8E864D53882}">
      <dgm:prSet/>
      <dgm:spPr/>
      <dgm:t>
        <a:bodyPr/>
        <a:lstStyle/>
        <a:p>
          <a:endParaRPr lang="en-US"/>
        </a:p>
      </dgm:t>
    </dgm:pt>
    <dgm:pt modelId="{09294930-F5C8-4A1B-9111-E71C724B4AE2}">
      <dgm:prSet/>
      <dgm:spPr/>
      <dgm:t>
        <a:bodyPr/>
        <a:lstStyle/>
        <a:p>
          <a:r>
            <a:rPr lang="en-US"/>
            <a:t>PaddleOCR extracts textual information from the ID.</a:t>
          </a:r>
        </a:p>
      </dgm:t>
    </dgm:pt>
    <dgm:pt modelId="{79BF0381-E149-43BF-A832-C2BBE2701B71}" type="parTrans" cxnId="{AEE82AF8-6355-4FCD-8392-0C0A99D75945}">
      <dgm:prSet/>
      <dgm:spPr/>
      <dgm:t>
        <a:bodyPr/>
        <a:lstStyle/>
        <a:p>
          <a:endParaRPr lang="en-US"/>
        </a:p>
      </dgm:t>
    </dgm:pt>
    <dgm:pt modelId="{9D7E6F46-7630-4320-ACEB-9A8AF53D1EC0}" type="sibTrans" cxnId="{AEE82AF8-6355-4FCD-8392-0C0A99D75945}">
      <dgm:prSet/>
      <dgm:spPr/>
      <dgm:t>
        <a:bodyPr/>
        <a:lstStyle/>
        <a:p>
          <a:endParaRPr lang="en-US"/>
        </a:p>
      </dgm:t>
    </dgm:pt>
    <dgm:pt modelId="{7B3FB03D-3E0C-4D38-9613-C77B427A5509}">
      <dgm:prSet/>
      <dgm:spPr/>
      <dgm:t>
        <a:bodyPr/>
        <a:lstStyle/>
        <a:p>
          <a:r>
            <a:rPr lang="en-US"/>
            <a:t>Labels to Exclude and MRZ Pattern Matching parse critical fields.</a:t>
          </a:r>
        </a:p>
      </dgm:t>
    </dgm:pt>
    <dgm:pt modelId="{D8395891-641B-492C-A04B-4377F6451965}" type="parTrans" cxnId="{F64FED69-E512-4B48-8A9E-4A3C15B4C68D}">
      <dgm:prSet/>
      <dgm:spPr/>
      <dgm:t>
        <a:bodyPr/>
        <a:lstStyle/>
        <a:p>
          <a:endParaRPr lang="en-US"/>
        </a:p>
      </dgm:t>
    </dgm:pt>
    <dgm:pt modelId="{7A44F03F-00B0-4598-80A9-DD1423F6FC5C}" type="sibTrans" cxnId="{F64FED69-E512-4B48-8A9E-4A3C15B4C68D}">
      <dgm:prSet/>
      <dgm:spPr/>
      <dgm:t>
        <a:bodyPr/>
        <a:lstStyle/>
        <a:p>
          <a:endParaRPr lang="en-US"/>
        </a:p>
      </dgm:t>
    </dgm:pt>
    <dgm:pt modelId="{3565A2B8-B5EB-4A11-B1E1-134C9A25DB43}">
      <dgm:prSet/>
      <dgm:spPr/>
      <dgm:t>
        <a:bodyPr/>
        <a:lstStyle/>
        <a:p>
          <a:r>
            <a:rPr lang="en-US"/>
            <a:t>User uploads selfie image:</a:t>
          </a:r>
        </a:p>
      </dgm:t>
    </dgm:pt>
    <dgm:pt modelId="{922B63D7-5AD5-42F3-9C49-3EEF160FB353}" type="parTrans" cxnId="{5D698DF3-02DD-4F16-8684-61B07BBBF990}">
      <dgm:prSet/>
      <dgm:spPr/>
      <dgm:t>
        <a:bodyPr/>
        <a:lstStyle/>
        <a:p>
          <a:endParaRPr lang="en-US"/>
        </a:p>
      </dgm:t>
    </dgm:pt>
    <dgm:pt modelId="{52D1974E-E5C4-47C7-B870-5A896983C4C2}" type="sibTrans" cxnId="{5D698DF3-02DD-4F16-8684-61B07BBBF990}">
      <dgm:prSet/>
      <dgm:spPr/>
      <dgm:t>
        <a:bodyPr/>
        <a:lstStyle/>
        <a:p>
          <a:endParaRPr lang="en-US"/>
        </a:p>
      </dgm:t>
    </dgm:pt>
    <dgm:pt modelId="{578B9D1D-FE1B-4F12-B07F-B37CD66A661C}">
      <dgm:prSet/>
      <dgm:spPr/>
      <dgm:t>
        <a:bodyPr/>
        <a:lstStyle/>
        <a:p>
          <a:r>
            <a:rPr lang="en-US"/>
            <a:t>MTCNN detects and crops faces from the ID and selfie.</a:t>
          </a:r>
        </a:p>
      </dgm:t>
    </dgm:pt>
    <dgm:pt modelId="{FBE3C2E1-65D1-424B-8E7A-7E00BD28E938}" type="parTrans" cxnId="{33F320C7-6EB8-4CE1-BFDB-48CB4A7EAAC0}">
      <dgm:prSet/>
      <dgm:spPr/>
      <dgm:t>
        <a:bodyPr/>
        <a:lstStyle/>
        <a:p>
          <a:endParaRPr lang="en-US"/>
        </a:p>
      </dgm:t>
    </dgm:pt>
    <dgm:pt modelId="{456C9737-0B13-4418-A152-F5B47A57DA73}" type="sibTrans" cxnId="{33F320C7-6EB8-4CE1-BFDB-48CB4A7EAAC0}">
      <dgm:prSet/>
      <dgm:spPr/>
      <dgm:t>
        <a:bodyPr/>
        <a:lstStyle/>
        <a:p>
          <a:endParaRPr lang="en-US"/>
        </a:p>
      </dgm:t>
    </dgm:pt>
    <dgm:pt modelId="{15ADD8CB-0979-424B-9E4C-F0C1DCD2731B}">
      <dgm:prSet/>
      <dgm:spPr/>
      <dgm:t>
        <a:bodyPr/>
        <a:lstStyle/>
        <a:p>
          <a:r>
            <a:rPr lang="en-US"/>
            <a:t>Face Verification:</a:t>
          </a:r>
        </a:p>
      </dgm:t>
    </dgm:pt>
    <dgm:pt modelId="{53D24960-93CF-4375-8555-8DB368575E16}" type="parTrans" cxnId="{668647F1-AF38-45F1-9C23-4DED00CAC1A4}">
      <dgm:prSet/>
      <dgm:spPr/>
      <dgm:t>
        <a:bodyPr/>
        <a:lstStyle/>
        <a:p>
          <a:endParaRPr lang="en-US"/>
        </a:p>
      </dgm:t>
    </dgm:pt>
    <dgm:pt modelId="{460F579B-D6F5-49D5-A66D-FB2DD98B47A6}" type="sibTrans" cxnId="{668647F1-AF38-45F1-9C23-4DED00CAC1A4}">
      <dgm:prSet/>
      <dgm:spPr/>
      <dgm:t>
        <a:bodyPr/>
        <a:lstStyle/>
        <a:p>
          <a:endParaRPr lang="en-US"/>
        </a:p>
      </dgm:t>
    </dgm:pt>
    <dgm:pt modelId="{2B6D1543-BAFF-4377-A103-A17266314101}">
      <dgm:prSet/>
      <dgm:spPr/>
      <dgm:t>
        <a:bodyPr/>
        <a:lstStyle/>
        <a:p>
          <a:r>
            <a:rPr lang="en-US"/>
            <a:t>DeepFace compares the ID face and selfie face.</a:t>
          </a:r>
        </a:p>
      </dgm:t>
    </dgm:pt>
    <dgm:pt modelId="{F230C771-3E29-4CDB-831F-304FD8123D51}" type="parTrans" cxnId="{63B74946-38D0-4A45-AC4A-B47D1C2BBE09}">
      <dgm:prSet/>
      <dgm:spPr/>
      <dgm:t>
        <a:bodyPr/>
        <a:lstStyle/>
        <a:p>
          <a:endParaRPr lang="en-US"/>
        </a:p>
      </dgm:t>
    </dgm:pt>
    <dgm:pt modelId="{6FCF707E-51BB-42DB-97E5-6DBD32FDFFAC}" type="sibTrans" cxnId="{63B74946-38D0-4A45-AC4A-B47D1C2BBE09}">
      <dgm:prSet/>
      <dgm:spPr/>
      <dgm:t>
        <a:bodyPr/>
        <a:lstStyle/>
        <a:p>
          <a:endParaRPr lang="en-US"/>
        </a:p>
      </dgm:t>
    </dgm:pt>
    <dgm:pt modelId="{266AB6ED-7608-440F-B63F-0F77B4ADB2B2}">
      <dgm:prSet/>
      <dgm:spPr/>
      <dgm:t>
        <a:bodyPr/>
        <a:lstStyle/>
        <a:p>
          <a:r>
            <a:rPr lang="en-US"/>
            <a:t>Results &amp; Visualization:</a:t>
          </a:r>
        </a:p>
      </dgm:t>
    </dgm:pt>
    <dgm:pt modelId="{4C0CAC98-698B-4268-B7E7-1521D7807337}" type="parTrans" cxnId="{9F3F259D-B617-446F-9198-EBEE6ABB4BA1}">
      <dgm:prSet/>
      <dgm:spPr/>
      <dgm:t>
        <a:bodyPr/>
        <a:lstStyle/>
        <a:p>
          <a:endParaRPr lang="en-US"/>
        </a:p>
      </dgm:t>
    </dgm:pt>
    <dgm:pt modelId="{D7CD32EF-A104-4A0D-AE1C-DBA45EFFC573}" type="sibTrans" cxnId="{9F3F259D-B617-446F-9198-EBEE6ABB4BA1}">
      <dgm:prSet/>
      <dgm:spPr/>
      <dgm:t>
        <a:bodyPr/>
        <a:lstStyle/>
        <a:p>
          <a:endParaRPr lang="en-US"/>
        </a:p>
      </dgm:t>
    </dgm:pt>
    <dgm:pt modelId="{8333D7C5-47B7-4B3C-88DA-3FBFDB92D315}">
      <dgm:prSet/>
      <dgm:spPr/>
      <dgm:t>
        <a:bodyPr/>
        <a:lstStyle/>
        <a:p>
          <a:r>
            <a:rPr lang="en-US"/>
            <a:t>Extracted ID text fields and face verification result are displayed.</a:t>
          </a:r>
        </a:p>
      </dgm:t>
    </dgm:pt>
    <dgm:pt modelId="{91C0A417-0E71-4F36-8F64-790541563198}" type="parTrans" cxnId="{2E30EEA2-CA44-4BC0-9C4F-FABCA70F284A}">
      <dgm:prSet/>
      <dgm:spPr/>
      <dgm:t>
        <a:bodyPr/>
        <a:lstStyle/>
        <a:p>
          <a:endParaRPr lang="en-US"/>
        </a:p>
      </dgm:t>
    </dgm:pt>
    <dgm:pt modelId="{DBC71969-7C26-4A02-B870-9231A878883A}" type="sibTrans" cxnId="{2E30EEA2-CA44-4BC0-9C4F-FABCA70F284A}">
      <dgm:prSet/>
      <dgm:spPr/>
      <dgm:t>
        <a:bodyPr/>
        <a:lstStyle/>
        <a:p>
          <a:endParaRPr lang="en-US"/>
        </a:p>
      </dgm:t>
    </dgm:pt>
    <dgm:pt modelId="{8937B037-3696-4EB4-A999-E2ED9622E90A}" type="pres">
      <dgm:prSet presAssocID="{79F6C2F8-9771-4089-BFA4-C9DCB7B6ED77}" presName="Name0" presStyleCnt="0">
        <dgm:presLayoutVars>
          <dgm:dir/>
          <dgm:animLvl val="lvl"/>
          <dgm:resizeHandles val="exact"/>
        </dgm:presLayoutVars>
      </dgm:prSet>
      <dgm:spPr/>
    </dgm:pt>
    <dgm:pt modelId="{AF3ADCB6-4F4F-46DC-BC2B-8C6E82FFE499}" type="pres">
      <dgm:prSet presAssocID="{AC4AC4A2-546E-44B0-A9C8-6782829BEA10}" presName="linNode" presStyleCnt="0"/>
      <dgm:spPr/>
    </dgm:pt>
    <dgm:pt modelId="{8772542A-FCCC-4E83-BAF4-B23F53077A40}" type="pres">
      <dgm:prSet presAssocID="{AC4AC4A2-546E-44B0-A9C8-6782829BEA1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41DEDA4-586C-4868-A6DD-ABBE15C16004}" type="pres">
      <dgm:prSet presAssocID="{AC4AC4A2-546E-44B0-A9C8-6782829BEA10}" presName="descendantText" presStyleLbl="alignAccFollowNode1" presStyleIdx="0" presStyleCnt="4">
        <dgm:presLayoutVars>
          <dgm:bulletEnabled val="1"/>
        </dgm:presLayoutVars>
      </dgm:prSet>
      <dgm:spPr/>
    </dgm:pt>
    <dgm:pt modelId="{2646B9E8-C343-464B-8E28-6BA3FBA3E4AF}" type="pres">
      <dgm:prSet presAssocID="{6ED1B9CF-F5DE-4BDF-868F-2B52E51F28D1}" presName="sp" presStyleCnt="0"/>
      <dgm:spPr/>
    </dgm:pt>
    <dgm:pt modelId="{6EF119CC-C726-465F-9352-2885CDFD0954}" type="pres">
      <dgm:prSet presAssocID="{3565A2B8-B5EB-4A11-B1E1-134C9A25DB43}" presName="linNode" presStyleCnt="0"/>
      <dgm:spPr/>
    </dgm:pt>
    <dgm:pt modelId="{B246CDE4-2F18-4D86-B14A-6DB9CBBD4238}" type="pres">
      <dgm:prSet presAssocID="{3565A2B8-B5EB-4A11-B1E1-134C9A25DB4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BABB6CF-8940-4AA4-80A7-E27A8DC97A97}" type="pres">
      <dgm:prSet presAssocID="{3565A2B8-B5EB-4A11-B1E1-134C9A25DB43}" presName="descendantText" presStyleLbl="alignAccFollowNode1" presStyleIdx="1" presStyleCnt="4">
        <dgm:presLayoutVars>
          <dgm:bulletEnabled val="1"/>
        </dgm:presLayoutVars>
      </dgm:prSet>
      <dgm:spPr/>
    </dgm:pt>
    <dgm:pt modelId="{EA45C4D8-0C58-42E2-B494-864B1C8AFE65}" type="pres">
      <dgm:prSet presAssocID="{52D1974E-E5C4-47C7-B870-5A896983C4C2}" presName="sp" presStyleCnt="0"/>
      <dgm:spPr/>
    </dgm:pt>
    <dgm:pt modelId="{7857FD31-18DA-4B20-9FB6-5FA82CA55F39}" type="pres">
      <dgm:prSet presAssocID="{15ADD8CB-0979-424B-9E4C-F0C1DCD2731B}" presName="linNode" presStyleCnt="0"/>
      <dgm:spPr/>
    </dgm:pt>
    <dgm:pt modelId="{80534522-2FC0-4DBA-82A5-C662D88EB55B}" type="pres">
      <dgm:prSet presAssocID="{15ADD8CB-0979-424B-9E4C-F0C1DCD2731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F7720DD-2FF0-44EF-A6D0-0F02B194C10B}" type="pres">
      <dgm:prSet presAssocID="{15ADD8CB-0979-424B-9E4C-F0C1DCD2731B}" presName="descendantText" presStyleLbl="alignAccFollowNode1" presStyleIdx="2" presStyleCnt="4">
        <dgm:presLayoutVars>
          <dgm:bulletEnabled val="1"/>
        </dgm:presLayoutVars>
      </dgm:prSet>
      <dgm:spPr/>
    </dgm:pt>
    <dgm:pt modelId="{18B394F0-D628-498C-B018-733C0B7F69B9}" type="pres">
      <dgm:prSet presAssocID="{460F579B-D6F5-49D5-A66D-FB2DD98B47A6}" presName="sp" presStyleCnt="0"/>
      <dgm:spPr/>
    </dgm:pt>
    <dgm:pt modelId="{4528384D-D5C1-4E3F-AFE4-16DEC8696F16}" type="pres">
      <dgm:prSet presAssocID="{266AB6ED-7608-440F-B63F-0F77B4ADB2B2}" presName="linNode" presStyleCnt="0"/>
      <dgm:spPr/>
    </dgm:pt>
    <dgm:pt modelId="{968F8258-BA12-4902-B4E3-7591F8C70137}" type="pres">
      <dgm:prSet presAssocID="{266AB6ED-7608-440F-B63F-0F77B4ADB2B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EBDDC07-CC9C-4CA9-AC63-5882BD96A5B5}" type="pres">
      <dgm:prSet presAssocID="{266AB6ED-7608-440F-B63F-0F77B4ADB2B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332205-564C-4FA4-9A92-AE41CB37C6FE}" type="presOf" srcId="{2B6D1543-BAFF-4377-A103-A17266314101}" destId="{EF7720DD-2FF0-44EF-A6D0-0F02B194C10B}" srcOrd="0" destOrd="0" presId="urn:microsoft.com/office/officeart/2005/8/layout/vList5"/>
    <dgm:cxn modelId="{883F1C5E-3AE1-4045-B994-A0E73143CB74}" type="presOf" srcId="{15ADD8CB-0979-424B-9E4C-F0C1DCD2731B}" destId="{80534522-2FC0-4DBA-82A5-C662D88EB55B}" srcOrd="0" destOrd="0" presId="urn:microsoft.com/office/officeart/2005/8/layout/vList5"/>
    <dgm:cxn modelId="{2AFC6D5E-5624-4B7B-A219-C46660907BF9}" type="presOf" srcId="{79F6C2F8-9771-4089-BFA4-C9DCB7B6ED77}" destId="{8937B037-3696-4EB4-A999-E2ED9622E90A}" srcOrd="0" destOrd="0" presId="urn:microsoft.com/office/officeart/2005/8/layout/vList5"/>
    <dgm:cxn modelId="{A730C565-C9A2-4403-BFC3-E8E864D53882}" srcId="{79F6C2F8-9771-4089-BFA4-C9DCB7B6ED77}" destId="{AC4AC4A2-546E-44B0-A9C8-6782829BEA10}" srcOrd="0" destOrd="0" parTransId="{2D57A8BA-0293-4A68-BC37-95367A21FF04}" sibTransId="{6ED1B9CF-F5DE-4BDF-868F-2B52E51F28D1}"/>
    <dgm:cxn modelId="{3A6EEF65-0CCC-40A9-BD9C-3EE2C6BB91EA}" type="presOf" srcId="{7B3FB03D-3E0C-4D38-9613-C77B427A5509}" destId="{141DEDA4-586C-4868-A6DD-ABBE15C16004}" srcOrd="0" destOrd="1" presId="urn:microsoft.com/office/officeart/2005/8/layout/vList5"/>
    <dgm:cxn modelId="{57583066-246A-4D06-B1ED-D25E6BD439A5}" type="presOf" srcId="{8333D7C5-47B7-4B3C-88DA-3FBFDB92D315}" destId="{EEBDDC07-CC9C-4CA9-AC63-5882BD96A5B5}" srcOrd="0" destOrd="0" presId="urn:microsoft.com/office/officeart/2005/8/layout/vList5"/>
    <dgm:cxn modelId="{63B74946-38D0-4A45-AC4A-B47D1C2BBE09}" srcId="{15ADD8CB-0979-424B-9E4C-F0C1DCD2731B}" destId="{2B6D1543-BAFF-4377-A103-A17266314101}" srcOrd="0" destOrd="0" parTransId="{F230C771-3E29-4CDB-831F-304FD8123D51}" sibTransId="{6FCF707E-51BB-42DB-97E5-6DBD32FDFFAC}"/>
    <dgm:cxn modelId="{F64FED69-E512-4B48-8A9E-4A3C15B4C68D}" srcId="{AC4AC4A2-546E-44B0-A9C8-6782829BEA10}" destId="{7B3FB03D-3E0C-4D38-9613-C77B427A5509}" srcOrd="1" destOrd="0" parTransId="{D8395891-641B-492C-A04B-4377F6451965}" sibTransId="{7A44F03F-00B0-4598-80A9-DD1423F6FC5C}"/>
    <dgm:cxn modelId="{0B1CE54C-BC5C-41FB-8968-B9990ACCE2C7}" type="presOf" srcId="{266AB6ED-7608-440F-B63F-0F77B4ADB2B2}" destId="{968F8258-BA12-4902-B4E3-7591F8C70137}" srcOrd="0" destOrd="0" presId="urn:microsoft.com/office/officeart/2005/8/layout/vList5"/>
    <dgm:cxn modelId="{DC359572-3BF0-4171-BC0F-661B68D20679}" type="presOf" srcId="{3565A2B8-B5EB-4A11-B1E1-134C9A25DB43}" destId="{B246CDE4-2F18-4D86-B14A-6DB9CBBD4238}" srcOrd="0" destOrd="0" presId="urn:microsoft.com/office/officeart/2005/8/layout/vList5"/>
    <dgm:cxn modelId="{9F3F259D-B617-446F-9198-EBEE6ABB4BA1}" srcId="{79F6C2F8-9771-4089-BFA4-C9DCB7B6ED77}" destId="{266AB6ED-7608-440F-B63F-0F77B4ADB2B2}" srcOrd="3" destOrd="0" parTransId="{4C0CAC98-698B-4268-B7E7-1521D7807337}" sibTransId="{D7CD32EF-A104-4A0D-AE1C-DBA45EFFC573}"/>
    <dgm:cxn modelId="{03D166A2-322B-4909-B719-8778632EFE0C}" type="presOf" srcId="{578B9D1D-FE1B-4F12-B07F-B37CD66A661C}" destId="{FBABB6CF-8940-4AA4-80A7-E27A8DC97A97}" srcOrd="0" destOrd="0" presId="urn:microsoft.com/office/officeart/2005/8/layout/vList5"/>
    <dgm:cxn modelId="{2E30EEA2-CA44-4BC0-9C4F-FABCA70F284A}" srcId="{266AB6ED-7608-440F-B63F-0F77B4ADB2B2}" destId="{8333D7C5-47B7-4B3C-88DA-3FBFDB92D315}" srcOrd="0" destOrd="0" parTransId="{91C0A417-0E71-4F36-8F64-790541563198}" sibTransId="{DBC71969-7C26-4A02-B870-9231A878883A}"/>
    <dgm:cxn modelId="{1F25FFA9-15DC-4EEB-A8A0-3F6F2D0C45A1}" type="presOf" srcId="{09294930-F5C8-4A1B-9111-E71C724B4AE2}" destId="{141DEDA4-586C-4868-A6DD-ABBE15C16004}" srcOrd="0" destOrd="0" presId="urn:microsoft.com/office/officeart/2005/8/layout/vList5"/>
    <dgm:cxn modelId="{33F320C7-6EB8-4CE1-BFDB-48CB4A7EAAC0}" srcId="{3565A2B8-B5EB-4A11-B1E1-134C9A25DB43}" destId="{578B9D1D-FE1B-4F12-B07F-B37CD66A661C}" srcOrd="0" destOrd="0" parTransId="{FBE3C2E1-65D1-424B-8E7A-7E00BD28E938}" sibTransId="{456C9737-0B13-4418-A152-F5B47A57DA73}"/>
    <dgm:cxn modelId="{DF1C8CDC-67FE-4D31-84D8-785BB6803F51}" type="presOf" srcId="{AC4AC4A2-546E-44B0-A9C8-6782829BEA10}" destId="{8772542A-FCCC-4E83-BAF4-B23F53077A40}" srcOrd="0" destOrd="0" presId="urn:microsoft.com/office/officeart/2005/8/layout/vList5"/>
    <dgm:cxn modelId="{668647F1-AF38-45F1-9C23-4DED00CAC1A4}" srcId="{79F6C2F8-9771-4089-BFA4-C9DCB7B6ED77}" destId="{15ADD8CB-0979-424B-9E4C-F0C1DCD2731B}" srcOrd="2" destOrd="0" parTransId="{53D24960-93CF-4375-8555-8DB368575E16}" sibTransId="{460F579B-D6F5-49D5-A66D-FB2DD98B47A6}"/>
    <dgm:cxn modelId="{5D698DF3-02DD-4F16-8684-61B07BBBF990}" srcId="{79F6C2F8-9771-4089-BFA4-C9DCB7B6ED77}" destId="{3565A2B8-B5EB-4A11-B1E1-134C9A25DB43}" srcOrd="1" destOrd="0" parTransId="{922B63D7-5AD5-42F3-9C49-3EEF160FB353}" sibTransId="{52D1974E-E5C4-47C7-B870-5A896983C4C2}"/>
    <dgm:cxn modelId="{AEE82AF8-6355-4FCD-8392-0C0A99D75945}" srcId="{AC4AC4A2-546E-44B0-A9C8-6782829BEA10}" destId="{09294930-F5C8-4A1B-9111-E71C724B4AE2}" srcOrd="0" destOrd="0" parTransId="{79BF0381-E149-43BF-A832-C2BBE2701B71}" sibTransId="{9D7E6F46-7630-4320-ACEB-9A8AF53D1EC0}"/>
    <dgm:cxn modelId="{68F3AAEE-A837-472F-BF36-1874F2011A4B}" type="presParOf" srcId="{8937B037-3696-4EB4-A999-E2ED9622E90A}" destId="{AF3ADCB6-4F4F-46DC-BC2B-8C6E82FFE499}" srcOrd="0" destOrd="0" presId="urn:microsoft.com/office/officeart/2005/8/layout/vList5"/>
    <dgm:cxn modelId="{BD20D292-4170-486A-9A05-828618725422}" type="presParOf" srcId="{AF3ADCB6-4F4F-46DC-BC2B-8C6E82FFE499}" destId="{8772542A-FCCC-4E83-BAF4-B23F53077A40}" srcOrd="0" destOrd="0" presId="urn:microsoft.com/office/officeart/2005/8/layout/vList5"/>
    <dgm:cxn modelId="{AFD36496-62ED-4E68-9648-807C0050739D}" type="presParOf" srcId="{AF3ADCB6-4F4F-46DC-BC2B-8C6E82FFE499}" destId="{141DEDA4-586C-4868-A6DD-ABBE15C16004}" srcOrd="1" destOrd="0" presId="urn:microsoft.com/office/officeart/2005/8/layout/vList5"/>
    <dgm:cxn modelId="{7D512571-9531-4105-B44C-2144659C24B9}" type="presParOf" srcId="{8937B037-3696-4EB4-A999-E2ED9622E90A}" destId="{2646B9E8-C343-464B-8E28-6BA3FBA3E4AF}" srcOrd="1" destOrd="0" presId="urn:microsoft.com/office/officeart/2005/8/layout/vList5"/>
    <dgm:cxn modelId="{0C95E62C-B685-4E0C-AAF2-20501357F75A}" type="presParOf" srcId="{8937B037-3696-4EB4-A999-E2ED9622E90A}" destId="{6EF119CC-C726-465F-9352-2885CDFD0954}" srcOrd="2" destOrd="0" presId="urn:microsoft.com/office/officeart/2005/8/layout/vList5"/>
    <dgm:cxn modelId="{0FB6D123-0BDC-4ADD-8813-C2C428A8C07F}" type="presParOf" srcId="{6EF119CC-C726-465F-9352-2885CDFD0954}" destId="{B246CDE4-2F18-4D86-B14A-6DB9CBBD4238}" srcOrd="0" destOrd="0" presId="urn:microsoft.com/office/officeart/2005/8/layout/vList5"/>
    <dgm:cxn modelId="{61EBFB03-2757-49FA-8291-29B46C8BC1CB}" type="presParOf" srcId="{6EF119CC-C726-465F-9352-2885CDFD0954}" destId="{FBABB6CF-8940-4AA4-80A7-E27A8DC97A97}" srcOrd="1" destOrd="0" presId="urn:microsoft.com/office/officeart/2005/8/layout/vList5"/>
    <dgm:cxn modelId="{0CEFB13E-D81E-41BD-A9A2-574151B3E3D7}" type="presParOf" srcId="{8937B037-3696-4EB4-A999-E2ED9622E90A}" destId="{EA45C4D8-0C58-42E2-B494-864B1C8AFE65}" srcOrd="3" destOrd="0" presId="urn:microsoft.com/office/officeart/2005/8/layout/vList5"/>
    <dgm:cxn modelId="{0D9F1623-7102-43B5-BE32-6484FE08280F}" type="presParOf" srcId="{8937B037-3696-4EB4-A999-E2ED9622E90A}" destId="{7857FD31-18DA-4B20-9FB6-5FA82CA55F39}" srcOrd="4" destOrd="0" presId="urn:microsoft.com/office/officeart/2005/8/layout/vList5"/>
    <dgm:cxn modelId="{275B7546-4C15-4536-AE84-47495CF58191}" type="presParOf" srcId="{7857FD31-18DA-4B20-9FB6-5FA82CA55F39}" destId="{80534522-2FC0-4DBA-82A5-C662D88EB55B}" srcOrd="0" destOrd="0" presId="urn:microsoft.com/office/officeart/2005/8/layout/vList5"/>
    <dgm:cxn modelId="{3DB09F04-A1DF-4EEA-A922-7E848E3FE861}" type="presParOf" srcId="{7857FD31-18DA-4B20-9FB6-5FA82CA55F39}" destId="{EF7720DD-2FF0-44EF-A6D0-0F02B194C10B}" srcOrd="1" destOrd="0" presId="urn:microsoft.com/office/officeart/2005/8/layout/vList5"/>
    <dgm:cxn modelId="{C8F7A9DA-36FD-417A-B1D0-2ECD78F50F00}" type="presParOf" srcId="{8937B037-3696-4EB4-A999-E2ED9622E90A}" destId="{18B394F0-D628-498C-B018-733C0B7F69B9}" srcOrd="5" destOrd="0" presId="urn:microsoft.com/office/officeart/2005/8/layout/vList5"/>
    <dgm:cxn modelId="{E0FBE33C-3EA1-47F6-8C88-B263FC32534E}" type="presParOf" srcId="{8937B037-3696-4EB4-A999-E2ED9622E90A}" destId="{4528384D-D5C1-4E3F-AFE4-16DEC8696F16}" srcOrd="6" destOrd="0" presId="urn:microsoft.com/office/officeart/2005/8/layout/vList5"/>
    <dgm:cxn modelId="{5330E556-561F-46D4-AD77-5CFA5B81139D}" type="presParOf" srcId="{4528384D-D5C1-4E3F-AFE4-16DEC8696F16}" destId="{968F8258-BA12-4902-B4E3-7591F8C70137}" srcOrd="0" destOrd="0" presId="urn:microsoft.com/office/officeart/2005/8/layout/vList5"/>
    <dgm:cxn modelId="{A1D00071-AF4B-45A3-AEDD-EBA603A1BD7F}" type="presParOf" srcId="{4528384D-D5C1-4E3F-AFE4-16DEC8696F16}" destId="{EEBDDC07-CC9C-4CA9-AC63-5882BD96A5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80AA0-6223-4E33-86EE-C3E277D072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15869D-936E-4B9C-B6BF-9864BE448810}">
      <dgm:prSet/>
      <dgm:spPr/>
      <dgm:t>
        <a:bodyPr/>
        <a:lstStyle/>
        <a:p>
          <a:r>
            <a:rPr lang="en-US"/>
            <a:t>Streamlit for user interface.</a:t>
          </a:r>
        </a:p>
      </dgm:t>
    </dgm:pt>
    <dgm:pt modelId="{ECF63D82-A5E7-4262-B9A5-010F7FFB0A7D}" type="parTrans" cxnId="{BF333552-44D9-40B1-9A5F-854EB813F867}">
      <dgm:prSet/>
      <dgm:spPr/>
      <dgm:t>
        <a:bodyPr/>
        <a:lstStyle/>
        <a:p>
          <a:endParaRPr lang="en-US"/>
        </a:p>
      </dgm:t>
    </dgm:pt>
    <dgm:pt modelId="{ECD3B280-D478-4F53-AE91-76CA083A5780}" type="sibTrans" cxnId="{BF333552-44D9-40B1-9A5F-854EB813F867}">
      <dgm:prSet/>
      <dgm:spPr/>
      <dgm:t>
        <a:bodyPr/>
        <a:lstStyle/>
        <a:p>
          <a:endParaRPr lang="en-US"/>
        </a:p>
      </dgm:t>
    </dgm:pt>
    <dgm:pt modelId="{49D64A34-91CD-417E-8FA8-61F5A4769D0A}">
      <dgm:prSet/>
      <dgm:spPr/>
      <dgm:t>
        <a:bodyPr/>
        <a:lstStyle/>
        <a:p>
          <a:r>
            <a:rPr lang="en-US"/>
            <a:t>PaddleOCR for Optical Character Recognition (OCR).</a:t>
          </a:r>
        </a:p>
      </dgm:t>
    </dgm:pt>
    <dgm:pt modelId="{2481CF34-1F73-479B-B3A6-5DFA16B34290}" type="parTrans" cxnId="{593D7A55-2C47-45DC-81FC-F1FE3BCB1219}">
      <dgm:prSet/>
      <dgm:spPr/>
      <dgm:t>
        <a:bodyPr/>
        <a:lstStyle/>
        <a:p>
          <a:endParaRPr lang="en-US"/>
        </a:p>
      </dgm:t>
    </dgm:pt>
    <dgm:pt modelId="{7BD22BEC-9CE8-4418-8786-AAEB0A9AB496}" type="sibTrans" cxnId="{593D7A55-2C47-45DC-81FC-F1FE3BCB1219}">
      <dgm:prSet/>
      <dgm:spPr/>
      <dgm:t>
        <a:bodyPr/>
        <a:lstStyle/>
        <a:p>
          <a:endParaRPr lang="en-US"/>
        </a:p>
      </dgm:t>
    </dgm:pt>
    <dgm:pt modelId="{B630F826-2DBE-4CA8-A0AA-21C270BE9D7D}">
      <dgm:prSet/>
      <dgm:spPr/>
      <dgm:t>
        <a:bodyPr/>
        <a:lstStyle/>
        <a:p>
          <a:r>
            <a:rPr lang="en-US"/>
            <a:t>MTCNN for face detection and cropping.</a:t>
          </a:r>
        </a:p>
      </dgm:t>
    </dgm:pt>
    <dgm:pt modelId="{A2AA1620-8237-4517-81AE-D29EE353A29F}" type="parTrans" cxnId="{39413379-2C15-4505-84DE-259F951A30CB}">
      <dgm:prSet/>
      <dgm:spPr/>
      <dgm:t>
        <a:bodyPr/>
        <a:lstStyle/>
        <a:p>
          <a:endParaRPr lang="en-US"/>
        </a:p>
      </dgm:t>
    </dgm:pt>
    <dgm:pt modelId="{3BB56A1A-5FD5-45AC-A9FA-40A614AEEE63}" type="sibTrans" cxnId="{39413379-2C15-4505-84DE-259F951A30CB}">
      <dgm:prSet/>
      <dgm:spPr/>
      <dgm:t>
        <a:bodyPr/>
        <a:lstStyle/>
        <a:p>
          <a:endParaRPr lang="en-US"/>
        </a:p>
      </dgm:t>
    </dgm:pt>
    <dgm:pt modelId="{729EE50C-1406-412F-AC99-19F529F6DB37}">
      <dgm:prSet/>
      <dgm:spPr/>
      <dgm:t>
        <a:bodyPr/>
        <a:lstStyle/>
        <a:p>
          <a:r>
            <a:rPr lang="en-US"/>
            <a:t>DeepFace for face embedding and similarity comparison.</a:t>
          </a:r>
        </a:p>
      </dgm:t>
    </dgm:pt>
    <dgm:pt modelId="{726D6A17-A937-4D55-BF4F-087924E2C970}" type="parTrans" cxnId="{DBD55120-158A-4485-B026-4A20C4DBCF46}">
      <dgm:prSet/>
      <dgm:spPr/>
      <dgm:t>
        <a:bodyPr/>
        <a:lstStyle/>
        <a:p>
          <a:endParaRPr lang="en-US"/>
        </a:p>
      </dgm:t>
    </dgm:pt>
    <dgm:pt modelId="{9778D7BE-1C76-4E33-88AF-9D86D1E56A89}" type="sibTrans" cxnId="{DBD55120-158A-4485-B026-4A20C4DBCF46}">
      <dgm:prSet/>
      <dgm:spPr/>
      <dgm:t>
        <a:bodyPr/>
        <a:lstStyle/>
        <a:p>
          <a:endParaRPr lang="en-US"/>
        </a:p>
      </dgm:t>
    </dgm:pt>
    <dgm:pt modelId="{7A777137-A6D9-451C-BE5E-7758FC0ACCC2}" type="pres">
      <dgm:prSet presAssocID="{B1680AA0-6223-4E33-86EE-C3E277D072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7C623B-D853-4D49-8EE4-71818EBFD10B}" type="pres">
      <dgm:prSet presAssocID="{5815869D-936E-4B9C-B6BF-9864BE448810}" presName="hierRoot1" presStyleCnt="0"/>
      <dgm:spPr/>
    </dgm:pt>
    <dgm:pt modelId="{E94A2E89-0925-4BAE-B75C-FA1C55CDB07F}" type="pres">
      <dgm:prSet presAssocID="{5815869D-936E-4B9C-B6BF-9864BE448810}" presName="composite" presStyleCnt="0"/>
      <dgm:spPr/>
    </dgm:pt>
    <dgm:pt modelId="{36281818-AF0F-4B02-8543-CFD54AD1FBB9}" type="pres">
      <dgm:prSet presAssocID="{5815869D-936E-4B9C-B6BF-9864BE448810}" presName="background" presStyleLbl="node0" presStyleIdx="0" presStyleCnt="4"/>
      <dgm:spPr/>
    </dgm:pt>
    <dgm:pt modelId="{566D112F-D550-4878-97B3-A22E06C2C1B1}" type="pres">
      <dgm:prSet presAssocID="{5815869D-936E-4B9C-B6BF-9864BE448810}" presName="text" presStyleLbl="fgAcc0" presStyleIdx="0" presStyleCnt="4">
        <dgm:presLayoutVars>
          <dgm:chPref val="3"/>
        </dgm:presLayoutVars>
      </dgm:prSet>
      <dgm:spPr/>
    </dgm:pt>
    <dgm:pt modelId="{69184066-63C3-41DD-8EE0-74DD82DEDD73}" type="pres">
      <dgm:prSet presAssocID="{5815869D-936E-4B9C-B6BF-9864BE448810}" presName="hierChild2" presStyleCnt="0"/>
      <dgm:spPr/>
    </dgm:pt>
    <dgm:pt modelId="{7C5E1D6A-3960-4574-BC89-C8E4E9E63B5C}" type="pres">
      <dgm:prSet presAssocID="{49D64A34-91CD-417E-8FA8-61F5A4769D0A}" presName="hierRoot1" presStyleCnt="0"/>
      <dgm:spPr/>
    </dgm:pt>
    <dgm:pt modelId="{C8A756A1-DD60-4A0D-8456-5A4AFBF01E99}" type="pres">
      <dgm:prSet presAssocID="{49D64A34-91CD-417E-8FA8-61F5A4769D0A}" presName="composite" presStyleCnt="0"/>
      <dgm:spPr/>
    </dgm:pt>
    <dgm:pt modelId="{B4977907-51F6-40AB-99FD-A8E8AF774A43}" type="pres">
      <dgm:prSet presAssocID="{49D64A34-91CD-417E-8FA8-61F5A4769D0A}" presName="background" presStyleLbl="node0" presStyleIdx="1" presStyleCnt="4"/>
      <dgm:spPr/>
    </dgm:pt>
    <dgm:pt modelId="{6F749D92-1916-4D99-AFB5-19EE40D6337F}" type="pres">
      <dgm:prSet presAssocID="{49D64A34-91CD-417E-8FA8-61F5A4769D0A}" presName="text" presStyleLbl="fgAcc0" presStyleIdx="1" presStyleCnt="4">
        <dgm:presLayoutVars>
          <dgm:chPref val="3"/>
        </dgm:presLayoutVars>
      </dgm:prSet>
      <dgm:spPr/>
    </dgm:pt>
    <dgm:pt modelId="{2E8078F6-D5BB-4B2D-9170-D7BDDA380873}" type="pres">
      <dgm:prSet presAssocID="{49D64A34-91CD-417E-8FA8-61F5A4769D0A}" presName="hierChild2" presStyleCnt="0"/>
      <dgm:spPr/>
    </dgm:pt>
    <dgm:pt modelId="{B4E7DD0A-0A19-470C-A99C-32FAB275D698}" type="pres">
      <dgm:prSet presAssocID="{B630F826-2DBE-4CA8-A0AA-21C270BE9D7D}" presName="hierRoot1" presStyleCnt="0"/>
      <dgm:spPr/>
    </dgm:pt>
    <dgm:pt modelId="{258EBB0B-19E6-46CC-8EE4-9C0DE11112E7}" type="pres">
      <dgm:prSet presAssocID="{B630F826-2DBE-4CA8-A0AA-21C270BE9D7D}" presName="composite" presStyleCnt="0"/>
      <dgm:spPr/>
    </dgm:pt>
    <dgm:pt modelId="{6D6AA52D-04CC-412A-AAF5-FEAC73D6508C}" type="pres">
      <dgm:prSet presAssocID="{B630F826-2DBE-4CA8-A0AA-21C270BE9D7D}" presName="background" presStyleLbl="node0" presStyleIdx="2" presStyleCnt="4"/>
      <dgm:spPr/>
    </dgm:pt>
    <dgm:pt modelId="{349C1634-A4CB-43C0-99A1-FFD897663D55}" type="pres">
      <dgm:prSet presAssocID="{B630F826-2DBE-4CA8-A0AA-21C270BE9D7D}" presName="text" presStyleLbl="fgAcc0" presStyleIdx="2" presStyleCnt="4">
        <dgm:presLayoutVars>
          <dgm:chPref val="3"/>
        </dgm:presLayoutVars>
      </dgm:prSet>
      <dgm:spPr/>
    </dgm:pt>
    <dgm:pt modelId="{1B9FE5BD-F3B0-47BA-9923-D811793D528C}" type="pres">
      <dgm:prSet presAssocID="{B630F826-2DBE-4CA8-A0AA-21C270BE9D7D}" presName="hierChild2" presStyleCnt="0"/>
      <dgm:spPr/>
    </dgm:pt>
    <dgm:pt modelId="{7640A199-B1A5-452D-8E6B-D10B34C58803}" type="pres">
      <dgm:prSet presAssocID="{729EE50C-1406-412F-AC99-19F529F6DB37}" presName="hierRoot1" presStyleCnt="0"/>
      <dgm:spPr/>
    </dgm:pt>
    <dgm:pt modelId="{4D3F4A6D-ABB9-4B9E-8E62-CEDF73A1576B}" type="pres">
      <dgm:prSet presAssocID="{729EE50C-1406-412F-AC99-19F529F6DB37}" presName="composite" presStyleCnt="0"/>
      <dgm:spPr/>
    </dgm:pt>
    <dgm:pt modelId="{FC72E3EC-2E73-408A-B586-5AD403AEF001}" type="pres">
      <dgm:prSet presAssocID="{729EE50C-1406-412F-AC99-19F529F6DB37}" presName="background" presStyleLbl="node0" presStyleIdx="3" presStyleCnt="4"/>
      <dgm:spPr/>
    </dgm:pt>
    <dgm:pt modelId="{D9B0F429-6BD8-4C38-8DD6-FE2BF220B215}" type="pres">
      <dgm:prSet presAssocID="{729EE50C-1406-412F-AC99-19F529F6DB37}" presName="text" presStyleLbl="fgAcc0" presStyleIdx="3" presStyleCnt="4">
        <dgm:presLayoutVars>
          <dgm:chPref val="3"/>
        </dgm:presLayoutVars>
      </dgm:prSet>
      <dgm:spPr/>
    </dgm:pt>
    <dgm:pt modelId="{67FE36F3-03CF-48EA-A156-B9C064C98218}" type="pres">
      <dgm:prSet presAssocID="{729EE50C-1406-412F-AC99-19F529F6DB37}" presName="hierChild2" presStyleCnt="0"/>
      <dgm:spPr/>
    </dgm:pt>
  </dgm:ptLst>
  <dgm:cxnLst>
    <dgm:cxn modelId="{DBD55120-158A-4485-B026-4A20C4DBCF46}" srcId="{B1680AA0-6223-4E33-86EE-C3E277D072F6}" destId="{729EE50C-1406-412F-AC99-19F529F6DB37}" srcOrd="3" destOrd="0" parTransId="{726D6A17-A937-4D55-BF4F-087924E2C970}" sibTransId="{9778D7BE-1C76-4E33-88AF-9D86D1E56A89}"/>
    <dgm:cxn modelId="{BF333552-44D9-40B1-9A5F-854EB813F867}" srcId="{B1680AA0-6223-4E33-86EE-C3E277D072F6}" destId="{5815869D-936E-4B9C-B6BF-9864BE448810}" srcOrd="0" destOrd="0" parTransId="{ECF63D82-A5E7-4262-B9A5-010F7FFB0A7D}" sibTransId="{ECD3B280-D478-4F53-AE91-76CA083A5780}"/>
    <dgm:cxn modelId="{593D7A55-2C47-45DC-81FC-F1FE3BCB1219}" srcId="{B1680AA0-6223-4E33-86EE-C3E277D072F6}" destId="{49D64A34-91CD-417E-8FA8-61F5A4769D0A}" srcOrd="1" destOrd="0" parTransId="{2481CF34-1F73-479B-B3A6-5DFA16B34290}" sibTransId="{7BD22BEC-9CE8-4418-8786-AAEB0A9AB496}"/>
    <dgm:cxn modelId="{DF2F0E79-8348-4EF3-8281-3FB81117D75A}" type="presOf" srcId="{B1680AA0-6223-4E33-86EE-C3E277D072F6}" destId="{7A777137-A6D9-451C-BE5E-7758FC0ACCC2}" srcOrd="0" destOrd="0" presId="urn:microsoft.com/office/officeart/2005/8/layout/hierarchy1"/>
    <dgm:cxn modelId="{39413379-2C15-4505-84DE-259F951A30CB}" srcId="{B1680AA0-6223-4E33-86EE-C3E277D072F6}" destId="{B630F826-2DBE-4CA8-A0AA-21C270BE9D7D}" srcOrd="2" destOrd="0" parTransId="{A2AA1620-8237-4517-81AE-D29EE353A29F}" sibTransId="{3BB56A1A-5FD5-45AC-A9FA-40A614AEEE63}"/>
    <dgm:cxn modelId="{728178B0-F596-4724-A13B-FB38FB127D58}" type="presOf" srcId="{B630F826-2DBE-4CA8-A0AA-21C270BE9D7D}" destId="{349C1634-A4CB-43C0-99A1-FFD897663D55}" srcOrd="0" destOrd="0" presId="urn:microsoft.com/office/officeart/2005/8/layout/hierarchy1"/>
    <dgm:cxn modelId="{B23FA5CE-85F5-4C52-BF31-82FE1B77264F}" type="presOf" srcId="{729EE50C-1406-412F-AC99-19F529F6DB37}" destId="{D9B0F429-6BD8-4C38-8DD6-FE2BF220B215}" srcOrd="0" destOrd="0" presId="urn:microsoft.com/office/officeart/2005/8/layout/hierarchy1"/>
    <dgm:cxn modelId="{4B1152E8-0CEC-4439-9DBC-B8CD1FFC80FC}" type="presOf" srcId="{49D64A34-91CD-417E-8FA8-61F5A4769D0A}" destId="{6F749D92-1916-4D99-AFB5-19EE40D6337F}" srcOrd="0" destOrd="0" presId="urn:microsoft.com/office/officeart/2005/8/layout/hierarchy1"/>
    <dgm:cxn modelId="{4F8DD3F3-779C-4F1D-9C9E-C58BC5CC501B}" type="presOf" srcId="{5815869D-936E-4B9C-B6BF-9864BE448810}" destId="{566D112F-D550-4878-97B3-A22E06C2C1B1}" srcOrd="0" destOrd="0" presId="urn:microsoft.com/office/officeart/2005/8/layout/hierarchy1"/>
    <dgm:cxn modelId="{EA1AE3F3-E69B-4A91-905D-52FBE2C9C442}" type="presParOf" srcId="{7A777137-A6D9-451C-BE5E-7758FC0ACCC2}" destId="{AC7C623B-D853-4D49-8EE4-71818EBFD10B}" srcOrd="0" destOrd="0" presId="urn:microsoft.com/office/officeart/2005/8/layout/hierarchy1"/>
    <dgm:cxn modelId="{E0B9757B-1420-478B-A69D-694CAB62A38C}" type="presParOf" srcId="{AC7C623B-D853-4D49-8EE4-71818EBFD10B}" destId="{E94A2E89-0925-4BAE-B75C-FA1C55CDB07F}" srcOrd="0" destOrd="0" presId="urn:microsoft.com/office/officeart/2005/8/layout/hierarchy1"/>
    <dgm:cxn modelId="{4960328E-3D62-4B3D-8F0F-E787673D9C67}" type="presParOf" srcId="{E94A2E89-0925-4BAE-B75C-FA1C55CDB07F}" destId="{36281818-AF0F-4B02-8543-CFD54AD1FBB9}" srcOrd="0" destOrd="0" presId="urn:microsoft.com/office/officeart/2005/8/layout/hierarchy1"/>
    <dgm:cxn modelId="{AD93F416-A49C-4EB6-B0A2-5C1A600F130A}" type="presParOf" srcId="{E94A2E89-0925-4BAE-B75C-FA1C55CDB07F}" destId="{566D112F-D550-4878-97B3-A22E06C2C1B1}" srcOrd="1" destOrd="0" presId="urn:microsoft.com/office/officeart/2005/8/layout/hierarchy1"/>
    <dgm:cxn modelId="{E0AE0ACC-6C8C-4133-B26E-1AB7CEC1C314}" type="presParOf" srcId="{AC7C623B-D853-4D49-8EE4-71818EBFD10B}" destId="{69184066-63C3-41DD-8EE0-74DD82DEDD73}" srcOrd="1" destOrd="0" presId="urn:microsoft.com/office/officeart/2005/8/layout/hierarchy1"/>
    <dgm:cxn modelId="{520ECD9A-F383-40E5-B1B0-0A1A2B34DB22}" type="presParOf" srcId="{7A777137-A6D9-451C-BE5E-7758FC0ACCC2}" destId="{7C5E1D6A-3960-4574-BC89-C8E4E9E63B5C}" srcOrd="1" destOrd="0" presId="urn:microsoft.com/office/officeart/2005/8/layout/hierarchy1"/>
    <dgm:cxn modelId="{5EB9DE85-BF24-455B-9081-959465C5943E}" type="presParOf" srcId="{7C5E1D6A-3960-4574-BC89-C8E4E9E63B5C}" destId="{C8A756A1-DD60-4A0D-8456-5A4AFBF01E99}" srcOrd="0" destOrd="0" presId="urn:microsoft.com/office/officeart/2005/8/layout/hierarchy1"/>
    <dgm:cxn modelId="{7347224B-4CCF-432B-A616-BD300482B347}" type="presParOf" srcId="{C8A756A1-DD60-4A0D-8456-5A4AFBF01E99}" destId="{B4977907-51F6-40AB-99FD-A8E8AF774A43}" srcOrd="0" destOrd="0" presId="urn:microsoft.com/office/officeart/2005/8/layout/hierarchy1"/>
    <dgm:cxn modelId="{896DD83F-C24D-42FE-80AF-9DCC3B2198C5}" type="presParOf" srcId="{C8A756A1-DD60-4A0D-8456-5A4AFBF01E99}" destId="{6F749D92-1916-4D99-AFB5-19EE40D6337F}" srcOrd="1" destOrd="0" presId="urn:microsoft.com/office/officeart/2005/8/layout/hierarchy1"/>
    <dgm:cxn modelId="{AB8A4C60-332B-4A43-AD36-61B9EAC327EC}" type="presParOf" srcId="{7C5E1D6A-3960-4574-BC89-C8E4E9E63B5C}" destId="{2E8078F6-D5BB-4B2D-9170-D7BDDA380873}" srcOrd="1" destOrd="0" presId="urn:microsoft.com/office/officeart/2005/8/layout/hierarchy1"/>
    <dgm:cxn modelId="{ECA60D75-D7D1-489C-9BFE-E9109949CA3C}" type="presParOf" srcId="{7A777137-A6D9-451C-BE5E-7758FC0ACCC2}" destId="{B4E7DD0A-0A19-470C-A99C-32FAB275D698}" srcOrd="2" destOrd="0" presId="urn:microsoft.com/office/officeart/2005/8/layout/hierarchy1"/>
    <dgm:cxn modelId="{1B01E504-8F62-49A4-B08E-AC68AACC1BEF}" type="presParOf" srcId="{B4E7DD0A-0A19-470C-A99C-32FAB275D698}" destId="{258EBB0B-19E6-46CC-8EE4-9C0DE11112E7}" srcOrd="0" destOrd="0" presId="urn:microsoft.com/office/officeart/2005/8/layout/hierarchy1"/>
    <dgm:cxn modelId="{51494A2B-12A4-4DA6-AE59-B88DC7F4C754}" type="presParOf" srcId="{258EBB0B-19E6-46CC-8EE4-9C0DE11112E7}" destId="{6D6AA52D-04CC-412A-AAF5-FEAC73D6508C}" srcOrd="0" destOrd="0" presId="urn:microsoft.com/office/officeart/2005/8/layout/hierarchy1"/>
    <dgm:cxn modelId="{AD07470C-38D1-4354-97A1-04AD23000BAF}" type="presParOf" srcId="{258EBB0B-19E6-46CC-8EE4-9C0DE11112E7}" destId="{349C1634-A4CB-43C0-99A1-FFD897663D55}" srcOrd="1" destOrd="0" presId="urn:microsoft.com/office/officeart/2005/8/layout/hierarchy1"/>
    <dgm:cxn modelId="{91B58AFE-F2ED-4D7A-A428-2FA09A941B54}" type="presParOf" srcId="{B4E7DD0A-0A19-470C-A99C-32FAB275D698}" destId="{1B9FE5BD-F3B0-47BA-9923-D811793D528C}" srcOrd="1" destOrd="0" presId="urn:microsoft.com/office/officeart/2005/8/layout/hierarchy1"/>
    <dgm:cxn modelId="{84C88690-8CE0-4754-B596-0C2D1D6556A9}" type="presParOf" srcId="{7A777137-A6D9-451C-BE5E-7758FC0ACCC2}" destId="{7640A199-B1A5-452D-8E6B-D10B34C58803}" srcOrd="3" destOrd="0" presId="urn:microsoft.com/office/officeart/2005/8/layout/hierarchy1"/>
    <dgm:cxn modelId="{22EBC0EC-AA7E-498E-BBAD-35E8A52BDDE8}" type="presParOf" srcId="{7640A199-B1A5-452D-8E6B-D10B34C58803}" destId="{4D3F4A6D-ABB9-4B9E-8E62-CEDF73A1576B}" srcOrd="0" destOrd="0" presId="urn:microsoft.com/office/officeart/2005/8/layout/hierarchy1"/>
    <dgm:cxn modelId="{DBCB91F7-AB46-45DA-B6D1-8BD8C42D7036}" type="presParOf" srcId="{4D3F4A6D-ABB9-4B9E-8E62-CEDF73A1576B}" destId="{FC72E3EC-2E73-408A-B586-5AD403AEF001}" srcOrd="0" destOrd="0" presId="urn:microsoft.com/office/officeart/2005/8/layout/hierarchy1"/>
    <dgm:cxn modelId="{FCEFD5FD-D168-4F30-A250-89612086D65B}" type="presParOf" srcId="{4D3F4A6D-ABB9-4B9E-8E62-CEDF73A1576B}" destId="{D9B0F429-6BD8-4C38-8DD6-FE2BF220B215}" srcOrd="1" destOrd="0" presId="urn:microsoft.com/office/officeart/2005/8/layout/hierarchy1"/>
    <dgm:cxn modelId="{DEA62B94-5598-4055-B44E-8DBB25AD9A39}" type="presParOf" srcId="{7640A199-B1A5-452D-8E6B-D10B34C58803}" destId="{67FE36F3-03CF-48EA-A156-B9C064C98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4A42BB-DE72-491E-AB27-1861A300636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659727-CBD3-442A-852E-05485318E0F2}">
      <dgm:prSet/>
      <dgm:spPr/>
      <dgm:t>
        <a:bodyPr/>
        <a:lstStyle/>
        <a:p>
          <a:pPr>
            <a:defRPr b="1"/>
          </a:pPr>
          <a:r>
            <a:rPr lang="en-US"/>
            <a:t>OCR Accuracy:</a:t>
          </a:r>
        </a:p>
      </dgm:t>
    </dgm:pt>
    <dgm:pt modelId="{9E994976-EB05-4214-A9E2-9CEFF31BE82F}" type="parTrans" cxnId="{1AD572A8-ECE9-4D98-B2F3-E6E68B1CB6AC}">
      <dgm:prSet/>
      <dgm:spPr/>
      <dgm:t>
        <a:bodyPr/>
        <a:lstStyle/>
        <a:p>
          <a:endParaRPr lang="en-US"/>
        </a:p>
      </dgm:t>
    </dgm:pt>
    <dgm:pt modelId="{81FA4D74-4178-4259-9036-7F44C5B9EB84}" type="sibTrans" cxnId="{1AD572A8-ECE9-4D98-B2F3-E6E68B1CB6AC}">
      <dgm:prSet/>
      <dgm:spPr/>
      <dgm:t>
        <a:bodyPr/>
        <a:lstStyle/>
        <a:p>
          <a:endParaRPr lang="en-US"/>
        </a:p>
      </dgm:t>
    </dgm:pt>
    <dgm:pt modelId="{9E643796-F8BD-4A7F-8A64-468B660F64C6}">
      <dgm:prSet custT="1"/>
      <dgm:spPr/>
      <dgm:t>
        <a:bodyPr/>
        <a:lstStyle/>
        <a:p>
          <a:r>
            <a:rPr lang="en-US" sz="1600" dirty="0"/>
            <a:t>Metrics: Character Error Rate (CER), Word Error Rate (WER).</a:t>
          </a:r>
        </a:p>
      </dgm:t>
    </dgm:pt>
    <dgm:pt modelId="{CFA442FA-5804-456F-9372-890126B7080F}" type="parTrans" cxnId="{7E4C2C79-D83B-4F08-ADEC-8EF8EB3749E2}">
      <dgm:prSet/>
      <dgm:spPr/>
      <dgm:t>
        <a:bodyPr/>
        <a:lstStyle/>
        <a:p>
          <a:endParaRPr lang="en-US"/>
        </a:p>
      </dgm:t>
    </dgm:pt>
    <dgm:pt modelId="{BE79736E-43E0-4E4D-8B0C-161A62F2767C}" type="sibTrans" cxnId="{7E4C2C79-D83B-4F08-ADEC-8EF8EB3749E2}">
      <dgm:prSet/>
      <dgm:spPr/>
      <dgm:t>
        <a:bodyPr/>
        <a:lstStyle/>
        <a:p>
          <a:endParaRPr lang="en-US"/>
        </a:p>
      </dgm:t>
    </dgm:pt>
    <dgm:pt modelId="{9F99E1DD-B4C4-4587-B5C8-D8240A47ED9E}">
      <dgm:prSet custT="1"/>
      <dgm:spPr/>
      <dgm:t>
        <a:bodyPr/>
        <a:lstStyle/>
        <a:p>
          <a:r>
            <a:rPr lang="en-US" sz="1600" dirty="0"/>
            <a:t>Target: High accuracy in extracting ID fields.</a:t>
          </a:r>
        </a:p>
      </dgm:t>
    </dgm:pt>
    <dgm:pt modelId="{562132FC-5003-4993-9B6B-97B7F217B28B}" type="parTrans" cxnId="{7067D267-942B-4AE6-8C97-32116587F551}">
      <dgm:prSet/>
      <dgm:spPr/>
      <dgm:t>
        <a:bodyPr/>
        <a:lstStyle/>
        <a:p>
          <a:endParaRPr lang="en-US"/>
        </a:p>
      </dgm:t>
    </dgm:pt>
    <dgm:pt modelId="{34893649-B1DB-42EA-902B-0F1F4AE7C2B1}" type="sibTrans" cxnId="{7067D267-942B-4AE6-8C97-32116587F551}">
      <dgm:prSet/>
      <dgm:spPr/>
      <dgm:t>
        <a:bodyPr/>
        <a:lstStyle/>
        <a:p>
          <a:endParaRPr lang="en-US"/>
        </a:p>
      </dgm:t>
    </dgm:pt>
    <dgm:pt modelId="{27C8BCE4-2C45-4C93-A5A2-C6E1E139BD84}">
      <dgm:prSet/>
      <dgm:spPr/>
      <dgm:t>
        <a:bodyPr/>
        <a:lstStyle/>
        <a:p>
          <a:pPr>
            <a:defRPr b="1"/>
          </a:pPr>
          <a:r>
            <a:rPr lang="en-US"/>
            <a:t>Face Detection Reliability:</a:t>
          </a:r>
        </a:p>
      </dgm:t>
    </dgm:pt>
    <dgm:pt modelId="{160A1DCB-3959-439A-9DE4-2A6FCD69728D}" type="parTrans" cxnId="{4A21AEFA-8FAC-488B-AD63-47EB69DF69CA}">
      <dgm:prSet/>
      <dgm:spPr/>
      <dgm:t>
        <a:bodyPr/>
        <a:lstStyle/>
        <a:p>
          <a:endParaRPr lang="en-US"/>
        </a:p>
      </dgm:t>
    </dgm:pt>
    <dgm:pt modelId="{74061DD8-5270-43DD-9E4A-ECADE7912A83}" type="sibTrans" cxnId="{4A21AEFA-8FAC-488B-AD63-47EB69DF69CA}">
      <dgm:prSet/>
      <dgm:spPr/>
      <dgm:t>
        <a:bodyPr/>
        <a:lstStyle/>
        <a:p>
          <a:endParaRPr lang="en-US"/>
        </a:p>
      </dgm:t>
    </dgm:pt>
    <dgm:pt modelId="{4C3C2B00-AFBF-4159-BA95-553874647CDC}">
      <dgm:prSet custT="1"/>
      <dgm:spPr/>
      <dgm:t>
        <a:bodyPr/>
        <a:lstStyle/>
        <a:p>
          <a:r>
            <a:rPr lang="en-US" sz="1600" dirty="0"/>
            <a:t>Metrics: Precision, Recall of face detection.</a:t>
          </a:r>
        </a:p>
      </dgm:t>
    </dgm:pt>
    <dgm:pt modelId="{928F8A94-E5D7-49C4-8790-9E448147C9CD}" type="parTrans" cxnId="{DA018CC8-E38F-497D-8C06-05B089553F84}">
      <dgm:prSet/>
      <dgm:spPr/>
      <dgm:t>
        <a:bodyPr/>
        <a:lstStyle/>
        <a:p>
          <a:endParaRPr lang="en-US"/>
        </a:p>
      </dgm:t>
    </dgm:pt>
    <dgm:pt modelId="{F585A343-2AE9-4640-AA18-0AEB7864BDAE}" type="sibTrans" cxnId="{DA018CC8-E38F-497D-8C06-05B089553F84}">
      <dgm:prSet/>
      <dgm:spPr/>
      <dgm:t>
        <a:bodyPr/>
        <a:lstStyle/>
        <a:p>
          <a:endParaRPr lang="en-US"/>
        </a:p>
      </dgm:t>
    </dgm:pt>
    <dgm:pt modelId="{5E8BDEF0-E3DA-4700-8377-0C95355D65C7}">
      <dgm:prSet custT="1"/>
      <dgm:spPr/>
      <dgm:t>
        <a:bodyPr/>
        <a:lstStyle/>
        <a:p>
          <a:r>
            <a:rPr lang="en-US" sz="1600"/>
            <a:t>Target: Correct bounding box detection.</a:t>
          </a:r>
        </a:p>
      </dgm:t>
    </dgm:pt>
    <dgm:pt modelId="{3BD990A7-AE47-4253-B30C-739F73EA2C00}" type="parTrans" cxnId="{F49280F5-FEF1-4CA3-AA02-30DB1B2D331E}">
      <dgm:prSet/>
      <dgm:spPr/>
      <dgm:t>
        <a:bodyPr/>
        <a:lstStyle/>
        <a:p>
          <a:endParaRPr lang="en-US"/>
        </a:p>
      </dgm:t>
    </dgm:pt>
    <dgm:pt modelId="{B4018850-BA1A-45F5-835E-55FBF3C1D131}" type="sibTrans" cxnId="{F49280F5-FEF1-4CA3-AA02-30DB1B2D331E}">
      <dgm:prSet/>
      <dgm:spPr/>
      <dgm:t>
        <a:bodyPr/>
        <a:lstStyle/>
        <a:p>
          <a:endParaRPr lang="en-US"/>
        </a:p>
      </dgm:t>
    </dgm:pt>
    <dgm:pt modelId="{E2E13B05-1006-4E13-9830-50C0DF9D4990}">
      <dgm:prSet/>
      <dgm:spPr/>
      <dgm:t>
        <a:bodyPr/>
        <a:lstStyle/>
        <a:p>
          <a:pPr>
            <a:defRPr b="1"/>
          </a:pPr>
          <a:r>
            <a:rPr lang="en-US"/>
            <a:t>Face Verification Accuracy:</a:t>
          </a:r>
        </a:p>
      </dgm:t>
    </dgm:pt>
    <dgm:pt modelId="{DAAC5F32-701A-4943-8C7E-01F45185BC49}" type="parTrans" cxnId="{356BA69D-2BA1-4CC9-9B57-6DD976711F94}">
      <dgm:prSet/>
      <dgm:spPr/>
      <dgm:t>
        <a:bodyPr/>
        <a:lstStyle/>
        <a:p>
          <a:endParaRPr lang="en-US"/>
        </a:p>
      </dgm:t>
    </dgm:pt>
    <dgm:pt modelId="{65B379EA-345F-436F-86DA-1240D7F00655}" type="sibTrans" cxnId="{356BA69D-2BA1-4CC9-9B57-6DD976711F94}">
      <dgm:prSet/>
      <dgm:spPr/>
      <dgm:t>
        <a:bodyPr/>
        <a:lstStyle/>
        <a:p>
          <a:endParaRPr lang="en-US"/>
        </a:p>
      </dgm:t>
    </dgm:pt>
    <dgm:pt modelId="{16356BBE-06D0-4A9E-943D-F9DF7F06927E}">
      <dgm:prSet custT="1"/>
      <dgm:spPr/>
      <dgm:t>
        <a:bodyPr/>
        <a:lstStyle/>
        <a:p>
          <a:r>
            <a:rPr lang="en-US" sz="1600" dirty="0"/>
            <a:t>Metrics: FAR, FRR, and overall accuracy.</a:t>
          </a:r>
        </a:p>
      </dgm:t>
    </dgm:pt>
    <dgm:pt modelId="{2932A5DE-517B-4B9D-8196-5CC73BBF6ACD}" type="parTrans" cxnId="{1E57CFCF-7787-4A60-BDCF-3D2F0843952D}">
      <dgm:prSet/>
      <dgm:spPr/>
      <dgm:t>
        <a:bodyPr/>
        <a:lstStyle/>
        <a:p>
          <a:endParaRPr lang="en-US"/>
        </a:p>
      </dgm:t>
    </dgm:pt>
    <dgm:pt modelId="{20902BB7-E702-4EE8-BD9F-D0D8446AC519}" type="sibTrans" cxnId="{1E57CFCF-7787-4A60-BDCF-3D2F0843952D}">
      <dgm:prSet/>
      <dgm:spPr/>
      <dgm:t>
        <a:bodyPr/>
        <a:lstStyle/>
        <a:p>
          <a:endParaRPr lang="en-US"/>
        </a:p>
      </dgm:t>
    </dgm:pt>
    <dgm:pt modelId="{C54BBBA3-0FEC-4849-B32A-24235DE9504D}">
      <dgm:prSet custT="1"/>
      <dgm:spPr/>
      <dgm:t>
        <a:bodyPr/>
        <a:lstStyle/>
        <a:p>
          <a:r>
            <a:rPr lang="en-US" sz="1600" dirty="0"/>
            <a:t>Target: Minimal false positives or negatives.</a:t>
          </a:r>
        </a:p>
      </dgm:t>
    </dgm:pt>
    <dgm:pt modelId="{BEF90A9A-A582-4E6C-82AA-A3D0C454DE47}" type="parTrans" cxnId="{F760B101-83CC-4C93-A7EE-EC123389BB5A}">
      <dgm:prSet/>
      <dgm:spPr/>
      <dgm:t>
        <a:bodyPr/>
        <a:lstStyle/>
        <a:p>
          <a:endParaRPr lang="en-US"/>
        </a:p>
      </dgm:t>
    </dgm:pt>
    <dgm:pt modelId="{FF8F13BE-3C2E-4BFC-B0DD-BB84BB7C6D34}" type="sibTrans" cxnId="{F760B101-83CC-4C93-A7EE-EC123389BB5A}">
      <dgm:prSet/>
      <dgm:spPr/>
      <dgm:t>
        <a:bodyPr/>
        <a:lstStyle/>
        <a:p>
          <a:endParaRPr lang="en-US"/>
        </a:p>
      </dgm:t>
    </dgm:pt>
    <dgm:pt modelId="{46824938-9179-45A4-B781-C8C2B95DA3B3}">
      <dgm:prSet/>
      <dgm:spPr/>
      <dgm:t>
        <a:bodyPr/>
        <a:lstStyle/>
        <a:p>
          <a:pPr>
            <a:defRPr b="1"/>
          </a:pPr>
          <a:r>
            <a:rPr lang="en-US"/>
            <a:t>Processing Time:</a:t>
          </a:r>
        </a:p>
      </dgm:t>
    </dgm:pt>
    <dgm:pt modelId="{CDE18C9C-1EE8-4323-AA52-94A165FC469E}" type="parTrans" cxnId="{52334267-B5F8-4DBA-9214-CEFB2DA13253}">
      <dgm:prSet/>
      <dgm:spPr/>
      <dgm:t>
        <a:bodyPr/>
        <a:lstStyle/>
        <a:p>
          <a:endParaRPr lang="en-US"/>
        </a:p>
      </dgm:t>
    </dgm:pt>
    <dgm:pt modelId="{9065D7FC-C2CF-40FB-8024-401B2F973DE6}" type="sibTrans" cxnId="{52334267-B5F8-4DBA-9214-CEFB2DA13253}">
      <dgm:prSet/>
      <dgm:spPr/>
      <dgm:t>
        <a:bodyPr/>
        <a:lstStyle/>
        <a:p>
          <a:endParaRPr lang="en-US"/>
        </a:p>
      </dgm:t>
    </dgm:pt>
    <dgm:pt modelId="{DCB4ACB4-FF93-44E3-B1E1-E4A2C2069E1B}">
      <dgm:prSet custT="1"/>
      <dgm:spPr/>
      <dgm:t>
        <a:bodyPr/>
        <a:lstStyle/>
        <a:p>
          <a:r>
            <a:rPr lang="en-US" sz="1600" dirty="0"/>
            <a:t>Metric: Average time for results.</a:t>
          </a:r>
        </a:p>
      </dgm:t>
    </dgm:pt>
    <dgm:pt modelId="{98B11114-9DDB-4B2F-BC09-1E3C243E114C}" type="parTrans" cxnId="{039FD080-0CAF-44D5-830D-D9905D113A48}">
      <dgm:prSet/>
      <dgm:spPr/>
      <dgm:t>
        <a:bodyPr/>
        <a:lstStyle/>
        <a:p>
          <a:endParaRPr lang="en-US"/>
        </a:p>
      </dgm:t>
    </dgm:pt>
    <dgm:pt modelId="{C7A0D1D9-B21F-4D45-928C-A083E17C3F17}" type="sibTrans" cxnId="{039FD080-0CAF-44D5-830D-D9905D113A48}">
      <dgm:prSet/>
      <dgm:spPr/>
      <dgm:t>
        <a:bodyPr/>
        <a:lstStyle/>
        <a:p>
          <a:endParaRPr lang="en-US"/>
        </a:p>
      </dgm:t>
    </dgm:pt>
    <dgm:pt modelId="{06948FCB-A847-425E-A2EF-B32749D5FA60}">
      <dgm:prSet custT="1"/>
      <dgm:spPr/>
      <dgm:t>
        <a:bodyPr/>
        <a:lstStyle/>
        <a:p>
          <a:r>
            <a:rPr lang="en-US" sz="1600"/>
            <a:t>Target: Near real-time (few seconds).</a:t>
          </a:r>
        </a:p>
      </dgm:t>
    </dgm:pt>
    <dgm:pt modelId="{2C26DB83-4B36-4B24-BD0A-237466E71C17}" type="parTrans" cxnId="{99C386FB-9C7C-4E58-B699-7165CC80E270}">
      <dgm:prSet/>
      <dgm:spPr/>
      <dgm:t>
        <a:bodyPr/>
        <a:lstStyle/>
        <a:p>
          <a:endParaRPr lang="en-US"/>
        </a:p>
      </dgm:t>
    </dgm:pt>
    <dgm:pt modelId="{51FE6538-767F-45E6-B7E6-5B4D7CA49C7F}" type="sibTrans" cxnId="{99C386FB-9C7C-4E58-B699-7165CC80E270}">
      <dgm:prSet/>
      <dgm:spPr/>
      <dgm:t>
        <a:bodyPr/>
        <a:lstStyle/>
        <a:p>
          <a:endParaRPr lang="en-US"/>
        </a:p>
      </dgm:t>
    </dgm:pt>
    <dgm:pt modelId="{35D1DBFD-AAE1-4516-8478-F63326531CC6}" type="pres">
      <dgm:prSet presAssocID="{0E4A42BB-DE72-491E-AB27-1861A3006360}" presName="root" presStyleCnt="0">
        <dgm:presLayoutVars>
          <dgm:dir/>
          <dgm:resizeHandles val="exact"/>
        </dgm:presLayoutVars>
      </dgm:prSet>
      <dgm:spPr/>
    </dgm:pt>
    <dgm:pt modelId="{9EDB7AB2-7281-4464-B47F-B3318AFBBEE3}" type="pres">
      <dgm:prSet presAssocID="{E2659727-CBD3-442A-852E-05485318E0F2}" presName="compNode" presStyleCnt="0"/>
      <dgm:spPr/>
    </dgm:pt>
    <dgm:pt modelId="{E1BE8120-74DA-43F3-B675-4FFAE320931F}" type="pres">
      <dgm:prSet presAssocID="{E2659727-CBD3-442A-852E-05485318E0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4C71A2A-85E6-4B9C-AB96-33FEAA843B65}" type="pres">
      <dgm:prSet presAssocID="{E2659727-CBD3-442A-852E-05485318E0F2}" presName="iconSpace" presStyleCnt="0"/>
      <dgm:spPr/>
    </dgm:pt>
    <dgm:pt modelId="{80256C32-CE7E-4B5C-8BF2-848AC09195C3}" type="pres">
      <dgm:prSet presAssocID="{E2659727-CBD3-442A-852E-05485318E0F2}" presName="parTx" presStyleLbl="revTx" presStyleIdx="0" presStyleCnt="8">
        <dgm:presLayoutVars>
          <dgm:chMax val="0"/>
          <dgm:chPref val="0"/>
        </dgm:presLayoutVars>
      </dgm:prSet>
      <dgm:spPr/>
    </dgm:pt>
    <dgm:pt modelId="{F15C485A-88CF-491D-8597-AB2F71534C09}" type="pres">
      <dgm:prSet presAssocID="{E2659727-CBD3-442A-852E-05485318E0F2}" presName="txSpace" presStyleCnt="0"/>
      <dgm:spPr/>
    </dgm:pt>
    <dgm:pt modelId="{59BEE89F-1197-49A5-AA1D-F568A6E1B8CD}" type="pres">
      <dgm:prSet presAssocID="{E2659727-CBD3-442A-852E-05485318E0F2}" presName="desTx" presStyleLbl="revTx" presStyleIdx="1" presStyleCnt="8">
        <dgm:presLayoutVars/>
      </dgm:prSet>
      <dgm:spPr/>
    </dgm:pt>
    <dgm:pt modelId="{F5045054-647F-4750-97BB-DB6D8EAA13CF}" type="pres">
      <dgm:prSet presAssocID="{81FA4D74-4178-4259-9036-7F44C5B9EB84}" presName="sibTrans" presStyleCnt="0"/>
      <dgm:spPr/>
    </dgm:pt>
    <dgm:pt modelId="{F0D8BFEE-6D3A-4F34-8C87-0E1FB56D378A}" type="pres">
      <dgm:prSet presAssocID="{27C8BCE4-2C45-4C93-A5A2-C6E1E139BD84}" presName="compNode" presStyleCnt="0"/>
      <dgm:spPr/>
    </dgm:pt>
    <dgm:pt modelId="{9E79B09D-AA78-4EAF-922F-274C9D38553B}" type="pres">
      <dgm:prSet presAssocID="{27C8BCE4-2C45-4C93-A5A2-C6E1E139BD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80D2D8-AD63-41BE-9967-EAF5E603A77A}" type="pres">
      <dgm:prSet presAssocID="{27C8BCE4-2C45-4C93-A5A2-C6E1E139BD84}" presName="iconSpace" presStyleCnt="0"/>
      <dgm:spPr/>
    </dgm:pt>
    <dgm:pt modelId="{416EC3EB-8BCB-4530-8CA1-467BAB7216A0}" type="pres">
      <dgm:prSet presAssocID="{27C8BCE4-2C45-4C93-A5A2-C6E1E139BD84}" presName="parTx" presStyleLbl="revTx" presStyleIdx="2" presStyleCnt="8">
        <dgm:presLayoutVars>
          <dgm:chMax val="0"/>
          <dgm:chPref val="0"/>
        </dgm:presLayoutVars>
      </dgm:prSet>
      <dgm:spPr/>
    </dgm:pt>
    <dgm:pt modelId="{A5F87D0D-1E96-4742-949A-DCC3917D5C84}" type="pres">
      <dgm:prSet presAssocID="{27C8BCE4-2C45-4C93-A5A2-C6E1E139BD84}" presName="txSpace" presStyleCnt="0"/>
      <dgm:spPr/>
    </dgm:pt>
    <dgm:pt modelId="{4631785A-ED0F-4F2C-8E5C-7EB93828EDBF}" type="pres">
      <dgm:prSet presAssocID="{27C8BCE4-2C45-4C93-A5A2-C6E1E139BD84}" presName="desTx" presStyleLbl="revTx" presStyleIdx="3" presStyleCnt="8">
        <dgm:presLayoutVars/>
      </dgm:prSet>
      <dgm:spPr/>
    </dgm:pt>
    <dgm:pt modelId="{F7ECCED6-D9FB-4AE6-8D2D-D87C80DD0EE0}" type="pres">
      <dgm:prSet presAssocID="{74061DD8-5270-43DD-9E4A-ECADE7912A83}" presName="sibTrans" presStyleCnt="0"/>
      <dgm:spPr/>
    </dgm:pt>
    <dgm:pt modelId="{A5CE9A4A-7C93-4A06-BD2A-3ED1D57E2E34}" type="pres">
      <dgm:prSet presAssocID="{E2E13B05-1006-4E13-9830-50C0DF9D4990}" presName="compNode" presStyleCnt="0"/>
      <dgm:spPr/>
    </dgm:pt>
    <dgm:pt modelId="{CE0E65C3-B5BF-4C4E-87DE-4F166190B546}" type="pres">
      <dgm:prSet presAssocID="{E2E13B05-1006-4E13-9830-50C0DF9D49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3ACF239-9D7B-4D56-A489-DC411674C1E1}" type="pres">
      <dgm:prSet presAssocID="{E2E13B05-1006-4E13-9830-50C0DF9D4990}" presName="iconSpace" presStyleCnt="0"/>
      <dgm:spPr/>
    </dgm:pt>
    <dgm:pt modelId="{8091DFA5-80C0-467D-958F-F88E748CB74D}" type="pres">
      <dgm:prSet presAssocID="{E2E13B05-1006-4E13-9830-50C0DF9D4990}" presName="parTx" presStyleLbl="revTx" presStyleIdx="4" presStyleCnt="8">
        <dgm:presLayoutVars>
          <dgm:chMax val="0"/>
          <dgm:chPref val="0"/>
        </dgm:presLayoutVars>
      </dgm:prSet>
      <dgm:spPr/>
    </dgm:pt>
    <dgm:pt modelId="{C74E2003-2BFD-4AB5-BE12-9D9C740DFB39}" type="pres">
      <dgm:prSet presAssocID="{E2E13B05-1006-4E13-9830-50C0DF9D4990}" presName="txSpace" presStyleCnt="0"/>
      <dgm:spPr/>
    </dgm:pt>
    <dgm:pt modelId="{6A584559-ED62-4187-8263-DDEF86208302}" type="pres">
      <dgm:prSet presAssocID="{E2E13B05-1006-4E13-9830-50C0DF9D4990}" presName="desTx" presStyleLbl="revTx" presStyleIdx="5" presStyleCnt="8">
        <dgm:presLayoutVars/>
      </dgm:prSet>
      <dgm:spPr/>
    </dgm:pt>
    <dgm:pt modelId="{2732513F-6759-4B11-A9FE-8425EE6E23A3}" type="pres">
      <dgm:prSet presAssocID="{65B379EA-345F-436F-86DA-1240D7F00655}" presName="sibTrans" presStyleCnt="0"/>
      <dgm:spPr/>
    </dgm:pt>
    <dgm:pt modelId="{6CC765F5-844E-410F-ADEB-217402258A40}" type="pres">
      <dgm:prSet presAssocID="{46824938-9179-45A4-B781-C8C2B95DA3B3}" presName="compNode" presStyleCnt="0"/>
      <dgm:spPr/>
    </dgm:pt>
    <dgm:pt modelId="{7EBFB903-8FBB-48F5-AF6F-0DC77B2BCC8D}" type="pres">
      <dgm:prSet presAssocID="{46824938-9179-45A4-B781-C8C2B95DA3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70D58FB-C289-4EAE-82F7-70F79A68E9D8}" type="pres">
      <dgm:prSet presAssocID="{46824938-9179-45A4-B781-C8C2B95DA3B3}" presName="iconSpace" presStyleCnt="0"/>
      <dgm:spPr/>
    </dgm:pt>
    <dgm:pt modelId="{93981C76-ED51-4DB9-B4C9-78D130CE5024}" type="pres">
      <dgm:prSet presAssocID="{46824938-9179-45A4-B781-C8C2B95DA3B3}" presName="parTx" presStyleLbl="revTx" presStyleIdx="6" presStyleCnt="8">
        <dgm:presLayoutVars>
          <dgm:chMax val="0"/>
          <dgm:chPref val="0"/>
        </dgm:presLayoutVars>
      </dgm:prSet>
      <dgm:spPr/>
    </dgm:pt>
    <dgm:pt modelId="{E6320C51-F647-43EE-BF8F-A6AB0119AE49}" type="pres">
      <dgm:prSet presAssocID="{46824938-9179-45A4-B781-C8C2B95DA3B3}" presName="txSpace" presStyleCnt="0"/>
      <dgm:spPr/>
    </dgm:pt>
    <dgm:pt modelId="{8A686593-5E7D-4C64-9C4B-DB9E677D1974}" type="pres">
      <dgm:prSet presAssocID="{46824938-9179-45A4-B781-C8C2B95DA3B3}" presName="desTx" presStyleLbl="revTx" presStyleIdx="7" presStyleCnt="8">
        <dgm:presLayoutVars/>
      </dgm:prSet>
      <dgm:spPr/>
    </dgm:pt>
  </dgm:ptLst>
  <dgm:cxnLst>
    <dgm:cxn modelId="{F760B101-83CC-4C93-A7EE-EC123389BB5A}" srcId="{E2E13B05-1006-4E13-9830-50C0DF9D4990}" destId="{C54BBBA3-0FEC-4849-B32A-24235DE9504D}" srcOrd="1" destOrd="0" parTransId="{BEF90A9A-A582-4E6C-82AA-A3D0C454DE47}" sibTransId="{FF8F13BE-3C2E-4BFC-B0DD-BB84BB7C6D34}"/>
    <dgm:cxn modelId="{CF49E30D-5A30-4313-9D80-497FE7193CF7}" type="presOf" srcId="{0E4A42BB-DE72-491E-AB27-1861A3006360}" destId="{35D1DBFD-AAE1-4516-8478-F63326531CC6}" srcOrd="0" destOrd="0" presId="urn:microsoft.com/office/officeart/2018/2/layout/IconLabelDescriptionList"/>
    <dgm:cxn modelId="{DB9DD91F-60B8-4974-9722-148F9BB96EB3}" type="presOf" srcId="{9F99E1DD-B4C4-4587-B5C8-D8240A47ED9E}" destId="{59BEE89F-1197-49A5-AA1D-F568A6E1B8CD}" srcOrd="0" destOrd="1" presId="urn:microsoft.com/office/officeart/2018/2/layout/IconLabelDescriptionList"/>
    <dgm:cxn modelId="{554E5926-27D4-485D-B2FD-36D60EC651B4}" type="presOf" srcId="{C54BBBA3-0FEC-4849-B32A-24235DE9504D}" destId="{6A584559-ED62-4187-8263-DDEF86208302}" srcOrd="0" destOrd="1" presId="urn:microsoft.com/office/officeart/2018/2/layout/IconLabelDescriptionList"/>
    <dgm:cxn modelId="{49D8B840-E68D-4725-9421-AB9B9F84464B}" type="presOf" srcId="{46824938-9179-45A4-B781-C8C2B95DA3B3}" destId="{93981C76-ED51-4DB9-B4C9-78D130CE5024}" srcOrd="0" destOrd="0" presId="urn:microsoft.com/office/officeart/2018/2/layout/IconLabelDescriptionList"/>
    <dgm:cxn modelId="{52334267-B5F8-4DBA-9214-CEFB2DA13253}" srcId="{0E4A42BB-DE72-491E-AB27-1861A3006360}" destId="{46824938-9179-45A4-B781-C8C2B95DA3B3}" srcOrd="3" destOrd="0" parTransId="{CDE18C9C-1EE8-4323-AA52-94A165FC469E}" sibTransId="{9065D7FC-C2CF-40FB-8024-401B2F973DE6}"/>
    <dgm:cxn modelId="{7067D267-942B-4AE6-8C97-32116587F551}" srcId="{E2659727-CBD3-442A-852E-05485318E0F2}" destId="{9F99E1DD-B4C4-4587-B5C8-D8240A47ED9E}" srcOrd="1" destOrd="0" parTransId="{562132FC-5003-4993-9B6B-97B7F217B28B}" sibTransId="{34893649-B1DB-42EA-902B-0F1F4AE7C2B1}"/>
    <dgm:cxn modelId="{721C5078-B4DF-4D4D-8FEE-EE98D728362B}" type="presOf" srcId="{DCB4ACB4-FF93-44E3-B1E1-E4A2C2069E1B}" destId="{8A686593-5E7D-4C64-9C4B-DB9E677D1974}" srcOrd="0" destOrd="0" presId="urn:microsoft.com/office/officeart/2018/2/layout/IconLabelDescriptionList"/>
    <dgm:cxn modelId="{7E4C2C79-D83B-4F08-ADEC-8EF8EB3749E2}" srcId="{E2659727-CBD3-442A-852E-05485318E0F2}" destId="{9E643796-F8BD-4A7F-8A64-468B660F64C6}" srcOrd="0" destOrd="0" parTransId="{CFA442FA-5804-456F-9372-890126B7080F}" sibTransId="{BE79736E-43E0-4E4D-8B0C-161A62F2767C}"/>
    <dgm:cxn modelId="{76355F59-9D35-4DA3-9F1D-FFA6006BFB49}" type="presOf" srcId="{16356BBE-06D0-4A9E-943D-F9DF7F06927E}" destId="{6A584559-ED62-4187-8263-DDEF86208302}" srcOrd="0" destOrd="0" presId="urn:microsoft.com/office/officeart/2018/2/layout/IconLabelDescriptionList"/>
    <dgm:cxn modelId="{F301387A-3121-4F1E-9FA5-2B5586106BA7}" type="presOf" srcId="{4C3C2B00-AFBF-4159-BA95-553874647CDC}" destId="{4631785A-ED0F-4F2C-8E5C-7EB93828EDBF}" srcOrd="0" destOrd="0" presId="urn:microsoft.com/office/officeart/2018/2/layout/IconLabelDescriptionList"/>
    <dgm:cxn modelId="{039FD080-0CAF-44D5-830D-D9905D113A48}" srcId="{46824938-9179-45A4-B781-C8C2B95DA3B3}" destId="{DCB4ACB4-FF93-44E3-B1E1-E4A2C2069E1B}" srcOrd="0" destOrd="0" parTransId="{98B11114-9DDB-4B2F-BC09-1E3C243E114C}" sibTransId="{C7A0D1D9-B21F-4D45-928C-A083E17C3F17}"/>
    <dgm:cxn modelId="{9BAFC296-23EF-4463-AC4C-85DD736D37B1}" type="presOf" srcId="{27C8BCE4-2C45-4C93-A5A2-C6E1E139BD84}" destId="{416EC3EB-8BCB-4530-8CA1-467BAB7216A0}" srcOrd="0" destOrd="0" presId="urn:microsoft.com/office/officeart/2018/2/layout/IconLabelDescriptionList"/>
    <dgm:cxn modelId="{356BA69D-2BA1-4CC9-9B57-6DD976711F94}" srcId="{0E4A42BB-DE72-491E-AB27-1861A3006360}" destId="{E2E13B05-1006-4E13-9830-50C0DF9D4990}" srcOrd="2" destOrd="0" parTransId="{DAAC5F32-701A-4943-8C7E-01F45185BC49}" sibTransId="{65B379EA-345F-436F-86DA-1240D7F00655}"/>
    <dgm:cxn modelId="{1AD572A8-ECE9-4D98-B2F3-E6E68B1CB6AC}" srcId="{0E4A42BB-DE72-491E-AB27-1861A3006360}" destId="{E2659727-CBD3-442A-852E-05485318E0F2}" srcOrd="0" destOrd="0" parTransId="{9E994976-EB05-4214-A9E2-9CEFF31BE82F}" sibTransId="{81FA4D74-4178-4259-9036-7F44C5B9EB84}"/>
    <dgm:cxn modelId="{B5FE16BF-DBCF-4E2E-AF4F-AFC6F7E378FE}" type="presOf" srcId="{E2659727-CBD3-442A-852E-05485318E0F2}" destId="{80256C32-CE7E-4B5C-8BF2-848AC09195C3}" srcOrd="0" destOrd="0" presId="urn:microsoft.com/office/officeart/2018/2/layout/IconLabelDescriptionList"/>
    <dgm:cxn modelId="{3D5695BF-E0F7-4501-B43F-E8C864940613}" type="presOf" srcId="{5E8BDEF0-E3DA-4700-8377-0C95355D65C7}" destId="{4631785A-ED0F-4F2C-8E5C-7EB93828EDBF}" srcOrd="0" destOrd="1" presId="urn:microsoft.com/office/officeart/2018/2/layout/IconLabelDescriptionList"/>
    <dgm:cxn modelId="{DA018CC8-E38F-497D-8C06-05B089553F84}" srcId="{27C8BCE4-2C45-4C93-A5A2-C6E1E139BD84}" destId="{4C3C2B00-AFBF-4159-BA95-553874647CDC}" srcOrd="0" destOrd="0" parTransId="{928F8A94-E5D7-49C4-8790-9E448147C9CD}" sibTransId="{F585A343-2AE9-4640-AA18-0AEB7864BDAE}"/>
    <dgm:cxn modelId="{1E57CFCF-7787-4A60-BDCF-3D2F0843952D}" srcId="{E2E13B05-1006-4E13-9830-50C0DF9D4990}" destId="{16356BBE-06D0-4A9E-943D-F9DF7F06927E}" srcOrd="0" destOrd="0" parTransId="{2932A5DE-517B-4B9D-8196-5CC73BBF6ACD}" sibTransId="{20902BB7-E702-4EE8-BD9F-D0D8446AC519}"/>
    <dgm:cxn modelId="{5ED79EDC-8C2B-4DEB-8510-BC4081083425}" type="presOf" srcId="{E2E13B05-1006-4E13-9830-50C0DF9D4990}" destId="{8091DFA5-80C0-467D-958F-F88E748CB74D}" srcOrd="0" destOrd="0" presId="urn:microsoft.com/office/officeart/2018/2/layout/IconLabelDescriptionList"/>
    <dgm:cxn modelId="{16EF5CE0-7949-4532-8386-5DB887157B1B}" type="presOf" srcId="{06948FCB-A847-425E-A2EF-B32749D5FA60}" destId="{8A686593-5E7D-4C64-9C4B-DB9E677D1974}" srcOrd="0" destOrd="1" presId="urn:microsoft.com/office/officeart/2018/2/layout/IconLabelDescriptionList"/>
    <dgm:cxn modelId="{896ED6E2-B2AC-4D67-807E-B7686C864135}" type="presOf" srcId="{9E643796-F8BD-4A7F-8A64-468B660F64C6}" destId="{59BEE89F-1197-49A5-AA1D-F568A6E1B8CD}" srcOrd="0" destOrd="0" presId="urn:microsoft.com/office/officeart/2018/2/layout/IconLabelDescriptionList"/>
    <dgm:cxn modelId="{F49280F5-FEF1-4CA3-AA02-30DB1B2D331E}" srcId="{27C8BCE4-2C45-4C93-A5A2-C6E1E139BD84}" destId="{5E8BDEF0-E3DA-4700-8377-0C95355D65C7}" srcOrd="1" destOrd="0" parTransId="{3BD990A7-AE47-4253-B30C-739F73EA2C00}" sibTransId="{B4018850-BA1A-45F5-835E-55FBF3C1D131}"/>
    <dgm:cxn modelId="{4A21AEFA-8FAC-488B-AD63-47EB69DF69CA}" srcId="{0E4A42BB-DE72-491E-AB27-1861A3006360}" destId="{27C8BCE4-2C45-4C93-A5A2-C6E1E139BD84}" srcOrd="1" destOrd="0" parTransId="{160A1DCB-3959-439A-9DE4-2A6FCD69728D}" sibTransId="{74061DD8-5270-43DD-9E4A-ECADE7912A83}"/>
    <dgm:cxn modelId="{99C386FB-9C7C-4E58-B699-7165CC80E270}" srcId="{46824938-9179-45A4-B781-C8C2B95DA3B3}" destId="{06948FCB-A847-425E-A2EF-B32749D5FA60}" srcOrd="1" destOrd="0" parTransId="{2C26DB83-4B36-4B24-BD0A-237466E71C17}" sibTransId="{51FE6538-767F-45E6-B7E6-5B4D7CA49C7F}"/>
    <dgm:cxn modelId="{D476D908-150F-4807-BD13-15FCFD37D6B6}" type="presParOf" srcId="{35D1DBFD-AAE1-4516-8478-F63326531CC6}" destId="{9EDB7AB2-7281-4464-B47F-B3318AFBBEE3}" srcOrd="0" destOrd="0" presId="urn:microsoft.com/office/officeart/2018/2/layout/IconLabelDescriptionList"/>
    <dgm:cxn modelId="{6239A43F-3932-4B50-B182-EE1F930A2D35}" type="presParOf" srcId="{9EDB7AB2-7281-4464-B47F-B3318AFBBEE3}" destId="{E1BE8120-74DA-43F3-B675-4FFAE320931F}" srcOrd="0" destOrd="0" presId="urn:microsoft.com/office/officeart/2018/2/layout/IconLabelDescriptionList"/>
    <dgm:cxn modelId="{9F65B861-6A71-4747-8EEB-ECEA8DC7472C}" type="presParOf" srcId="{9EDB7AB2-7281-4464-B47F-B3318AFBBEE3}" destId="{E4C71A2A-85E6-4B9C-AB96-33FEAA843B65}" srcOrd="1" destOrd="0" presId="urn:microsoft.com/office/officeart/2018/2/layout/IconLabelDescriptionList"/>
    <dgm:cxn modelId="{9F32CDC2-C4D7-48A1-8D18-AF27A3D69755}" type="presParOf" srcId="{9EDB7AB2-7281-4464-B47F-B3318AFBBEE3}" destId="{80256C32-CE7E-4B5C-8BF2-848AC09195C3}" srcOrd="2" destOrd="0" presId="urn:microsoft.com/office/officeart/2018/2/layout/IconLabelDescriptionList"/>
    <dgm:cxn modelId="{1644C7CD-1D26-4B87-8EFE-2FC3AB1D979C}" type="presParOf" srcId="{9EDB7AB2-7281-4464-B47F-B3318AFBBEE3}" destId="{F15C485A-88CF-491D-8597-AB2F71534C09}" srcOrd="3" destOrd="0" presId="urn:microsoft.com/office/officeart/2018/2/layout/IconLabelDescriptionList"/>
    <dgm:cxn modelId="{A59C87A8-6A4F-4241-BFD3-637336F18D3E}" type="presParOf" srcId="{9EDB7AB2-7281-4464-B47F-B3318AFBBEE3}" destId="{59BEE89F-1197-49A5-AA1D-F568A6E1B8CD}" srcOrd="4" destOrd="0" presId="urn:microsoft.com/office/officeart/2018/2/layout/IconLabelDescriptionList"/>
    <dgm:cxn modelId="{0DA8EF68-9D12-4BC2-A539-640828808918}" type="presParOf" srcId="{35D1DBFD-AAE1-4516-8478-F63326531CC6}" destId="{F5045054-647F-4750-97BB-DB6D8EAA13CF}" srcOrd="1" destOrd="0" presId="urn:microsoft.com/office/officeart/2018/2/layout/IconLabelDescriptionList"/>
    <dgm:cxn modelId="{CA7BA695-A1DF-4435-B8F8-A2941D181822}" type="presParOf" srcId="{35D1DBFD-AAE1-4516-8478-F63326531CC6}" destId="{F0D8BFEE-6D3A-4F34-8C87-0E1FB56D378A}" srcOrd="2" destOrd="0" presId="urn:microsoft.com/office/officeart/2018/2/layout/IconLabelDescriptionList"/>
    <dgm:cxn modelId="{DE38282C-22C5-47A1-9EE8-52D3FB3C8167}" type="presParOf" srcId="{F0D8BFEE-6D3A-4F34-8C87-0E1FB56D378A}" destId="{9E79B09D-AA78-4EAF-922F-274C9D38553B}" srcOrd="0" destOrd="0" presId="urn:microsoft.com/office/officeart/2018/2/layout/IconLabelDescriptionList"/>
    <dgm:cxn modelId="{4A2651F0-9231-4E21-9F10-65FC84ECCE62}" type="presParOf" srcId="{F0D8BFEE-6D3A-4F34-8C87-0E1FB56D378A}" destId="{F080D2D8-AD63-41BE-9967-EAF5E603A77A}" srcOrd="1" destOrd="0" presId="urn:microsoft.com/office/officeart/2018/2/layout/IconLabelDescriptionList"/>
    <dgm:cxn modelId="{DF88A3DC-2910-425D-AE19-B0CDBC305172}" type="presParOf" srcId="{F0D8BFEE-6D3A-4F34-8C87-0E1FB56D378A}" destId="{416EC3EB-8BCB-4530-8CA1-467BAB7216A0}" srcOrd="2" destOrd="0" presId="urn:microsoft.com/office/officeart/2018/2/layout/IconLabelDescriptionList"/>
    <dgm:cxn modelId="{0DEDFFA7-09AE-4661-A66C-909D81D28974}" type="presParOf" srcId="{F0D8BFEE-6D3A-4F34-8C87-0E1FB56D378A}" destId="{A5F87D0D-1E96-4742-949A-DCC3917D5C84}" srcOrd="3" destOrd="0" presId="urn:microsoft.com/office/officeart/2018/2/layout/IconLabelDescriptionList"/>
    <dgm:cxn modelId="{9448625D-40F4-452D-AFA0-C606A1D5FEE4}" type="presParOf" srcId="{F0D8BFEE-6D3A-4F34-8C87-0E1FB56D378A}" destId="{4631785A-ED0F-4F2C-8E5C-7EB93828EDBF}" srcOrd="4" destOrd="0" presId="urn:microsoft.com/office/officeart/2018/2/layout/IconLabelDescriptionList"/>
    <dgm:cxn modelId="{E2B2A5A0-254C-4C10-81FF-33944364C3B8}" type="presParOf" srcId="{35D1DBFD-AAE1-4516-8478-F63326531CC6}" destId="{F7ECCED6-D9FB-4AE6-8D2D-D87C80DD0EE0}" srcOrd="3" destOrd="0" presId="urn:microsoft.com/office/officeart/2018/2/layout/IconLabelDescriptionList"/>
    <dgm:cxn modelId="{2527D7D0-3B62-49F3-8B69-5A93FB7CA6F5}" type="presParOf" srcId="{35D1DBFD-AAE1-4516-8478-F63326531CC6}" destId="{A5CE9A4A-7C93-4A06-BD2A-3ED1D57E2E34}" srcOrd="4" destOrd="0" presId="urn:microsoft.com/office/officeart/2018/2/layout/IconLabelDescriptionList"/>
    <dgm:cxn modelId="{F8D6FFC0-C831-435E-92D9-47D1E9AB63A1}" type="presParOf" srcId="{A5CE9A4A-7C93-4A06-BD2A-3ED1D57E2E34}" destId="{CE0E65C3-B5BF-4C4E-87DE-4F166190B546}" srcOrd="0" destOrd="0" presId="urn:microsoft.com/office/officeart/2018/2/layout/IconLabelDescriptionList"/>
    <dgm:cxn modelId="{07D2F730-2E15-443A-BBE9-ADCE15913670}" type="presParOf" srcId="{A5CE9A4A-7C93-4A06-BD2A-3ED1D57E2E34}" destId="{53ACF239-9D7B-4D56-A489-DC411674C1E1}" srcOrd="1" destOrd="0" presId="urn:microsoft.com/office/officeart/2018/2/layout/IconLabelDescriptionList"/>
    <dgm:cxn modelId="{4BC63A6A-AD78-442E-B21F-DB053C8D7966}" type="presParOf" srcId="{A5CE9A4A-7C93-4A06-BD2A-3ED1D57E2E34}" destId="{8091DFA5-80C0-467D-958F-F88E748CB74D}" srcOrd="2" destOrd="0" presId="urn:microsoft.com/office/officeart/2018/2/layout/IconLabelDescriptionList"/>
    <dgm:cxn modelId="{13720944-D02A-4E35-BE47-39881124EDE1}" type="presParOf" srcId="{A5CE9A4A-7C93-4A06-BD2A-3ED1D57E2E34}" destId="{C74E2003-2BFD-4AB5-BE12-9D9C740DFB39}" srcOrd="3" destOrd="0" presId="urn:microsoft.com/office/officeart/2018/2/layout/IconLabelDescriptionList"/>
    <dgm:cxn modelId="{93809FBB-7884-4465-AF25-AC454FA0604B}" type="presParOf" srcId="{A5CE9A4A-7C93-4A06-BD2A-3ED1D57E2E34}" destId="{6A584559-ED62-4187-8263-DDEF86208302}" srcOrd="4" destOrd="0" presId="urn:microsoft.com/office/officeart/2018/2/layout/IconLabelDescriptionList"/>
    <dgm:cxn modelId="{21F022CD-53D1-456A-A2F5-C2CBAF85F146}" type="presParOf" srcId="{35D1DBFD-AAE1-4516-8478-F63326531CC6}" destId="{2732513F-6759-4B11-A9FE-8425EE6E23A3}" srcOrd="5" destOrd="0" presId="urn:microsoft.com/office/officeart/2018/2/layout/IconLabelDescriptionList"/>
    <dgm:cxn modelId="{17A0B10B-6F2B-4E13-AFCB-E593A6E345F3}" type="presParOf" srcId="{35D1DBFD-AAE1-4516-8478-F63326531CC6}" destId="{6CC765F5-844E-410F-ADEB-217402258A40}" srcOrd="6" destOrd="0" presId="urn:microsoft.com/office/officeart/2018/2/layout/IconLabelDescriptionList"/>
    <dgm:cxn modelId="{8B4421E9-CECE-4BC1-BE34-C89CA254D37A}" type="presParOf" srcId="{6CC765F5-844E-410F-ADEB-217402258A40}" destId="{7EBFB903-8FBB-48F5-AF6F-0DC77B2BCC8D}" srcOrd="0" destOrd="0" presId="urn:microsoft.com/office/officeart/2018/2/layout/IconLabelDescriptionList"/>
    <dgm:cxn modelId="{FE834716-C327-44D3-BE01-0C1C5AA32585}" type="presParOf" srcId="{6CC765F5-844E-410F-ADEB-217402258A40}" destId="{A70D58FB-C289-4EAE-82F7-70F79A68E9D8}" srcOrd="1" destOrd="0" presId="urn:microsoft.com/office/officeart/2018/2/layout/IconLabelDescriptionList"/>
    <dgm:cxn modelId="{D5612452-0105-4CB5-9B8D-7F225D580FE6}" type="presParOf" srcId="{6CC765F5-844E-410F-ADEB-217402258A40}" destId="{93981C76-ED51-4DB9-B4C9-78D130CE5024}" srcOrd="2" destOrd="0" presId="urn:microsoft.com/office/officeart/2018/2/layout/IconLabelDescriptionList"/>
    <dgm:cxn modelId="{0D36CDF6-4636-43F6-9D2B-6386CBFD1AF6}" type="presParOf" srcId="{6CC765F5-844E-410F-ADEB-217402258A40}" destId="{E6320C51-F647-43EE-BF8F-A6AB0119AE49}" srcOrd="3" destOrd="0" presId="urn:microsoft.com/office/officeart/2018/2/layout/IconLabelDescriptionList"/>
    <dgm:cxn modelId="{6D954A9E-7CBE-4E3A-A5D3-97E9623A4F7F}" type="presParOf" srcId="{6CC765F5-844E-410F-ADEB-217402258A40}" destId="{8A686593-5E7D-4C64-9C4B-DB9E677D197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E4A36-D561-4316-823A-3D5D573390C0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1A68C7-D6C3-44CF-A008-7E8AAA07CA4B}">
      <dgm:prSet/>
      <dgm:spPr/>
      <dgm:t>
        <a:bodyPr/>
        <a:lstStyle/>
        <a:p>
          <a:r>
            <a:rPr lang="en-US"/>
            <a:t>Successful OCR Data Extraction:</a:t>
          </a:r>
        </a:p>
      </dgm:t>
    </dgm:pt>
    <dgm:pt modelId="{A2A57BE0-04CD-4A04-B3D6-D9C33BDCA58B}" type="parTrans" cxnId="{51155D0F-2E8A-4313-8B61-73EA27DF6CC8}">
      <dgm:prSet/>
      <dgm:spPr/>
      <dgm:t>
        <a:bodyPr/>
        <a:lstStyle/>
        <a:p>
          <a:endParaRPr lang="en-US"/>
        </a:p>
      </dgm:t>
    </dgm:pt>
    <dgm:pt modelId="{15F8FF83-04BE-4E40-B4FB-4664C3E32E6D}" type="sibTrans" cxnId="{51155D0F-2E8A-4313-8B61-73EA27DF6CC8}">
      <dgm:prSet/>
      <dgm:spPr/>
      <dgm:t>
        <a:bodyPr/>
        <a:lstStyle/>
        <a:p>
          <a:endParaRPr lang="en-US"/>
        </a:p>
      </dgm:t>
    </dgm:pt>
    <dgm:pt modelId="{2E63D9C7-25D9-4FF8-A07E-3FFAC62B6741}">
      <dgm:prSet/>
      <dgm:spPr/>
      <dgm:t>
        <a:bodyPr/>
        <a:lstStyle/>
        <a:p>
          <a:r>
            <a:rPr lang="en-US"/>
            <a:t>Reliable extraction of CNP, name, and MRZ fields.</a:t>
          </a:r>
        </a:p>
      </dgm:t>
    </dgm:pt>
    <dgm:pt modelId="{0DDA4E46-B844-4458-A5B1-7C2BDBA57B8E}" type="parTrans" cxnId="{42257C52-75C5-43C5-8FC2-BFCC68EB1AF2}">
      <dgm:prSet/>
      <dgm:spPr/>
      <dgm:t>
        <a:bodyPr/>
        <a:lstStyle/>
        <a:p>
          <a:endParaRPr lang="en-US"/>
        </a:p>
      </dgm:t>
    </dgm:pt>
    <dgm:pt modelId="{7FD37779-2BCC-4586-9D36-C1B7636FD71A}" type="sibTrans" cxnId="{42257C52-75C5-43C5-8FC2-BFCC68EB1AF2}">
      <dgm:prSet/>
      <dgm:spPr/>
      <dgm:t>
        <a:bodyPr/>
        <a:lstStyle/>
        <a:p>
          <a:endParaRPr lang="en-US"/>
        </a:p>
      </dgm:t>
    </dgm:pt>
    <dgm:pt modelId="{D8DFC9CE-F182-4D94-A657-3FE592388842}">
      <dgm:prSet/>
      <dgm:spPr/>
      <dgm:t>
        <a:bodyPr/>
        <a:lstStyle/>
        <a:p>
          <a:r>
            <a:rPr lang="en-US"/>
            <a:t>Face Cropping and Verification:</a:t>
          </a:r>
        </a:p>
      </dgm:t>
    </dgm:pt>
    <dgm:pt modelId="{2225F6C0-BCAE-4C20-8361-F592479B4EC2}" type="parTrans" cxnId="{D4C73690-B123-4F9B-82D9-913EA738C08A}">
      <dgm:prSet/>
      <dgm:spPr/>
      <dgm:t>
        <a:bodyPr/>
        <a:lstStyle/>
        <a:p>
          <a:endParaRPr lang="en-US"/>
        </a:p>
      </dgm:t>
    </dgm:pt>
    <dgm:pt modelId="{01830D3A-E830-4805-B52E-B086E3F38512}" type="sibTrans" cxnId="{D4C73690-B123-4F9B-82D9-913EA738C08A}">
      <dgm:prSet/>
      <dgm:spPr/>
      <dgm:t>
        <a:bodyPr/>
        <a:lstStyle/>
        <a:p>
          <a:endParaRPr lang="en-US"/>
        </a:p>
      </dgm:t>
    </dgm:pt>
    <dgm:pt modelId="{7303635A-36E7-4EA9-83A5-8BF3A8B5562D}">
      <dgm:prSet/>
      <dgm:spPr/>
      <dgm:t>
        <a:bodyPr/>
        <a:lstStyle/>
        <a:p>
          <a:r>
            <a:rPr lang="en-US"/>
            <a:t>High-confidence face detection and cropping using MTCNN.</a:t>
          </a:r>
        </a:p>
      </dgm:t>
    </dgm:pt>
    <dgm:pt modelId="{F22B4191-3712-4B2D-95CC-AAF93F6A1FCF}" type="parTrans" cxnId="{037A8831-5C37-4707-9B4D-7183136C9324}">
      <dgm:prSet/>
      <dgm:spPr/>
      <dgm:t>
        <a:bodyPr/>
        <a:lstStyle/>
        <a:p>
          <a:endParaRPr lang="en-US"/>
        </a:p>
      </dgm:t>
    </dgm:pt>
    <dgm:pt modelId="{40496240-C539-456F-9C90-38A472090F91}" type="sibTrans" cxnId="{037A8831-5C37-4707-9B4D-7183136C9324}">
      <dgm:prSet/>
      <dgm:spPr/>
      <dgm:t>
        <a:bodyPr/>
        <a:lstStyle/>
        <a:p>
          <a:endParaRPr lang="en-US"/>
        </a:p>
      </dgm:t>
    </dgm:pt>
    <dgm:pt modelId="{501B15C9-F9F8-4EF2-A0BB-ACC6B4FDAF81}">
      <dgm:prSet/>
      <dgm:spPr/>
      <dgm:t>
        <a:bodyPr/>
        <a:lstStyle/>
        <a:p>
          <a:r>
            <a:rPr lang="en-US"/>
            <a:t>Real-Time Demonstration:</a:t>
          </a:r>
        </a:p>
      </dgm:t>
    </dgm:pt>
    <dgm:pt modelId="{033DF162-2A6C-4FA0-B013-FF9EC1DD14C3}" type="parTrans" cxnId="{6DCADFFD-1E68-4301-888F-29A644419D8D}">
      <dgm:prSet/>
      <dgm:spPr/>
      <dgm:t>
        <a:bodyPr/>
        <a:lstStyle/>
        <a:p>
          <a:endParaRPr lang="en-US"/>
        </a:p>
      </dgm:t>
    </dgm:pt>
    <dgm:pt modelId="{8A812A2E-0905-40D6-98A8-8C1D78ACBE2A}" type="sibTrans" cxnId="{6DCADFFD-1E68-4301-888F-29A644419D8D}">
      <dgm:prSet/>
      <dgm:spPr/>
      <dgm:t>
        <a:bodyPr/>
        <a:lstStyle/>
        <a:p>
          <a:endParaRPr lang="en-US"/>
        </a:p>
      </dgm:t>
    </dgm:pt>
    <dgm:pt modelId="{2D248AB1-897D-4544-A9DB-7F5E7107AB3E}">
      <dgm:prSet/>
      <dgm:spPr/>
      <dgm:t>
        <a:bodyPr/>
        <a:lstStyle/>
        <a:p>
          <a:r>
            <a:rPr lang="en-US"/>
            <a:t>Deployed via Streamlit for quick testing.</a:t>
          </a:r>
        </a:p>
      </dgm:t>
    </dgm:pt>
    <dgm:pt modelId="{2DDF0FF4-DB18-44DC-8E17-549698908BF6}" type="parTrans" cxnId="{9595AC47-2C3A-447C-8F27-6D4791F886FD}">
      <dgm:prSet/>
      <dgm:spPr/>
      <dgm:t>
        <a:bodyPr/>
        <a:lstStyle/>
        <a:p>
          <a:endParaRPr lang="en-US"/>
        </a:p>
      </dgm:t>
    </dgm:pt>
    <dgm:pt modelId="{32FFA7C8-EA36-4EDB-A1C4-EFBC96DA9865}" type="sibTrans" cxnId="{9595AC47-2C3A-447C-8F27-6D4791F886FD}">
      <dgm:prSet/>
      <dgm:spPr/>
      <dgm:t>
        <a:bodyPr/>
        <a:lstStyle/>
        <a:p>
          <a:endParaRPr lang="en-US"/>
        </a:p>
      </dgm:t>
    </dgm:pt>
    <dgm:pt modelId="{97B5742B-9A0B-4EF9-B10F-3BAC0044717D}">
      <dgm:prSet/>
      <dgm:spPr/>
      <dgm:t>
        <a:bodyPr/>
        <a:lstStyle/>
        <a:p>
          <a:r>
            <a:rPr lang="en-US"/>
            <a:t>Potential Improvements:</a:t>
          </a:r>
        </a:p>
      </dgm:t>
    </dgm:pt>
    <dgm:pt modelId="{C625ED70-018C-498A-9A1F-667953BADA8B}" type="parTrans" cxnId="{E63E0CCB-792A-4EAC-BF57-752024B9DB53}">
      <dgm:prSet/>
      <dgm:spPr/>
      <dgm:t>
        <a:bodyPr/>
        <a:lstStyle/>
        <a:p>
          <a:endParaRPr lang="en-US"/>
        </a:p>
      </dgm:t>
    </dgm:pt>
    <dgm:pt modelId="{5BF42922-0879-42EF-A8AE-ACCE1CB6C279}" type="sibTrans" cxnId="{E63E0CCB-792A-4EAC-BF57-752024B9DB53}">
      <dgm:prSet/>
      <dgm:spPr/>
      <dgm:t>
        <a:bodyPr/>
        <a:lstStyle/>
        <a:p>
          <a:endParaRPr lang="en-US"/>
        </a:p>
      </dgm:t>
    </dgm:pt>
    <dgm:pt modelId="{C7F0DED9-9C9E-4F8A-A005-F3C767E1A281}">
      <dgm:prSet/>
      <dgm:spPr/>
      <dgm:t>
        <a:bodyPr/>
        <a:lstStyle/>
        <a:p>
          <a:r>
            <a:rPr lang="en-US"/>
            <a:t>Larger dataset for model fine-tuning.</a:t>
          </a:r>
        </a:p>
      </dgm:t>
    </dgm:pt>
    <dgm:pt modelId="{D09A937F-2B9D-4AAA-A50A-67A308000245}" type="parTrans" cxnId="{232E258A-ACFC-4812-AA60-A45CF100C7A6}">
      <dgm:prSet/>
      <dgm:spPr/>
      <dgm:t>
        <a:bodyPr/>
        <a:lstStyle/>
        <a:p>
          <a:endParaRPr lang="en-US"/>
        </a:p>
      </dgm:t>
    </dgm:pt>
    <dgm:pt modelId="{37CE5F14-D7E6-45ED-91F1-75F48421C82C}" type="sibTrans" cxnId="{232E258A-ACFC-4812-AA60-A45CF100C7A6}">
      <dgm:prSet/>
      <dgm:spPr/>
      <dgm:t>
        <a:bodyPr/>
        <a:lstStyle/>
        <a:p>
          <a:endParaRPr lang="en-US"/>
        </a:p>
      </dgm:t>
    </dgm:pt>
    <dgm:pt modelId="{57A9CB99-AEBA-475D-B850-4C20099511F2}">
      <dgm:prSet/>
      <dgm:spPr/>
      <dgm:t>
        <a:bodyPr/>
        <a:lstStyle/>
        <a:p>
          <a:r>
            <a:rPr lang="en-US"/>
            <a:t>Enhanced preprocessing for low-quality images.</a:t>
          </a:r>
        </a:p>
      </dgm:t>
    </dgm:pt>
    <dgm:pt modelId="{6CD4BEC5-0055-4DCD-9EA2-3F8244826422}" type="parTrans" cxnId="{0D495766-ABB4-4032-80F0-0FFA0DD2BA51}">
      <dgm:prSet/>
      <dgm:spPr/>
      <dgm:t>
        <a:bodyPr/>
        <a:lstStyle/>
        <a:p>
          <a:endParaRPr lang="en-US"/>
        </a:p>
      </dgm:t>
    </dgm:pt>
    <dgm:pt modelId="{0B2F7B9E-1B1A-41BE-98C8-73D5D0589459}" type="sibTrans" cxnId="{0D495766-ABB4-4032-80F0-0FFA0DD2BA51}">
      <dgm:prSet/>
      <dgm:spPr/>
      <dgm:t>
        <a:bodyPr/>
        <a:lstStyle/>
        <a:p>
          <a:endParaRPr lang="en-US"/>
        </a:p>
      </dgm:t>
    </dgm:pt>
    <dgm:pt modelId="{B5D8340E-A40A-413B-9130-BEEF3AEAD03E}">
      <dgm:prSet/>
      <dgm:spPr/>
      <dgm:t>
        <a:bodyPr/>
        <a:lstStyle/>
        <a:p>
          <a:r>
            <a:rPr lang="en-US"/>
            <a:t>Tuning DeepFace thresholds for specific risk tolerances.</a:t>
          </a:r>
        </a:p>
      </dgm:t>
    </dgm:pt>
    <dgm:pt modelId="{A87EC819-AAA2-4DEF-B588-FA506393BFB2}" type="parTrans" cxnId="{1957567B-7D5E-4EC9-8D5D-F71F222E1B86}">
      <dgm:prSet/>
      <dgm:spPr/>
      <dgm:t>
        <a:bodyPr/>
        <a:lstStyle/>
        <a:p>
          <a:endParaRPr lang="en-US"/>
        </a:p>
      </dgm:t>
    </dgm:pt>
    <dgm:pt modelId="{D33D4F41-981D-43F1-8328-2B7C9589ED12}" type="sibTrans" cxnId="{1957567B-7D5E-4EC9-8D5D-F71F222E1B86}">
      <dgm:prSet/>
      <dgm:spPr/>
      <dgm:t>
        <a:bodyPr/>
        <a:lstStyle/>
        <a:p>
          <a:endParaRPr lang="en-US"/>
        </a:p>
      </dgm:t>
    </dgm:pt>
    <dgm:pt modelId="{53CB26DB-11B6-4145-8E1C-B7E3222B99F7}" type="pres">
      <dgm:prSet presAssocID="{86FE4A36-D561-4316-823A-3D5D573390C0}" presName="linear" presStyleCnt="0">
        <dgm:presLayoutVars>
          <dgm:animLvl val="lvl"/>
          <dgm:resizeHandles val="exact"/>
        </dgm:presLayoutVars>
      </dgm:prSet>
      <dgm:spPr/>
    </dgm:pt>
    <dgm:pt modelId="{E46977E3-54AA-499D-8054-288F040F4E6D}" type="pres">
      <dgm:prSet presAssocID="{5C1A68C7-D6C3-44CF-A008-7E8AAA07CA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BC323D-EF77-4116-8DD8-776396B5CB0A}" type="pres">
      <dgm:prSet presAssocID="{5C1A68C7-D6C3-44CF-A008-7E8AAA07CA4B}" presName="childText" presStyleLbl="revTx" presStyleIdx="0" presStyleCnt="4">
        <dgm:presLayoutVars>
          <dgm:bulletEnabled val="1"/>
        </dgm:presLayoutVars>
      </dgm:prSet>
      <dgm:spPr/>
    </dgm:pt>
    <dgm:pt modelId="{FCEA4135-FE1F-4C5A-8EA1-64BD7D9B0020}" type="pres">
      <dgm:prSet presAssocID="{D8DFC9CE-F182-4D94-A657-3FE5923888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FCFB63-ECDF-4AC9-B957-3381387CAD85}" type="pres">
      <dgm:prSet presAssocID="{D8DFC9CE-F182-4D94-A657-3FE592388842}" presName="childText" presStyleLbl="revTx" presStyleIdx="1" presStyleCnt="4">
        <dgm:presLayoutVars>
          <dgm:bulletEnabled val="1"/>
        </dgm:presLayoutVars>
      </dgm:prSet>
      <dgm:spPr/>
    </dgm:pt>
    <dgm:pt modelId="{4BE8CCEC-2D26-4885-80D8-DBC56BA5ECB3}" type="pres">
      <dgm:prSet presAssocID="{501B15C9-F9F8-4EF2-A0BB-ACC6B4FDA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BF840C-BB21-41B0-832D-A7D861A675F2}" type="pres">
      <dgm:prSet presAssocID="{501B15C9-F9F8-4EF2-A0BB-ACC6B4FDAF81}" presName="childText" presStyleLbl="revTx" presStyleIdx="2" presStyleCnt="4">
        <dgm:presLayoutVars>
          <dgm:bulletEnabled val="1"/>
        </dgm:presLayoutVars>
      </dgm:prSet>
      <dgm:spPr/>
    </dgm:pt>
    <dgm:pt modelId="{796454AD-9459-4465-8DB3-94157BE99C14}" type="pres">
      <dgm:prSet presAssocID="{97B5742B-9A0B-4EF9-B10F-3BAC004471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5DD866-BE78-473B-8A67-EA664798DCB8}" type="pres">
      <dgm:prSet presAssocID="{97B5742B-9A0B-4EF9-B10F-3BAC0044717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B6B4204-17C5-4639-99D1-795DDFA2DD97}" type="presOf" srcId="{2E63D9C7-25D9-4FF8-A07E-3FFAC62B6741}" destId="{DFBC323D-EF77-4116-8DD8-776396B5CB0A}" srcOrd="0" destOrd="0" presId="urn:microsoft.com/office/officeart/2005/8/layout/vList2"/>
    <dgm:cxn modelId="{51155D0F-2E8A-4313-8B61-73EA27DF6CC8}" srcId="{86FE4A36-D561-4316-823A-3D5D573390C0}" destId="{5C1A68C7-D6C3-44CF-A008-7E8AAA07CA4B}" srcOrd="0" destOrd="0" parTransId="{A2A57BE0-04CD-4A04-B3D6-D9C33BDCA58B}" sibTransId="{15F8FF83-04BE-4E40-B4FB-4664C3E32E6D}"/>
    <dgm:cxn modelId="{037A8831-5C37-4707-9B4D-7183136C9324}" srcId="{D8DFC9CE-F182-4D94-A657-3FE592388842}" destId="{7303635A-36E7-4EA9-83A5-8BF3A8B5562D}" srcOrd="0" destOrd="0" parTransId="{F22B4191-3712-4B2D-95CC-AAF93F6A1FCF}" sibTransId="{40496240-C539-456F-9C90-38A472090F91}"/>
    <dgm:cxn modelId="{B8C20939-DCDB-4902-931E-17EB71F0273E}" type="presOf" srcId="{57A9CB99-AEBA-475D-B850-4C20099511F2}" destId="{D45DD866-BE78-473B-8A67-EA664798DCB8}" srcOrd="0" destOrd="1" presId="urn:microsoft.com/office/officeart/2005/8/layout/vList2"/>
    <dgm:cxn modelId="{F7BC2342-7717-41B6-805F-84410F3BDE88}" type="presOf" srcId="{5C1A68C7-D6C3-44CF-A008-7E8AAA07CA4B}" destId="{E46977E3-54AA-499D-8054-288F040F4E6D}" srcOrd="0" destOrd="0" presId="urn:microsoft.com/office/officeart/2005/8/layout/vList2"/>
    <dgm:cxn modelId="{0D495766-ABB4-4032-80F0-0FFA0DD2BA51}" srcId="{97B5742B-9A0B-4EF9-B10F-3BAC0044717D}" destId="{57A9CB99-AEBA-475D-B850-4C20099511F2}" srcOrd="1" destOrd="0" parTransId="{6CD4BEC5-0055-4DCD-9EA2-3F8244826422}" sibTransId="{0B2F7B9E-1B1A-41BE-98C8-73D5D0589459}"/>
    <dgm:cxn modelId="{9595AC47-2C3A-447C-8F27-6D4791F886FD}" srcId="{501B15C9-F9F8-4EF2-A0BB-ACC6B4FDAF81}" destId="{2D248AB1-897D-4544-A9DB-7F5E7107AB3E}" srcOrd="0" destOrd="0" parTransId="{2DDF0FF4-DB18-44DC-8E17-549698908BF6}" sibTransId="{32FFA7C8-EA36-4EDB-A1C4-EFBC96DA9865}"/>
    <dgm:cxn modelId="{42257C52-75C5-43C5-8FC2-BFCC68EB1AF2}" srcId="{5C1A68C7-D6C3-44CF-A008-7E8AAA07CA4B}" destId="{2E63D9C7-25D9-4FF8-A07E-3FFAC62B6741}" srcOrd="0" destOrd="0" parTransId="{0DDA4E46-B844-4458-A5B1-7C2BDBA57B8E}" sibTransId="{7FD37779-2BCC-4586-9D36-C1B7636FD71A}"/>
    <dgm:cxn modelId="{1957567B-7D5E-4EC9-8D5D-F71F222E1B86}" srcId="{97B5742B-9A0B-4EF9-B10F-3BAC0044717D}" destId="{B5D8340E-A40A-413B-9130-BEEF3AEAD03E}" srcOrd="2" destOrd="0" parTransId="{A87EC819-AAA2-4DEF-B588-FA506393BFB2}" sibTransId="{D33D4F41-981D-43F1-8328-2B7C9589ED12}"/>
    <dgm:cxn modelId="{E8C74C86-BD13-469C-9E5A-CED51C596B09}" type="presOf" srcId="{97B5742B-9A0B-4EF9-B10F-3BAC0044717D}" destId="{796454AD-9459-4465-8DB3-94157BE99C14}" srcOrd="0" destOrd="0" presId="urn:microsoft.com/office/officeart/2005/8/layout/vList2"/>
    <dgm:cxn modelId="{B31D8A87-3963-40BF-80D2-10BA4DCEF98D}" type="presOf" srcId="{2D248AB1-897D-4544-A9DB-7F5E7107AB3E}" destId="{40BF840C-BB21-41B0-832D-A7D861A675F2}" srcOrd="0" destOrd="0" presId="urn:microsoft.com/office/officeart/2005/8/layout/vList2"/>
    <dgm:cxn modelId="{232E258A-ACFC-4812-AA60-A45CF100C7A6}" srcId="{97B5742B-9A0B-4EF9-B10F-3BAC0044717D}" destId="{C7F0DED9-9C9E-4F8A-A005-F3C767E1A281}" srcOrd="0" destOrd="0" parTransId="{D09A937F-2B9D-4AAA-A50A-67A308000245}" sibTransId="{37CE5F14-D7E6-45ED-91F1-75F48421C82C}"/>
    <dgm:cxn modelId="{044E008B-6864-459F-9A5F-50C806348AB7}" type="presOf" srcId="{D8DFC9CE-F182-4D94-A657-3FE592388842}" destId="{FCEA4135-FE1F-4C5A-8EA1-64BD7D9B0020}" srcOrd="0" destOrd="0" presId="urn:microsoft.com/office/officeart/2005/8/layout/vList2"/>
    <dgm:cxn modelId="{D4C73690-B123-4F9B-82D9-913EA738C08A}" srcId="{86FE4A36-D561-4316-823A-3D5D573390C0}" destId="{D8DFC9CE-F182-4D94-A657-3FE592388842}" srcOrd="1" destOrd="0" parTransId="{2225F6C0-BCAE-4C20-8361-F592479B4EC2}" sibTransId="{01830D3A-E830-4805-B52E-B086E3F38512}"/>
    <dgm:cxn modelId="{558E4B99-A7E8-4CC8-AF5B-18C604409D1B}" type="presOf" srcId="{C7F0DED9-9C9E-4F8A-A005-F3C767E1A281}" destId="{D45DD866-BE78-473B-8A67-EA664798DCB8}" srcOrd="0" destOrd="0" presId="urn:microsoft.com/office/officeart/2005/8/layout/vList2"/>
    <dgm:cxn modelId="{366D52AD-1560-4415-BF68-6A18B1F36AC6}" type="presOf" srcId="{86FE4A36-D561-4316-823A-3D5D573390C0}" destId="{53CB26DB-11B6-4145-8E1C-B7E3222B99F7}" srcOrd="0" destOrd="0" presId="urn:microsoft.com/office/officeart/2005/8/layout/vList2"/>
    <dgm:cxn modelId="{FAAE0EB0-5DC0-42DE-B159-142AE4978FE9}" type="presOf" srcId="{501B15C9-F9F8-4EF2-A0BB-ACC6B4FDAF81}" destId="{4BE8CCEC-2D26-4885-80D8-DBC56BA5ECB3}" srcOrd="0" destOrd="0" presId="urn:microsoft.com/office/officeart/2005/8/layout/vList2"/>
    <dgm:cxn modelId="{E421DBC4-1CAC-4B02-A8E1-A29A29B774F5}" type="presOf" srcId="{B5D8340E-A40A-413B-9130-BEEF3AEAD03E}" destId="{D45DD866-BE78-473B-8A67-EA664798DCB8}" srcOrd="0" destOrd="2" presId="urn:microsoft.com/office/officeart/2005/8/layout/vList2"/>
    <dgm:cxn modelId="{E63E0CCB-792A-4EAC-BF57-752024B9DB53}" srcId="{86FE4A36-D561-4316-823A-3D5D573390C0}" destId="{97B5742B-9A0B-4EF9-B10F-3BAC0044717D}" srcOrd="3" destOrd="0" parTransId="{C625ED70-018C-498A-9A1F-667953BADA8B}" sibTransId="{5BF42922-0879-42EF-A8AE-ACCE1CB6C279}"/>
    <dgm:cxn modelId="{69B746E6-9294-40EA-8AA9-4196AD3C12D1}" type="presOf" srcId="{7303635A-36E7-4EA9-83A5-8BF3A8B5562D}" destId="{90FCFB63-ECDF-4AC9-B957-3381387CAD85}" srcOrd="0" destOrd="0" presId="urn:microsoft.com/office/officeart/2005/8/layout/vList2"/>
    <dgm:cxn modelId="{6DCADFFD-1E68-4301-888F-29A644419D8D}" srcId="{86FE4A36-D561-4316-823A-3D5D573390C0}" destId="{501B15C9-F9F8-4EF2-A0BB-ACC6B4FDAF81}" srcOrd="2" destOrd="0" parTransId="{033DF162-2A6C-4FA0-B013-FF9EC1DD14C3}" sibTransId="{8A812A2E-0905-40D6-98A8-8C1D78ACBE2A}"/>
    <dgm:cxn modelId="{89168B44-E061-4F30-8303-3F8BA130EDF3}" type="presParOf" srcId="{53CB26DB-11B6-4145-8E1C-B7E3222B99F7}" destId="{E46977E3-54AA-499D-8054-288F040F4E6D}" srcOrd="0" destOrd="0" presId="urn:microsoft.com/office/officeart/2005/8/layout/vList2"/>
    <dgm:cxn modelId="{0BD2C5D1-8E18-4F50-AA8C-8145FF715024}" type="presParOf" srcId="{53CB26DB-11B6-4145-8E1C-B7E3222B99F7}" destId="{DFBC323D-EF77-4116-8DD8-776396B5CB0A}" srcOrd="1" destOrd="0" presId="urn:microsoft.com/office/officeart/2005/8/layout/vList2"/>
    <dgm:cxn modelId="{BDA35B22-2F0B-412A-81EA-DEAF64EA1DB2}" type="presParOf" srcId="{53CB26DB-11B6-4145-8E1C-B7E3222B99F7}" destId="{FCEA4135-FE1F-4C5A-8EA1-64BD7D9B0020}" srcOrd="2" destOrd="0" presId="urn:microsoft.com/office/officeart/2005/8/layout/vList2"/>
    <dgm:cxn modelId="{74BDA7C1-64D6-4917-8F6D-5773A6FB30C3}" type="presParOf" srcId="{53CB26DB-11B6-4145-8E1C-B7E3222B99F7}" destId="{90FCFB63-ECDF-4AC9-B957-3381387CAD85}" srcOrd="3" destOrd="0" presId="urn:microsoft.com/office/officeart/2005/8/layout/vList2"/>
    <dgm:cxn modelId="{96E8A02B-894E-441E-AA35-0159E12BE5C6}" type="presParOf" srcId="{53CB26DB-11B6-4145-8E1C-B7E3222B99F7}" destId="{4BE8CCEC-2D26-4885-80D8-DBC56BA5ECB3}" srcOrd="4" destOrd="0" presId="urn:microsoft.com/office/officeart/2005/8/layout/vList2"/>
    <dgm:cxn modelId="{2CC9216E-DC5C-4E9D-A4D4-5E725FA26E77}" type="presParOf" srcId="{53CB26DB-11B6-4145-8E1C-B7E3222B99F7}" destId="{40BF840C-BB21-41B0-832D-A7D861A675F2}" srcOrd="5" destOrd="0" presId="urn:microsoft.com/office/officeart/2005/8/layout/vList2"/>
    <dgm:cxn modelId="{A60489BE-CCDE-4090-969B-E3AFA24334EB}" type="presParOf" srcId="{53CB26DB-11B6-4145-8E1C-B7E3222B99F7}" destId="{796454AD-9459-4465-8DB3-94157BE99C14}" srcOrd="6" destOrd="0" presId="urn:microsoft.com/office/officeart/2005/8/layout/vList2"/>
    <dgm:cxn modelId="{DDD57CE1-1860-4D5C-BEC5-93D7252C4138}" type="presParOf" srcId="{53CB26DB-11B6-4145-8E1C-B7E3222B99F7}" destId="{D45DD866-BE78-473B-8A67-EA664798DCB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DEDA4-586C-4868-A6DD-ABBE15C16004}">
      <dsp:nvSpPr>
        <dsp:cNvPr id="0" name=""/>
        <dsp:cNvSpPr/>
      </dsp:nvSpPr>
      <dsp:spPr>
        <a:xfrm rot="5400000">
          <a:off x="7018304" y="-3030840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PaddleOCR extracts textual information from the ID.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Labels to Exclude and MRZ Pattern Matching parse critical fields.</a:t>
          </a:r>
        </a:p>
      </dsp:txBody>
      <dsp:txXfrm rot="-5400000">
        <a:off x="3899030" y="122266"/>
        <a:ext cx="6897778" cy="625398"/>
      </dsp:txXfrm>
    </dsp:sp>
    <dsp:sp modelId="{8772542A-FCCC-4E83-BAF4-B23F53077A40}">
      <dsp:nvSpPr>
        <dsp:cNvPr id="0" name=""/>
        <dsp:cNvSpPr/>
      </dsp:nvSpPr>
      <dsp:spPr>
        <a:xfrm>
          <a:off x="0" y="1801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uploads ID image:</a:t>
          </a:r>
        </a:p>
      </dsp:txBody>
      <dsp:txXfrm>
        <a:off x="42291" y="44092"/>
        <a:ext cx="3814448" cy="781745"/>
      </dsp:txXfrm>
    </dsp:sp>
    <dsp:sp modelId="{FBABB6CF-8940-4AA4-80A7-E27A8DC97A97}">
      <dsp:nvSpPr>
        <dsp:cNvPr id="0" name=""/>
        <dsp:cNvSpPr/>
      </dsp:nvSpPr>
      <dsp:spPr>
        <a:xfrm rot="5400000">
          <a:off x="7018304" y="-2121195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MTCNN detects and crops faces from the ID and selfie.</a:t>
          </a:r>
        </a:p>
      </dsp:txBody>
      <dsp:txXfrm rot="-5400000">
        <a:off x="3899030" y="1031911"/>
        <a:ext cx="6897778" cy="625398"/>
      </dsp:txXfrm>
    </dsp:sp>
    <dsp:sp modelId="{B246CDE4-2F18-4D86-B14A-6DB9CBBD4238}">
      <dsp:nvSpPr>
        <dsp:cNvPr id="0" name=""/>
        <dsp:cNvSpPr/>
      </dsp:nvSpPr>
      <dsp:spPr>
        <a:xfrm>
          <a:off x="0" y="911445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uploads selfie image:</a:t>
          </a:r>
        </a:p>
      </dsp:txBody>
      <dsp:txXfrm>
        <a:off x="42291" y="953736"/>
        <a:ext cx="3814448" cy="781745"/>
      </dsp:txXfrm>
    </dsp:sp>
    <dsp:sp modelId="{EF7720DD-2FF0-44EF-A6D0-0F02B194C10B}">
      <dsp:nvSpPr>
        <dsp:cNvPr id="0" name=""/>
        <dsp:cNvSpPr/>
      </dsp:nvSpPr>
      <dsp:spPr>
        <a:xfrm rot="5400000">
          <a:off x="7018304" y="-1211551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DeepFace compares the ID face and selfie face.</a:t>
          </a:r>
        </a:p>
      </dsp:txBody>
      <dsp:txXfrm rot="-5400000">
        <a:off x="3899030" y="1941555"/>
        <a:ext cx="6897778" cy="625398"/>
      </dsp:txXfrm>
    </dsp:sp>
    <dsp:sp modelId="{80534522-2FC0-4DBA-82A5-C662D88EB55B}">
      <dsp:nvSpPr>
        <dsp:cNvPr id="0" name=""/>
        <dsp:cNvSpPr/>
      </dsp:nvSpPr>
      <dsp:spPr>
        <a:xfrm>
          <a:off x="0" y="1821089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Face Verification:</a:t>
          </a:r>
        </a:p>
      </dsp:txBody>
      <dsp:txXfrm>
        <a:off x="42291" y="1863380"/>
        <a:ext cx="3814448" cy="781745"/>
      </dsp:txXfrm>
    </dsp:sp>
    <dsp:sp modelId="{EEBDDC07-CC9C-4CA9-AC63-5882BD96A5B5}">
      <dsp:nvSpPr>
        <dsp:cNvPr id="0" name=""/>
        <dsp:cNvSpPr/>
      </dsp:nvSpPr>
      <dsp:spPr>
        <a:xfrm rot="5400000">
          <a:off x="7018304" y="-301907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Extracted ID text fields and face verification result are displayed.</a:t>
          </a:r>
        </a:p>
      </dsp:txBody>
      <dsp:txXfrm rot="-5400000">
        <a:off x="3899030" y="2851199"/>
        <a:ext cx="6897778" cy="625398"/>
      </dsp:txXfrm>
    </dsp:sp>
    <dsp:sp modelId="{968F8258-BA12-4902-B4E3-7591F8C70137}">
      <dsp:nvSpPr>
        <dsp:cNvPr id="0" name=""/>
        <dsp:cNvSpPr/>
      </dsp:nvSpPr>
      <dsp:spPr>
        <a:xfrm>
          <a:off x="0" y="2730733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 &amp; Visualization:</a:t>
          </a:r>
        </a:p>
      </dsp:txBody>
      <dsp:txXfrm>
        <a:off x="42291" y="2773024"/>
        <a:ext cx="3814448" cy="781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81818-AF0F-4B02-8543-CFD54AD1FBB9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112F-D550-4878-97B3-A22E06C2C1B1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Streamlit for user interface.</a:t>
          </a:r>
        </a:p>
      </dsp:txBody>
      <dsp:txXfrm>
        <a:off x="297036" y="1241826"/>
        <a:ext cx="2181278" cy="1354352"/>
      </dsp:txXfrm>
    </dsp:sp>
    <dsp:sp modelId="{B4977907-51F6-40AB-99FD-A8E8AF774A43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49D92-1916-4D99-AFB5-19EE40D6337F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PaddleOCR for Optical Character Recognition (OCR).</a:t>
          </a:r>
        </a:p>
      </dsp:txBody>
      <dsp:txXfrm>
        <a:off x="3066042" y="1241826"/>
        <a:ext cx="2181278" cy="1354352"/>
      </dsp:txXfrm>
    </dsp:sp>
    <dsp:sp modelId="{6D6AA52D-04CC-412A-AAF5-FEAC73D6508C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C1634-A4CB-43C0-99A1-FFD897663D55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MTCNN for face detection and cropping.</a:t>
          </a:r>
        </a:p>
      </dsp:txBody>
      <dsp:txXfrm>
        <a:off x="5835048" y="1241826"/>
        <a:ext cx="2181278" cy="1354352"/>
      </dsp:txXfrm>
    </dsp:sp>
    <dsp:sp modelId="{FC72E3EC-2E73-408A-B586-5AD403AEF001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0F429-6BD8-4C38-8DD6-FE2BF220B215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DeepFace for face embedding and similarity comparison.</a:t>
          </a:r>
        </a:p>
      </dsp:txBody>
      <dsp:txXfrm>
        <a:off x="8604053" y="1241826"/>
        <a:ext cx="2181278" cy="1354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8120-74DA-43F3-B675-4FFAE320931F}">
      <dsp:nvSpPr>
        <dsp:cNvPr id="0" name=""/>
        <dsp:cNvSpPr/>
      </dsp:nvSpPr>
      <dsp:spPr>
        <a:xfrm>
          <a:off x="3349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56C32-CE7E-4B5C-8BF2-848AC09195C3}">
      <dsp:nvSpPr>
        <dsp:cNvPr id="0" name=""/>
        <dsp:cNvSpPr/>
      </dsp:nvSpPr>
      <dsp:spPr>
        <a:xfrm>
          <a:off x="3349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OCR Accuracy:</a:t>
          </a:r>
        </a:p>
      </dsp:txBody>
      <dsp:txXfrm>
        <a:off x="3349" y="1494681"/>
        <a:ext cx="2392031" cy="358804"/>
      </dsp:txXfrm>
    </dsp:sp>
    <dsp:sp modelId="{59BEE89F-1197-49A5-AA1D-F568A6E1B8CD}">
      <dsp:nvSpPr>
        <dsp:cNvPr id="0" name=""/>
        <dsp:cNvSpPr/>
      </dsp:nvSpPr>
      <dsp:spPr>
        <a:xfrm>
          <a:off x="3349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Metrics: Character Error Rate (CER), Word Error Rate (WER).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Target: High accuracy in extracting ID fields.</a:t>
          </a:r>
        </a:p>
      </dsp:txBody>
      <dsp:txXfrm>
        <a:off x="3349" y="1903462"/>
        <a:ext cx="2392031" cy="1145378"/>
      </dsp:txXfrm>
    </dsp:sp>
    <dsp:sp modelId="{9E79B09D-AA78-4EAF-922F-274C9D38553B}">
      <dsp:nvSpPr>
        <dsp:cNvPr id="0" name=""/>
        <dsp:cNvSpPr/>
      </dsp:nvSpPr>
      <dsp:spPr>
        <a:xfrm>
          <a:off x="2813986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EC3EB-8BCB-4530-8CA1-467BAB7216A0}">
      <dsp:nvSpPr>
        <dsp:cNvPr id="0" name=""/>
        <dsp:cNvSpPr/>
      </dsp:nvSpPr>
      <dsp:spPr>
        <a:xfrm>
          <a:off x="2813986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Face Detection Reliability:</a:t>
          </a:r>
        </a:p>
      </dsp:txBody>
      <dsp:txXfrm>
        <a:off x="2813986" y="1494681"/>
        <a:ext cx="2392031" cy="358804"/>
      </dsp:txXfrm>
    </dsp:sp>
    <dsp:sp modelId="{4631785A-ED0F-4F2C-8E5C-7EB93828EDBF}">
      <dsp:nvSpPr>
        <dsp:cNvPr id="0" name=""/>
        <dsp:cNvSpPr/>
      </dsp:nvSpPr>
      <dsp:spPr>
        <a:xfrm>
          <a:off x="2813986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Metrics: Precision, Recall of face detection.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Target: Correct bounding box detection.</a:t>
          </a:r>
        </a:p>
      </dsp:txBody>
      <dsp:txXfrm>
        <a:off x="2813986" y="1903462"/>
        <a:ext cx="2392031" cy="1145378"/>
      </dsp:txXfrm>
    </dsp:sp>
    <dsp:sp modelId="{CE0E65C3-B5BF-4C4E-87DE-4F166190B546}">
      <dsp:nvSpPr>
        <dsp:cNvPr id="0" name=""/>
        <dsp:cNvSpPr/>
      </dsp:nvSpPr>
      <dsp:spPr>
        <a:xfrm>
          <a:off x="5624623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1DFA5-80C0-467D-958F-F88E748CB74D}">
      <dsp:nvSpPr>
        <dsp:cNvPr id="0" name=""/>
        <dsp:cNvSpPr/>
      </dsp:nvSpPr>
      <dsp:spPr>
        <a:xfrm>
          <a:off x="5624623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Face Verification Accuracy:</a:t>
          </a:r>
        </a:p>
      </dsp:txBody>
      <dsp:txXfrm>
        <a:off x="5624623" y="1494681"/>
        <a:ext cx="2392031" cy="358804"/>
      </dsp:txXfrm>
    </dsp:sp>
    <dsp:sp modelId="{6A584559-ED62-4187-8263-DDEF86208302}">
      <dsp:nvSpPr>
        <dsp:cNvPr id="0" name=""/>
        <dsp:cNvSpPr/>
      </dsp:nvSpPr>
      <dsp:spPr>
        <a:xfrm>
          <a:off x="5624623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Metrics: FAR, FRR, and overall accuracy.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Target: Minimal false positives or negatives.</a:t>
          </a:r>
        </a:p>
      </dsp:txBody>
      <dsp:txXfrm>
        <a:off x="5624623" y="1903462"/>
        <a:ext cx="2392031" cy="1145378"/>
      </dsp:txXfrm>
    </dsp:sp>
    <dsp:sp modelId="{7EBFB903-8FBB-48F5-AF6F-0DC77B2BCC8D}">
      <dsp:nvSpPr>
        <dsp:cNvPr id="0" name=""/>
        <dsp:cNvSpPr/>
      </dsp:nvSpPr>
      <dsp:spPr>
        <a:xfrm>
          <a:off x="8435259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81C76-ED51-4DB9-B4C9-78D130CE5024}">
      <dsp:nvSpPr>
        <dsp:cNvPr id="0" name=""/>
        <dsp:cNvSpPr/>
      </dsp:nvSpPr>
      <dsp:spPr>
        <a:xfrm>
          <a:off x="8435259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Processing Time:</a:t>
          </a:r>
        </a:p>
      </dsp:txBody>
      <dsp:txXfrm>
        <a:off x="8435259" y="1494681"/>
        <a:ext cx="2392031" cy="358804"/>
      </dsp:txXfrm>
    </dsp:sp>
    <dsp:sp modelId="{8A686593-5E7D-4C64-9C4B-DB9E677D1974}">
      <dsp:nvSpPr>
        <dsp:cNvPr id="0" name=""/>
        <dsp:cNvSpPr/>
      </dsp:nvSpPr>
      <dsp:spPr>
        <a:xfrm>
          <a:off x="8435259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Metric: Average time for results.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Target: Near real-time (few seconds).</a:t>
          </a:r>
        </a:p>
      </dsp:txBody>
      <dsp:txXfrm>
        <a:off x="8435259" y="1903462"/>
        <a:ext cx="2392031" cy="114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77E3-54AA-499D-8054-288F040F4E6D}">
      <dsp:nvSpPr>
        <dsp:cNvPr id="0" name=""/>
        <dsp:cNvSpPr/>
      </dsp:nvSpPr>
      <dsp:spPr>
        <a:xfrm>
          <a:off x="0" y="11929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Successful OCR Data Extraction:</a:t>
          </a:r>
        </a:p>
      </dsp:txBody>
      <dsp:txXfrm>
        <a:off x="29700" y="148997"/>
        <a:ext cx="6201700" cy="549000"/>
      </dsp:txXfrm>
    </dsp:sp>
    <dsp:sp modelId="{DFBC323D-EF77-4116-8DD8-776396B5CB0A}">
      <dsp:nvSpPr>
        <dsp:cNvPr id="0" name=""/>
        <dsp:cNvSpPr/>
      </dsp:nvSpPr>
      <dsp:spPr>
        <a:xfrm>
          <a:off x="0" y="727697"/>
          <a:ext cx="626110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Reliable extraction of CNP, name, and MRZ fields.</a:t>
          </a:r>
        </a:p>
      </dsp:txBody>
      <dsp:txXfrm>
        <a:off x="0" y="727697"/>
        <a:ext cx="6261100" cy="605474"/>
      </dsp:txXfrm>
    </dsp:sp>
    <dsp:sp modelId="{FCEA4135-FE1F-4C5A-8EA1-64BD7D9B0020}">
      <dsp:nvSpPr>
        <dsp:cNvPr id="0" name=""/>
        <dsp:cNvSpPr/>
      </dsp:nvSpPr>
      <dsp:spPr>
        <a:xfrm>
          <a:off x="0" y="1333172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Face Cropping and Verification:</a:t>
          </a:r>
        </a:p>
      </dsp:txBody>
      <dsp:txXfrm>
        <a:off x="29700" y="1362872"/>
        <a:ext cx="6201700" cy="549000"/>
      </dsp:txXfrm>
    </dsp:sp>
    <dsp:sp modelId="{90FCFB63-ECDF-4AC9-B957-3381387CAD85}">
      <dsp:nvSpPr>
        <dsp:cNvPr id="0" name=""/>
        <dsp:cNvSpPr/>
      </dsp:nvSpPr>
      <dsp:spPr>
        <a:xfrm>
          <a:off x="0" y="1941572"/>
          <a:ext cx="626110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High-confidence face detection and cropping using MTCNN.</a:t>
          </a:r>
        </a:p>
      </dsp:txBody>
      <dsp:txXfrm>
        <a:off x="0" y="1941572"/>
        <a:ext cx="6261100" cy="605474"/>
      </dsp:txXfrm>
    </dsp:sp>
    <dsp:sp modelId="{4BE8CCEC-2D26-4885-80D8-DBC56BA5ECB3}">
      <dsp:nvSpPr>
        <dsp:cNvPr id="0" name=""/>
        <dsp:cNvSpPr/>
      </dsp:nvSpPr>
      <dsp:spPr>
        <a:xfrm>
          <a:off x="0" y="254704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Real-Time Demonstration:</a:t>
          </a:r>
        </a:p>
      </dsp:txBody>
      <dsp:txXfrm>
        <a:off x="29700" y="2576747"/>
        <a:ext cx="6201700" cy="549000"/>
      </dsp:txXfrm>
    </dsp:sp>
    <dsp:sp modelId="{40BF840C-BB21-41B0-832D-A7D861A675F2}">
      <dsp:nvSpPr>
        <dsp:cNvPr id="0" name=""/>
        <dsp:cNvSpPr/>
      </dsp:nvSpPr>
      <dsp:spPr>
        <a:xfrm>
          <a:off x="0" y="3155447"/>
          <a:ext cx="62611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Deployed via Streamlit for quick testing.</a:t>
          </a:r>
        </a:p>
      </dsp:txBody>
      <dsp:txXfrm>
        <a:off x="0" y="3155447"/>
        <a:ext cx="6261100" cy="430560"/>
      </dsp:txXfrm>
    </dsp:sp>
    <dsp:sp modelId="{796454AD-9459-4465-8DB3-94157BE99C14}">
      <dsp:nvSpPr>
        <dsp:cNvPr id="0" name=""/>
        <dsp:cNvSpPr/>
      </dsp:nvSpPr>
      <dsp:spPr>
        <a:xfrm>
          <a:off x="0" y="358600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Potential Improvements:</a:t>
          </a:r>
        </a:p>
      </dsp:txBody>
      <dsp:txXfrm>
        <a:off x="29700" y="3615707"/>
        <a:ext cx="6201700" cy="549000"/>
      </dsp:txXfrm>
    </dsp:sp>
    <dsp:sp modelId="{D45DD866-BE78-473B-8A67-EA664798DCB8}">
      <dsp:nvSpPr>
        <dsp:cNvPr id="0" name=""/>
        <dsp:cNvSpPr/>
      </dsp:nvSpPr>
      <dsp:spPr>
        <a:xfrm>
          <a:off x="0" y="4194407"/>
          <a:ext cx="6261100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Larger dataset for model fine-tuning.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Enhanced preprocessing for low-quality images.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Tuning DeepFace thresholds for specific risk tolerances.</a:t>
          </a:r>
        </a:p>
      </dsp:txBody>
      <dsp:txXfrm>
        <a:off x="0" y="4194407"/>
        <a:ext cx="6261100" cy="126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5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US" dirty="0"/>
              <a:t>Automated KYC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US"/>
              <a:t>Streamlining Identity Verification with OCR and Face Recognition</a:t>
            </a:r>
          </a:p>
        </p:txBody>
      </p:sp>
      <p:pic>
        <p:nvPicPr>
          <p:cNvPr id="25" name="Graphic 24" descr="System">
            <a:extLst>
              <a:ext uri="{FF2B5EF4-FFF2-40B4-BE49-F238E27FC236}">
                <a16:creationId xmlns:a16="http://schemas.microsoft.com/office/drawing/2014/main" id="{66F1A1D3-D626-63F2-1DDE-C1B98EBEA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B94E0-574D-D023-A8CC-1965055D25ED}"/>
              </a:ext>
            </a:extLst>
          </p:cNvPr>
          <p:cNvSpPr txBox="1"/>
          <p:nvPr/>
        </p:nvSpPr>
        <p:spPr>
          <a:xfrm>
            <a:off x="6094412" y="5311350"/>
            <a:ext cx="4965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Toma Radu &amp; Ivan Adrian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07999" cy="426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Financial institutions and service providers need a secure, efficient way to verify customers' identities (KYC).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Objective: Develop a proof-of-concept web application that automates ID scanning, text extraction, and face verification.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Scope: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OCR of Romanian ID cards to retrieve user data.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Face detection on the ID card to isolate the printed face.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3. Face verification between the ID’s face and a live/selfie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Implementation Architecture and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E224E-BFC7-11DC-2B4C-CC0ED3224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03621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t>Key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786C9-AA45-4E98-7635-4DE6BF059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79615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Key Performance Indicators (KPIs)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27670D-F25E-49D5-2812-BD40A538E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84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5A6FB-6979-15B7-30BA-63F3556E9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21687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351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Trebuchet MS</vt:lpstr>
      <vt:lpstr>Berlin</vt:lpstr>
      <vt:lpstr>Automated KYC System</vt:lpstr>
      <vt:lpstr>Problem Statement</vt:lpstr>
      <vt:lpstr>Implementation Architecture and Workflow</vt:lpstr>
      <vt:lpstr>Key Components</vt:lpstr>
      <vt:lpstr>Key Performance Indicators (KPIs)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Radu I Toma</cp:lastModifiedBy>
  <cp:revision>4</cp:revision>
  <dcterms:created xsi:type="dcterms:W3CDTF">2013-01-27T09:14:16Z</dcterms:created>
  <dcterms:modified xsi:type="dcterms:W3CDTF">2025-01-15T07:26:12Z</dcterms:modified>
  <cp:category/>
</cp:coreProperties>
</file>