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B768FE-8A6C-4880-BF6D-F365832EB1E6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F5F-45DF-4230-8643-551B3E42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BCBB2-58F1-481C-B9AC-9A5C6E6D3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0E2C-6BF4-4B52-987B-5EC78B1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4B19-C0BF-4EAD-B3BA-37CA551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32C7-66C9-48EE-880C-1D9706EC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73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4BB7-2F16-4C93-A42E-1D331F48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E2EF-849A-4919-A17F-AF57959D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BEBB-ED69-4F36-A202-22A4867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E222-D0FA-4C77-BE59-FCFB88F4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B003-B70A-410C-B4DA-422B790D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3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18550-A183-4058-9D31-1B4C3E25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3A26E-333C-43B7-9C48-4E9B90209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B45F-B858-418D-AFE7-1E979FD4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F66C-B067-4C59-8DF9-83ECD184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F73C-8240-49E0-8EF4-D588A8B3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3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0FC4-3634-4AFB-8080-8B89C8C6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FE63-BB21-4695-8CA1-F5C405D3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2317-950B-4A64-80F7-898D68D5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CD8-630A-43BF-B7FD-156EC4B9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E9BE-04A4-4B25-8B2C-B7D073BA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4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B3B2-4106-4311-AFCA-EDDAC32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197B-8559-42CF-9A2B-905FBC80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BA90-86BB-4E1B-B39C-1219ADB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D9A0-E0A3-441C-806F-DE44132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41DD-E19C-447C-8DFA-B180C567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91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1F4D-E7F5-4597-B416-3AF8DF82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72BE-9106-4810-A096-69F4B124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A374C-701D-4B39-A217-9989ABBD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DC89-160B-4845-9774-DE00A72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864D-311D-4422-9A13-F327D54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4262-BBDC-497C-A9AB-0198D7CF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3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BEC-78B0-4341-B1CA-CD71A5CA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2B81-B488-4130-8439-95284B14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0DCC-88AA-4CAF-92F2-E52E4B39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6908-F50B-43E9-AB6A-979C19F0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88EE8-CA53-4A1D-B9C1-0873A7FCE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22DC3-B670-4300-857E-64CD8354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BCE20-969B-42A3-A96E-BF256117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E1F94-255C-4D4D-91F3-CC9BB830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79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D722-B6B1-4A31-A487-A827E103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F87E5-B77A-4C87-AEB2-4BD32118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37A6-1B5F-4E7A-B980-B2BC332D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85681-11C4-4622-99E1-2C1FF482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4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DCB34-4048-4F35-B8CB-4ADEEF77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53A92-0BC0-4956-A220-2A84CAA2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68F4-508D-4DBA-A0C9-99D6745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57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EFD9-8D13-480F-AB46-1B61E519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43D-95B7-40D6-BFDA-DF5BE99B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1C12-A479-49E3-BF6D-6E61189D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4ABB-1E15-4A79-A99B-9D6DE59F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12CA-913E-4E87-8336-86D39C7B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0C3A-8F44-4ED3-A467-BCE643F3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E972-2A3F-425E-8D57-30A0DB19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4D50-AB7B-451E-97A0-8BA93575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FE346-809A-4340-A93C-F1CC0E67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429C-6551-4D99-84C0-AD2DF02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5186-9AA6-443E-8F99-AF2617C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E1A7-E9A6-4568-B8AA-4479D46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FC4D-F9AC-4447-8DD7-52E24336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0577-5CE4-4EE0-8C64-891A5B51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34DC-C00E-48C6-A4A4-754AB1F9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0DC4-E734-4438-B61D-F2A17BB49358}" type="datetimeFigureOut">
              <a:rPr lang="en-ID" smtClean="0"/>
              <a:t>17/10/2020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AAE2-8927-49DD-94C9-699C8CD19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A3D2-5EF5-4718-92B6-2E7CD6031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CF3F-92BB-415C-A5D8-5D4281A57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75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Sign 6">
            <a:extLst>
              <a:ext uri="{FF2B5EF4-FFF2-40B4-BE49-F238E27FC236}">
                <a16:creationId xmlns:a16="http://schemas.microsoft.com/office/drawing/2014/main" id="{42685B0D-B090-43C0-8864-E3E745DDCF80}"/>
              </a:ext>
            </a:extLst>
          </p:cNvPr>
          <p:cNvSpPr/>
          <p:nvPr/>
        </p:nvSpPr>
        <p:spPr>
          <a:xfrm>
            <a:off x="8810735" y="4576054"/>
            <a:ext cx="2362609" cy="3685471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Pintu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masuk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B826731-E877-474B-99B9-2B503F59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51" y="5111081"/>
            <a:ext cx="685929" cy="39760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A780715-D15C-4E87-86F2-A15763596FE4}"/>
              </a:ext>
            </a:extLst>
          </p:cNvPr>
          <p:cNvSpPr/>
          <p:nvPr/>
        </p:nvSpPr>
        <p:spPr>
          <a:xfrm>
            <a:off x="4042167" y="4066667"/>
            <a:ext cx="307994" cy="2779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17C78A0-9662-496C-B243-46F07F16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86" y="5111082"/>
            <a:ext cx="685929" cy="3976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B4B4EA-0D38-416A-8920-C53D713C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86" y="4295944"/>
            <a:ext cx="685929" cy="397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34A3E27-65BA-4B06-98A5-7A94FCFD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66" y="4278153"/>
            <a:ext cx="685929" cy="397607"/>
          </a:xfrm>
          <a:prstGeom prst="rect">
            <a:avLst/>
          </a:prstGeom>
        </p:spPr>
      </p:pic>
      <p:sp>
        <p:nvSpPr>
          <p:cNvPr id="82" name="Minus Sign 81">
            <a:extLst>
              <a:ext uri="{FF2B5EF4-FFF2-40B4-BE49-F238E27FC236}">
                <a16:creationId xmlns:a16="http://schemas.microsoft.com/office/drawing/2014/main" id="{9D4D68C7-41E8-477B-A520-09137B2E3444}"/>
              </a:ext>
            </a:extLst>
          </p:cNvPr>
          <p:cNvSpPr/>
          <p:nvPr/>
        </p:nvSpPr>
        <p:spPr>
          <a:xfrm>
            <a:off x="7456257" y="2059111"/>
            <a:ext cx="5446944" cy="2133682"/>
          </a:xfrm>
          <a:prstGeom prst="mathMin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Outdoor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DE731FB-F794-43C8-91A7-64F62CEF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093" y="1352918"/>
            <a:ext cx="685929" cy="3976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B9B2F26-41FC-411B-BF17-63FBA85DD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005" y="526763"/>
            <a:ext cx="685929" cy="39760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150ED04-E8E1-44E9-9A12-994EC1F2A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524" y="2191999"/>
            <a:ext cx="685929" cy="39760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E46D6BB-87D6-459B-90E6-F11DC829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78" y="5861584"/>
            <a:ext cx="685929" cy="39760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BA26DF4-D97C-4912-81FC-2BA0ACB1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60" y="4542571"/>
            <a:ext cx="685929" cy="3976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B68160B-ABA1-4FA9-9A06-0B9329FB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29" y="5843991"/>
            <a:ext cx="685929" cy="39760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FD12F8E3-2D8B-442B-AC11-9B2D367F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50" y="4542570"/>
            <a:ext cx="685929" cy="397607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4984276E-F901-4628-9468-239233BE5D13}"/>
              </a:ext>
            </a:extLst>
          </p:cNvPr>
          <p:cNvSpPr/>
          <p:nvPr/>
        </p:nvSpPr>
        <p:spPr>
          <a:xfrm>
            <a:off x="4102426" y="-2"/>
            <a:ext cx="4080249" cy="28622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Barista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AF03018-850F-4599-BA90-65B798AF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8" y="5111081"/>
            <a:ext cx="1468096" cy="1334423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BD39D47-73B2-49AA-96E0-E782911CF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89" y="60475"/>
            <a:ext cx="1251019" cy="113711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AD419FA-1781-49C1-9F95-9AF606A94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89" y="1725089"/>
            <a:ext cx="1251019" cy="113711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85F31A4-4368-46F8-9B88-DC55E83E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50" y="1294862"/>
            <a:ext cx="685929" cy="397607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1FE29C8-2554-4A91-AC62-14DD72B8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17" y="1781130"/>
            <a:ext cx="685929" cy="39760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F7827E6-57F0-46B6-95CD-D6EA93EB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9" y="1773634"/>
            <a:ext cx="685929" cy="39760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069093C6-E2F9-4D63-BD02-1FCC0A3E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41" y="4220026"/>
            <a:ext cx="685929" cy="397607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4C9C61D5-9C0B-47DF-B897-5F12E8A12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40" y="594968"/>
            <a:ext cx="685929" cy="39760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4CCCADFF-77EE-4DF9-B14D-C6212E4C4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84" y="4178445"/>
            <a:ext cx="685929" cy="39760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17E0596-71FC-4BBE-8B2A-EF4AFA25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02" y="116912"/>
            <a:ext cx="1468096" cy="1334423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C3F177AD-C458-4046-830B-A5EF32232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9" y="5084366"/>
            <a:ext cx="1468096" cy="1334423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6768D683-731F-4621-AF12-9AE25C910A04}"/>
              </a:ext>
            </a:extLst>
          </p:cNvPr>
          <p:cNvSpPr txBox="1"/>
          <p:nvPr/>
        </p:nvSpPr>
        <p:spPr>
          <a:xfrm>
            <a:off x="8473419" y="395606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0660C0F-09DF-4E5F-90DF-C804EF46FAC7}"/>
              </a:ext>
            </a:extLst>
          </p:cNvPr>
          <p:cNvSpPr txBox="1"/>
          <p:nvPr/>
        </p:nvSpPr>
        <p:spPr>
          <a:xfrm>
            <a:off x="10920906" y="478636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000060A-10ED-4E7A-B207-C0BBB3A9FAF6}"/>
              </a:ext>
            </a:extLst>
          </p:cNvPr>
          <p:cNvSpPr txBox="1"/>
          <p:nvPr/>
        </p:nvSpPr>
        <p:spPr>
          <a:xfrm>
            <a:off x="8463976" y="480108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1B8492A-73F2-4435-985E-600719D2DFF0}"/>
              </a:ext>
            </a:extLst>
          </p:cNvPr>
          <p:cNvSpPr txBox="1"/>
          <p:nvPr/>
        </p:nvSpPr>
        <p:spPr>
          <a:xfrm>
            <a:off x="10931094" y="388200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6E9697D-5ECA-4596-BE70-0457C1CA6787}"/>
              </a:ext>
            </a:extLst>
          </p:cNvPr>
          <p:cNvSpPr txBox="1"/>
          <p:nvPr/>
        </p:nvSpPr>
        <p:spPr>
          <a:xfrm>
            <a:off x="8703224" y="210466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4C43227-3967-49A5-9A0F-3501BFC1C9C9}"/>
              </a:ext>
            </a:extLst>
          </p:cNvPr>
          <p:cNvSpPr txBox="1"/>
          <p:nvPr/>
        </p:nvSpPr>
        <p:spPr>
          <a:xfrm>
            <a:off x="11295505" y="192036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1B47CF7-CE25-48A1-BFFE-08E39F2D0977}"/>
              </a:ext>
            </a:extLst>
          </p:cNvPr>
          <p:cNvSpPr txBox="1"/>
          <p:nvPr/>
        </p:nvSpPr>
        <p:spPr>
          <a:xfrm>
            <a:off x="8690457" y="1033764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4C899CA-7E5B-4A1B-993D-C2E0703304CC}"/>
              </a:ext>
            </a:extLst>
          </p:cNvPr>
          <p:cNvSpPr txBox="1"/>
          <p:nvPr/>
        </p:nvSpPr>
        <p:spPr>
          <a:xfrm>
            <a:off x="11300645" y="108172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598DBCB-D07A-4106-9762-36011EEAFE04}"/>
              </a:ext>
            </a:extLst>
          </p:cNvPr>
          <p:cNvSpPr txBox="1"/>
          <p:nvPr/>
        </p:nvSpPr>
        <p:spPr>
          <a:xfrm>
            <a:off x="8702744" y="45354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8FAD262-8198-4FC7-9CFB-2161821C3F8D}"/>
              </a:ext>
            </a:extLst>
          </p:cNvPr>
          <p:cNvSpPr txBox="1"/>
          <p:nvPr/>
        </p:nvSpPr>
        <p:spPr>
          <a:xfrm>
            <a:off x="11205711" y="28305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D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44CF355-F7B8-4B4C-BA73-5FC9DA549544}"/>
              </a:ext>
            </a:extLst>
          </p:cNvPr>
          <p:cNvSpPr txBox="1"/>
          <p:nvPr/>
        </p:nvSpPr>
        <p:spPr>
          <a:xfrm>
            <a:off x="-1481010" y="7896"/>
            <a:ext cx="12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Exprezza</a:t>
            </a:r>
            <a:endParaRPr lang="en-ID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653A81-4C40-4B74-8FED-882562EB8604}"/>
              </a:ext>
            </a:extLst>
          </p:cNvPr>
          <p:cNvSpPr/>
          <p:nvPr/>
        </p:nvSpPr>
        <p:spPr>
          <a:xfrm rot="16200000">
            <a:off x="-3069066" y="3089985"/>
            <a:ext cx="6850105" cy="685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Smoking Room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094D42E-1773-42C0-B384-7345267B2061}"/>
              </a:ext>
            </a:extLst>
          </p:cNvPr>
          <p:cNvSpPr/>
          <p:nvPr/>
        </p:nvSpPr>
        <p:spPr>
          <a:xfrm>
            <a:off x="7535478" y="4078223"/>
            <a:ext cx="307994" cy="2779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Dinding</a:t>
            </a:r>
            <a:endParaRPr 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BE90018-1C52-4CB2-AEE9-F46012B3ADC8}"/>
              </a:ext>
            </a:extLst>
          </p:cNvPr>
          <p:cNvSpPr txBox="1"/>
          <p:nvPr/>
        </p:nvSpPr>
        <p:spPr>
          <a:xfrm>
            <a:off x="4859151" y="548186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D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8E17266-7A34-4C8F-BA27-15A6AC848DEE}"/>
              </a:ext>
            </a:extLst>
          </p:cNvPr>
          <p:cNvSpPr txBox="1"/>
          <p:nvPr/>
        </p:nvSpPr>
        <p:spPr>
          <a:xfrm>
            <a:off x="6545386" y="5480380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D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E6369E9-9968-4076-B944-EC4353B64FF6}"/>
              </a:ext>
            </a:extLst>
          </p:cNvPr>
          <p:cNvSpPr txBox="1"/>
          <p:nvPr/>
        </p:nvSpPr>
        <p:spPr>
          <a:xfrm>
            <a:off x="4890750" y="417722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D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963BCD-E9E2-4E18-99C8-6C53C80E0073}"/>
              </a:ext>
            </a:extLst>
          </p:cNvPr>
          <p:cNvSpPr txBox="1"/>
          <p:nvPr/>
        </p:nvSpPr>
        <p:spPr>
          <a:xfrm>
            <a:off x="6608669" y="4206720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D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832E95E-B4C0-43B6-93A1-1552B5E767F6}"/>
              </a:ext>
            </a:extLst>
          </p:cNvPr>
          <p:cNvSpPr txBox="1"/>
          <p:nvPr/>
        </p:nvSpPr>
        <p:spPr>
          <a:xfrm>
            <a:off x="1217320" y="553099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D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51FA7C-189C-4B8A-8CEB-9274140D2D6B}"/>
              </a:ext>
            </a:extLst>
          </p:cNvPr>
          <p:cNvSpPr txBox="1"/>
          <p:nvPr/>
        </p:nvSpPr>
        <p:spPr>
          <a:xfrm>
            <a:off x="2801222" y="556691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ID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4534693-8D38-426C-B232-1142151DC394}"/>
              </a:ext>
            </a:extLst>
          </p:cNvPr>
          <p:cNvSpPr txBox="1"/>
          <p:nvPr/>
        </p:nvSpPr>
        <p:spPr>
          <a:xfrm>
            <a:off x="1185979" y="389355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  <a:endParaRPr lang="en-ID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1874E97-3957-43AD-9FBF-C8B26A34D1EB}"/>
              </a:ext>
            </a:extLst>
          </p:cNvPr>
          <p:cNvSpPr txBox="1"/>
          <p:nvPr/>
        </p:nvSpPr>
        <p:spPr>
          <a:xfrm>
            <a:off x="2822466" y="3926612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en-ID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111CE5F-B493-427E-A0D6-8ADB503BDB02}"/>
              </a:ext>
            </a:extLst>
          </p:cNvPr>
          <p:cNvSpPr txBox="1"/>
          <p:nvPr/>
        </p:nvSpPr>
        <p:spPr>
          <a:xfrm>
            <a:off x="1310228" y="152565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endParaRPr lang="en-ID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01E9D8-27D3-43B3-9C5E-EF8AE3B536F5}"/>
              </a:ext>
            </a:extLst>
          </p:cNvPr>
          <p:cNvSpPr txBox="1"/>
          <p:nvPr/>
        </p:nvSpPr>
        <p:spPr>
          <a:xfrm>
            <a:off x="3012821" y="150780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D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BA676D-664B-4DB1-B000-91D5A3C1F0A3}"/>
              </a:ext>
            </a:extLst>
          </p:cNvPr>
          <p:cNvSpPr txBox="1"/>
          <p:nvPr/>
        </p:nvSpPr>
        <p:spPr>
          <a:xfrm>
            <a:off x="3043305" y="59496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endParaRPr lang="en-ID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B2C38E-8958-47C4-9764-987A03EEC64F}"/>
              </a:ext>
            </a:extLst>
          </p:cNvPr>
          <p:cNvSpPr txBox="1"/>
          <p:nvPr/>
        </p:nvSpPr>
        <p:spPr>
          <a:xfrm>
            <a:off x="1345507" y="317744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51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nus Sign 4">
            <a:extLst>
              <a:ext uri="{FF2B5EF4-FFF2-40B4-BE49-F238E27FC236}">
                <a16:creationId xmlns:a16="http://schemas.microsoft.com/office/drawing/2014/main" id="{B1ADC6ED-4633-4C5B-A43C-D1A577419F84}"/>
              </a:ext>
            </a:extLst>
          </p:cNvPr>
          <p:cNvSpPr/>
          <p:nvPr/>
        </p:nvSpPr>
        <p:spPr>
          <a:xfrm>
            <a:off x="1594065" y="4179284"/>
            <a:ext cx="2366691" cy="4277070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Pintu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masuk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/Lt.1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45FA5-927E-4988-934B-9A3E94B683D9}"/>
              </a:ext>
            </a:extLst>
          </p:cNvPr>
          <p:cNvSpPr/>
          <p:nvPr/>
        </p:nvSpPr>
        <p:spPr>
          <a:xfrm>
            <a:off x="1313865" y="8998"/>
            <a:ext cx="3346629" cy="16662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Barista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79BA4C-11DE-4E51-A5D1-198497642735}"/>
              </a:ext>
            </a:extLst>
          </p:cNvPr>
          <p:cNvSpPr/>
          <p:nvPr/>
        </p:nvSpPr>
        <p:spPr>
          <a:xfrm>
            <a:off x="5863625" y="0"/>
            <a:ext cx="433609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4DD2457-5D03-41D3-A8A3-BE44E71A8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61" y="3910116"/>
            <a:ext cx="928706" cy="5383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E5182C-5BA4-4351-A922-9654B81A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96" y="2738960"/>
            <a:ext cx="901978" cy="5228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CC1683-D960-4621-8DF8-C1A95E9C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" y="1876104"/>
            <a:ext cx="1647238" cy="118444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DFD946C-3932-48F3-8B47-95B09369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0" y="4179285"/>
            <a:ext cx="1647238" cy="11844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8450AF1-3D81-4F3D-AC13-64697EC8A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19" y="4179284"/>
            <a:ext cx="1647238" cy="11844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9C59A39-7ECA-47E4-AFB8-E7CFE2D28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62" y="1875361"/>
            <a:ext cx="1647238" cy="118444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C1917B4-3C01-4826-8D07-53EB32E1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56" y="1455736"/>
            <a:ext cx="1647238" cy="118444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82B2008-E8FA-4ECB-A509-580D1F0FA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96" y="128925"/>
            <a:ext cx="1468096" cy="133442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4B425E0-49AF-4B57-B204-F44A3B14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78" y="3083573"/>
            <a:ext cx="1468096" cy="13344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77614EC-38FF-4776-956D-AD605FED2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57" y="5493468"/>
            <a:ext cx="1647238" cy="1184443"/>
          </a:xfrm>
          <a:prstGeom prst="rect">
            <a:avLst/>
          </a:prstGeom>
        </p:spPr>
      </p:pic>
      <p:sp>
        <p:nvSpPr>
          <p:cNvPr id="76" name="L-Shape 75">
            <a:extLst>
              <a:ext uri="{FF2B5EF4-FFF2-40B4-BE49-F238E27FC236}">
                <a16:creationId xmlns:a16="http://schemas.microsoft.com/office/drawing/2014/main" id="{495D84A6-E686-4A12-BB0A-1F616088DD96}"/>
              </a:ext>
            </a:extLst>
          </p:cNvPr>
          <p:cNvSpPr/>
          <p:nvPr/>
        </p:nvSpPr>
        <p:spPr>
          <a:xfrm rot="5400000">
            <a:off x="10597528" y="1932495"/>
            <a:ext cx="869601" cy="2319343"/>
          </a:xfrm>
          <a:prstGeom prst="corne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1FC9B4-6755-41B1-9BCB-7E29B2223108}"/>
              </a:ext>
            </a:extLst>
          </p:cNvPr>
          <p:cNvSpPr txBox="1"/>
          <p:nvPr/>
        </p:nvSpPr>
        <p:spPr>
          <a:xfrm>
            <a:off x="10140664" y="2560353"/>
            <a:ext cx="188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Dinding</a:t>
            </a:r>
            <a:endParaRPr lang="en-ID" sz="28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F4F7E38-0E8E-46D6-B963-1DEE801C18B6}"/>
              </a:ext>
            </a:extLst>
          </p:cNvPr>
          <p:cNvSpPr/>
          <p:nvPr/>
        </p:nvSpPr>
        <p:spPr>
          <a:xfrm rot="10800000" flipH="1" flipV="1">
            <a:off x="9853845" y="3910116"/>
            <a:ext cx="2331508" cy="908216"/>
          </a:xfrm>
          <a:prstGeom prst="corner">
            <a:avLst>
              <a:gd name="adj1" fmla="val 50913"/>
              <a:gd name="adj2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7D4E0FC-C466-454A-A95A-92A213A1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87" y="2560731"/>
            <a:ext cx="901978" cy="52284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D706CE1-B9FD-4CDD-ACAD-AAC1D9EF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81" y="3856230"/>
            <a:ext cx="1647238" cy="118444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90AD3F6-112F-401F-8A64-7FE57A16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25" y="467724"/>
            <a:ext cx="1647238" cy="118444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195F37D-5848-4DEC-B2B8-8FBC1F4503CD}"/>
              </a:ext>
            </a:extLst>
          </p:cNvPr>
          <p:cNvSpPr txBox="1"/>
          <p:nvPr/>
        </p:nvSpPr>
        <p:spPr>
          <a:xfrm>
            <a:off x="-1550193" y="-55741"/>
            <a:ext cx="12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GH Corner </a:t>
            </a:r>
            <a:endParaRPr lang="en-ID" b="1" dirty="0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0665EFA9-6F67-4AA2-87E6-5FF525BD24CC}"/>
              </a:ext>
            </a:extLst>
          </p:cNvPr>
          <p:cNvSpPr/>
          <p:nvPr/>
        </p:nvSpPr>
        <p:spPr>
          <a:xfrm>
            <a:off x="7595826" y="4251741"/>
            <a:ext cx="2188445" cy="4277070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Lt.2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34D92B-79E6-4D2A-BCAE-087EE2D427C5}"/>
              </a:ext>
            </a:extLst>
          </p:cNvPr>
          <p:cNvSpPr txBox="1"/>
          <p:nvPr/>
        </p:nvSpPr>
        <p:spPr>
          <a:xfrm>
            <a:off x="4709453" y="425133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7665A0-C046-4D17-9C32-59ADD67999C8}"/>
              </a:ext>
            </a:extLst>
          </p:cNvPr>
          <p:cNvSpPr txBox="1"/>
          <p:nvPr/>
        </p:nvSpPr>
        <p:spPr>
          <a:xfrm>
            <a:off x="2685172" y="367719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BF67FA-02DF-4881-9F0F-9C21A1848E53}"/>
              </a:ext>
            </a:extLst>
          </p:cNvPr>
          <p:cNvSpPr txBox="1"/>
          <p:nvPr/>
        </p:nvSpPr>
        <p:spPr>
          <a:xfrm>
            <a:off x="875705" y="4233330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F95370-01EE-44C1-A890-46FAF093C014}"/>
              </a:ext>
            </a:extLst>
          </p:cNvPr>
          <p:cNvSpPr txBox="1"/>
          <p:nvPr/>
        </p:nvSpPr>
        <p:spPr>
          <a:xfrm>
            <a:off x="744472" y="192036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D6D3CF-A264-4529-A576-4E8995341010}"/>
              </a:ext>
            </a:extLst>
          </p:cNvPr>
          <p:cNvSpPr txBox="1"/>
          <p:nvPr/>
        </p:nvSpPr>
        <p:spPr>
          <a:xfrm>
            <a:off x="2715640" y="2472700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C382FB-9D04-4F14-9E46-9CD9419CBC1C}"/>
              </a:ext>
            </a:extLst>
          </p:cNvPr>
          <p:cNvSpPr txBox="1"/>
          <p:nvPr/>
        </p:nvSpPr>
        <p:spPr>
          <a:xfrm>
            <a:off x="4745508" y="192036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B64FA5-057E-4DF6-9BC8-0CFCD611ABAA}"/>
              </a:ext>
            </a:extLst>
          </p:cNvPr>
          <p:cNvSpPr txBox="1"/>
          <p:nvPr/>
        </p:nvSpPr>
        <p:spPr>
          <a:xfrm>
            <a:off x="10696275" y="553228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9A94A1-C6C9-471C-973A-76AE9620893C}"/>
              </a:ext>
            </a:extLst>
          </p:cNvPr>
          <p:cNvSpPr txBox="1"/>
          <p:nvPr/>
        </p:nvSpPr>
        <p:spPr>
          <a:xfrm>
            <a:off x="7318125" y="391011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BA00B1-D21C-4DD6-8F07-8CB02C2A93B8}"/>
              </a:ext>
            </a:extLst>
          </p:cNvPr>
          <p:cNvSpPr txBox="1"/>
          <p:nvPr/>
        </p:nvSpPr>
        <p:spPr>
          <a:xfrm>
            <a:off x="11114613" y="3569128"/>
            <a:ext cx="7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8642580-9AC1-462E-8BF8-DC0FE6444EEF}"/>
              </a:ext>
            </a:extLst>
          </p:cNvPr>
          <p:cNvSpPr txBox="1"/>
          <p:nvPr/>
        </p:nvSpPr>
        <p:spPr>
          <a:xfrm>
            <a:off x="7503497" y="234649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D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FDA290-0B51-4A3D-A212-091E0A5D36ED}"/>
              </a:ext>
            </a:extLst>
          </p:cNvPr>
          <p:cNvSpPr txBox="1"/>
          <p:nvPr/>
        </p:nvSpPr>
        <p:spPr>
          <a:xfrm>
            <a:off x="10514723" y="155605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D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113C3D-A4E3-4531-AB00-9394C460F084}"/>
              </a:ext>
            </a:extLst>
          </p:cNvPr>
          <p:cNvSpPr txBox="1"/>
          <p:nvPr/>
        </p:nvSpPr>
        <p:spPr>
          <a:xfrm>
            <a:off x="7124828" y="543342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D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A88465-C95D-479C-8159-A06A2649D7CD}"/>
              </a:ext>
            </a:extLst>
          </p:cNvPr>
          <p:cNvSpPr txBox="1"/>
          <p:nvPr/>
        </p:nvSpPr>
        <p:spPr>
          <a:xfrm>
            <a:off x="10576393" y="636102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11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AD097-B80B-46B8-8A75-2056039314C3}"/>
              </a:ext>
            </a:extLst>
          </p:cNvPr>
          <p:cNvSpPr txBox="1"/>
          <p:nvPr/>
        </p:nvSpPr>
        <p:spPr>
          <a:xfrm>
            <a:off x="-1564640" y="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Raza Kopi</a:t>
            </a:r>
            <a:endParaRPr lang="en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7B580-AB2B-4933-97E7-AF5F4D8E926C}"/>
              </a:ext>
            </a:extLst>
          </p:cNvPr>
          <p:cNvSpPr/>
          <p:nvPr/>
        </p:nvSpPr>
        <p:spPr>
          <a:xfrm>
            <a:off x="777815" y="-16661"/>
            <a:ext cx="3470240" cy="13480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Barista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A6FCF8D3-2878-4FB8-8FE6-CB52CE16F070}"/>
              </a:ext>
            </a:extLst>
          </p:cNvPr>
          <p:cNvSpPr/>
          <p:nvPr/>
        </p:nvSpPr>
        <p:spPr>
          <a:xfrm>
            <a:off x="1111919" y="4207783"/>
            <a:ext cx="2366691" cy="4277070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Pintu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masuk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/Lt.1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D522023-6256-47EC-BFFF-31939D6D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912" y="2733508"/>
            <a:ext cx="633163" cy="367020"/>
          </a:xfrm>
          <a:prstGeom prst="rect">
            <a:avLst/>
          </a:prstGeom>
        </p:spPr>
      </p:pic>
      <p:sp>
        <p:nvSpPr>
          <p:cNvPr id="68" name="L-Shape 67">
            <a:extLst>
              <a:ext uri="{FF2B5EF4-FFF2-40B4-BE49-F238E27FC236}">
                <a16:creationId xmlns:a16="http://schemas.microsoft.com/office/drawing/2014/main" id="{3D7C97FD-BC75-4AA1-A907-96D0FC05D2BB}"/>
              </a:ext>
            </a:extLst>
          </p:cNvPr>
          <p:cNvSpPr/>
          <p:nvPr/>
        </p:nvSpPr>
        <p:spPr>
          <a:xfrm rot="5400000">
            <a:off x="8706376" y="1364202"/>
            <a:ext cx="887207" cy="2430895"/>
          </a:xfrm>
          <a:prstGeom prst="corner">
            <a:avLst>
              <a:gd name="adj1" fmla="val 50000"/>
              <a:gd name="adj2" fmla="val 4604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E972E1-30AF-4644-BE3E-F817EBF80D0D}"/>
              </a:ext>
            </a:extLst>
          </p:cNvPr>
          <p:cNvSpPr/>
          <p:nvPr/>
        </p:nvSpPr>
        <p:spPr>
          <a:xfrm>
            <a:off x="4687614" y="-16661"/>
            <a:ext cx="43360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270B8E3-70EB-495F-ADCF-13AB5326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42" y="3406205"/>
            <a:ext cx="633163" cy="3670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F9302C-C35A-425F-AD5C-97B5881E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8" y="2074547"/>
            <a:ext cx="635183" cy="36819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4B3B6E6-9D37-43BA-BC10-3D5EFCF8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232" y="3381571"/>
            <a:ext cx="633163" cy="36702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02740B5-056F-48F2-94D6-684A4B2B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53" y="3707794"/>
            <a:ext cx="633163" cy="3670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AF61E14-0535-4797-B79B-737502DB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05" y="2801348"/>
            <a:ext cx="633163" cy="36702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A3BDB07-AFD2-4013-9322-95919EE1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8" y="1745601"/>
            <a:ext cx="1104408" cy="79412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0FCBD8E-E179-48EA-9F5D-41D93234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76" y="3107971"/>
            <a:ext cx="1104408" cy="79412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E3E2351-58BC-4C6E-B71C-F5C67469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7" y="4464523"/>
            <a:ext cx="1104408" cy="79412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A0F070C7-D3D3-4AFF-9F21-94B4E7208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42" y="4346579"/>
            <a:ext cx="1108571" cy="100763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F542D63-05F6-4798-9274-74B5DE09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88" y="1655853"/>
            <a:ext cx="1108571" cy="100763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E888012-3AAA-45B4-8F29-902645AE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62" y="2579649"/>
            <a:ext cx="1108571" cy="100763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674F82C-B559-4521-9CFF-3260B9BA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25" y="5723133"/>
            <a:ext cx="633163" cy="36702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AEA641F-031B-4310-90C1-4A4AF2B08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00" y="4030885"/>
            <a:ext cx="633163" cy="36702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E0BA757-E693-45F1-B750-55914D9C3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12" y="4493635"/>
            <a:ext cx="1104408" cy="79412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5D7B2C4-06DF-4C34-8576-748D7EB0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29" y="6063877"/>
            <a:ext cx="1104408" cy="794123"/>
          </a:xfrm>
          <a:prstGeom prst="rect">
            <a:avLst/>
          </a:prstGeom>
        </p:spPr>
      </p:pic>
      <p:sp>
        <p:nvSpPr>
          <p:cNvPr id="132" name="L-Shape 131">
            <a:extLst>
              <a:ext uri="{FF2B5EF4-FFF2-40B4-BE49-F238E27FC236}">
                <a16:creationId xmlns:a16="http://schemas.microsoft.com/office/drawing/2014/main" id="{157F2B36-B7D3-44DF-9DF7-D9B1C8E4023C}"/>
              </a:ext>
            </a:extLst>
          </p:cNvPr>
          <p:cNvSpPr/>
          <p:nvPr/>
        </p:nvSpPr>
        <p:spPr>
          <a:xfrm rot="10800000" flipH="1" flipV="1">
            <a:off x="10365428" y="3582027"/>
            <a:ext cx="1821795" cy="815067"/>
          </a:xfrm>
          <a:prstGeom prst="corner">
            <a:avLst>
              <a:gd name="adj1" fmla="val 51540"/>
              <a:gd name="adj2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4" name="L-Shape 133">
            <a:extLst>
              <a:ext uri="{FF2B5EF4-FFF2-40B4-BE49-F238E27FC236}">
                <a16:creationId xmlns:a16="http://schemas.microsoft.com/office/drawing/2014/main" id="{9C6A6CAF-CFB8-49FD-B058-AF72D99AE1DD}"/>
              </a:ext>
            </a:extLst>
          </p:cNvPr>
          <p:cNvSpPr/>
          <p:nvPr/>
        </p:nvSpPr>
        <p:spPr>
          <a:xfrm rot="5400000">
            <a:off x="10805362" y="1696112"/>
            <a:ext cx="941929" cy="1821793"/>
          </a:xfrm>
          <a:prstGeom prst="corne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D96573C-0CF0-4B3C-BA99-8FFE7194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248" y="3240463"/>
            <a:ext cx="633163" cy="36702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698FB038-3EF2-431A-9B73-58D414A7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61" y="4008881"/>
            <a:ext cx="633163" cy="36702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48F122A-FFD2-4586-9979-756B0812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42" y="2755083"/>
            <a:ext cx="633163" cy="36702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ABD5A5B-4317-4A81-AB57-EFE8117E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41" y="4061817"/>
            <a:ext cx="633163" cy="36702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AD0DD47-AA4D-4D7B-8F15-C10FC796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31" y="5632059"/>
            <a:ext cx="633163" cy="36702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F26FD19-D300-4AB2-8753-0ED5B2C0D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32" y="3914252"/>
            <a:ext cx="633163" cy="367020"/>
          </a:xfrm>
          <a:prstGeom prst="rect">
            <a:avLst/>
          </a:prstGeom>
        </p:spPr>
      </p:pic>
      <p:sp>
        <p:nvSpPr>
          <p:cNvPr id="148" name="Minus Sign 147">
            <a:extLst>
              <a:ext uri="{FF2B5EF4-FFF2-40B4-BE49-F238E27FC236}">
                <a16:creationId xmlns:a16="http://schemas.microsoft.com/office/drawing/2014/main" id="{10C9B304-929D-4E97-ACBC-9EB19ACCF9C2}"/>
              </a:ext>
            </a:extLst>
          </p:cNvPr>
          <p:cNvSpPr/>
          <p:nvPr/>
        </p:nvSpPr>
        <p:spPr>
          <a:xfrm>
            <a:off x="7730797" y="4192391"/>
            <a:ext cx="2188445" cy="4277070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Lt.2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BC5CE1-8D9F-472C-8667-C15504FB1A76}"/>
              </a:ext>
            </a:extLst>
          </p:cNvPr>
          <p:cNvSpPr txBox="1"/>
          <p:nvPr/>
        </p:nvSpPr>
        <p:spPr>
          <a:xfrm>
            <a:off x="10087174" y="2069767"/>
            <a:ext cx="15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Dinding</a:t>
            </a:r>
            <a:endParaRPr lang="en-ID" sz="28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E56C01F-96A5-4265-AAB3-EC544A8D828B}"/>
              </a:ext>
            </a:extLst>
          </p:cNvPr>
          <p:cNvSpPr/>
          <p:nvPr/>
        </p:nvSpPr>
        <p:spPr>
          <a:xfrm>
            <a:off x="5121223" y="2555047"/>
            <a:ext cx="1808582" cy="403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00E6FB2F-7929-4290-8EA6-A0AAE4B6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62" y="2053764"/>
            <a:ext cx="633163" cy="36702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5CCCD0E0-E906-4534-827A-7E9E664F7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94" y="708010"/>
            <a:ext cx="633163" cy="36702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BCB32AE-5F2A-4AB4-9E46-B2C6D77C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3" y="1476779"/>
            <a:ext cx="633163" cy="36702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C8B65E74-C745-44E3-AAC5-F1C443AA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85" y="699027"/>
            <a:ext cx="633163" cy="36702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1FC8AE1-727B-440F-BFD4-8B58123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13" y="1480602"/>
            <a:ext cx="633163" cy="36702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64461753-C863-4DAF-A809-5D0346AA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94" y="1552375"/>
            <a:ext cx="633163" cy="36702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87838672-5E56-47BC-BB91-7E622D19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29" y="1560615"/>
            <a:ext cx="633163" cy="36702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DCB02FA6-DCB9-49CE-98AA-1DC615E9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1" y="1578718"/>
            <a:ext cx="633163" cy="367020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86AE758B-E36E-4244-84A9-ED1B42CE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43" y="1585515"/>
            <a:ext cx="633163" cy="367020"/>
          </a:xfrm>
          <a:prstGeom prst="rect">
            <a:avLst/>
          </a:prstGeom>
        </p:spPr>
      </p:pic>
      <p:sp>
        <p:nvSpPr>
          <p:cNvPr id="178" name="Minus Sign 177">
            <a:extLst>
              <a:ext uri="{FF2B5EF4-FFF2-40B4-BE49-F238E27FC236}">
                <a16:creationId xmlns:a16="http://schemas.microsoft.com/office/drawing/2014/main" id="{2E5FB01F-FF62-4BBC-8E68-92FD9E3009BD}"/>
              </a:ext>
            </a:extLst>
          </p:cNvPr>
          <p:cNvSpPr/>
          <p:nvPr/>
        </p:nvSpPr>
        <p:spPr>
          <a:xfrm>
            <a:off x="3863972" y="-1235574"/>
            <a:ext cx="9587867" cy="2977344"/>
          </a:xfrm>
          <a:prstGeom prst="mathMinus">
            <a:avLst>
              <a:gd name="adj1" fmla="val 181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Outdoor</a:t>
            </a:r>
            <a:endParaRPr lang="en-ID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1A3959B-A4F2-410F-861E-5457C21FA40B}"/>
              </a:ext>
            </a:extLst>
          </p:cNvPr>
          <p:cNvSpPr txBox="1"/>
          <p:nvPr/>
        </p:nvSpPr>
        <p:spPr>
          <a:xfrm>
            <a:off x="3525276" y="463319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54F119-2C5F-4328-8E48-7A311DB2EF2C}"/>
              </a:ext>
            </a:extLst>
          </p:cNvPr>
          <p:cNvSpPr txBox="1"/>
          <p:nvPr/>
        </p:nvSpPr>
        <p:spPr>
          <a:xfrm>
            <a:off x="690573" y="4383912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8B8B0D-F928-4299-83C5-F15F1CB2D307}"/>
              </a:ext>
            </a:extLst>
          </p:cNvPr>
          <p:cNvSpPr txBox="1"/>
          <p:nvPr/>
        </p:nvSpPr>
        <p:spPr>
          <a:xfrm>
            <a:off x="3731181" y="3038480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416C6D7-5259-47FC-8206-D6313F79F7EE}"/>
              </a:ext>
            </a:extLst>
          </p:cNvPr>
          <p:cNvSpPr txBox="1"/>
          <p:nvPr/>
        </p:nvSpPr>
        <p:spPr>
          <a:xfrm>
            <a:off x="2200310" y="253642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FA377A-D0B1-4FD3-B4CD-118C6F7C527D}"/>
              </a:ext>
            </a:extLst>
          </p:cNvPr>
          <p:cNvSpPr txBox="1"/>
          <p:nvPr/>
        </p:nvSpPr>
        <p:spPr>
          <a:xfrm>
            <a:off x="712429" y="169246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5661C59-661B-465F-96A1-6322CA2B9A4B}"/>
              </a:ext>
            </a:extLst>
          </p:cNvPr>
          <p:cNvSpPr txBox="1"/>
          <p:nvPr/>
        </p:nvSpPr>
        <p:spPr>
          <a:xfrm>
            <a:off x="3691131" y="194573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F0AAC02-6E2D-4229-ACE5-CE1D588C95A6}"/>
              </a:ext>
            </a:extLst>
          </p:cNvPr>
          <p:cNvSpPr txBox="1"/>
          <p:nvPr/>
        </p:nvSpPr>
        <p:spPr>
          <a:xfrm>
            <a:off x="5770563" y="6008168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D355DD-1026-426A-B4EC-3F26A93FDB3D}"/>
              </a:ext>
            </a:extLst>
          </p:cNvPr>
          <p:cNvSpPr txBox="1"/>
          <p:nvPr/>
        </p:nvSpPr>
        <p:spPr>
          <a:xfrm>
            <a:off x="5607532" y="540909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16FEF0F-52B9-47BB-8EB5-36F2EF2955C6}"/>
              </a:ext>
            </a:extLst>
          </p:cNvPr>
          <p:cNvSpPr txBox="1"/>
          <p:nvPr/>
        </p:nvSpPr>
        <p:spPr>
          <a:xfrm>
            <a:off x="6519232" y="543052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D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2EDCF53-A1DB-4397-840B-46A81767D22F}"/>
              </a:ext>
            </a:extLst>
          </p:cNvPr>
          <p:cNvSpPr txBox="1"/>
          <p:nvPr/>
        </p:nvSpPr>
        <p:spPr>
          <a:xfrm>
            <a:off x="5710826" y="446839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D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10B12A-6DEC-4F18-AA08-61FE26510F48}"/>
              </a:ext>
            </a:extLst>
          </p:cNvPr>
          <p:cNvSpPr txBox="1"/>
          <p:nvPr/>
        </p:nvSpPr>
        <p:spPr>
          <a:xfrm>
            <a:off x="5534618" y="368016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D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7333C88-D0E8-4A6F-875D-D199837ACC99}"/>
              </a:ext>
            </a:extLst>
          </p:cNvPr>
          <p:cNvSpPr txBox="1"/>
          <p:nvPr/>
        </p:nvSpPr>
        <p:spPr>
          <a:xfrm>
            <a:off x="6413368" y="3829994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D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E8EC11B-44AE-4361-9F1B-4D14EB211686}"/>
              </a:ext>
            </a:extLst>
          </p:cNvPr>
          <p:cNvSpPr txBox="1"/>
          <p:nvPr/>
        </p:nvSpPr>
        <p:spPr>
          <a:xfrm>
            <a:off x="8678269" y="369889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D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C90190E-B35E-4C7E-9EA1-C1A252B2561E}"/>
              </a:ext>
            </a:extLst>
          </p:cNvPr>
          <p:cNvSpPr txBox="1"/>
          <p:nvPr/>
        </p:nvSpPr>
        <p:spPr>
          <a:xfrm>
            <a:off x="9690913" y="376020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D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A7F49E-80CE-4A92-8425-49143BB342EF}"/>
              </a:ext>
            </a:extLst>
          </p:cNvPr>
          <p:cNvSpPr txBox="1"/>
          <p:nvPr/>
        </p:nvSpPr>
        <p:spPr>
          <a:xfrm>
            <a:off x="11366702" y="313405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ID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B886A96-5CDC-43DF-8FB8-6023F754B3E8}"/>
              </a:ext>
            </a:extLst>
          </p:cNvPr>
          <p:cNvSpPr txBox="1"/>
          <p:nvPr/>
        </p:nvSpPr>
        <p:spPr>
          <a:xfrm>
            <a:off x="5560358" y="301002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  <a:endParaRPr lang="en-ID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EAFDAAD-8B32-4579-844B-40F7EE8DEE4A}"/>
              </a:ext>
            </a:extLst>
          </p:cNvPr>
          <p:cNvSpPr txBox="1"/>
          <p:nvPr/>
        </p:nvSpPr>
        <p:spPr>
          <a:xfrm>
            <a:off x="6384385" y="317218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en-ID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B01F8-D7FB-4395-BBD3-863CF37A263C}"/>
              </a:ext>
            </a:extLst>
          </p:cNvPr>
          <p:cNvSpPr txBox="1"/>
          <p:nvPr/>
        </p:nvSpPr>
        <p:spPr>
          <a:xfrm>
            <a:off x="8753080" y="288308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endParaRPr lang="en-ID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852ECC0-9E37-4C38-AC85-67D9BC74CBFB}"/>
              </a:ext>
            </a:extLst>
          </p:cNvPr>
          <p:cNvSpPr txBox="1"/>
          <p:nvPr/>
        </p:nvSpPr>
        <p:spPr>
          <a:xfrm>
            <a:off x="9609213" y="2527617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D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922753E-C956-4390-AFBC-A5621416FA3F}"/>
              </a:ext>
            </a:extLst>
          </p:cNvPr>
          <p:cNvSpPr txBox="1"/>
          <p:nvPr/>
        </p:nvSpPr>
        <p:spPr>
          <a:xfrm>
            <a:off x="5394607" y="184742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endParaRPr lang="en-ID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7A170F3-20D5-42DF-9C30-80BA3C720C75}"/>
              </a:ext>
            </a:extLst>
          </p:cNvPr>
          <p:cNvSpPr txBox="1"/>
          <p:nvPr/>
        </p:nvSpPr>
        <p:spPr>
          <a:xfrm>
            <a:off x="11337251" y="252800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endParaRPr lang="en-ID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9BA848-1DF5-4046-ACAF-8284F05C9B79}"/>
              </a:ext>
            </a:extLst>
          </p:cNvPr>
          <p:cNvSpPr txBox="1"/>
          <p:nvPr/>
        </p:nvSpPr>
        <p:spPr>
          <a:xfrm>
            <a:off x="2159950" y="344580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65D9118-66A2-41A6-9B7D-F7FBA3E3982D}"/>
              </a:ext>
            </a:extLst>
          </p:cNvPr>
          <p:cNvSpPr txBox="1"/>
          <p:nvPr/>
        </p:nvSpPr>
        <p:spPr>
          <a:xfrm>
            <a:off x="5370948" y="496034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ID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7649017-F0BE-4F9B-82AD-CB2C537F6B3E}"/>
              </a:ext>
            </a:extLst>
          </p:cNvPr>
          <p:cNvSpPr txBox="1"/>
          <p:nvPr/>
        </p:nvSpPr>
        <p:spPr>
          <a:xfrm>
            <a:off x="6162176" y="1222532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  <a:endParaRPr lang="en-ID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57784D-E04C-40B9-9F3D-058CF6FEC8EA}"/>
              </a:ext>
            </a:extLst>
          </p:cNvPr>
          <p:cNvSpPr txBox="1"/>
          <p:nvPr/>
        </p:nvSpPr>
        <p:spPr>
          <a:xfrm>
            <a:off x="5456494" y="1204515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  <a:endParaRPr lang="en-ID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E1DA234-BE72-4C69-A947-9C0710B65953}"/>
              </a:ext>
            </a:extLst>
          </p:cNvPr>
          <p:cNvSpPr txBox="1"/>
          <p:nvPr/>
        </p:nvSpPr>
        <p:spPr>
          <a:xfrm>
            <a:off x="11268162" y="1356873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  <a:endParaRPr lang="en-ID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7CE745E-8EC9-4711-A93C-585A6A0CCC21}"/>
              </a:ext>
            </a:extLst>
          </p:cNvPr>
          <p:cNvSpPr txBox="1"/>
          <p:nvPr/>
        </p:nvSpPr>
        <p:spPr>
          <a:xfrm>
            <a:off x="10319519" y="132204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  <a:endParaRPr lang="en-ID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3594E15-B1D0-4A3F-B770-6E366BC56B84}"/>
              </a:ext>
            </a:extLst>
          </p:cNvPr>
          <p:cNvSpPr txBox="1"/>
          <p:nvPr/>
        </p:nvSpPr>
        <p:spPr>
          <a:xfrm>
            <a:off x="9318808" y="134612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ID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4072BAE-2C02-4DB2-BB4C-F0BED4CEA181}"/>
              </a:ext>
            </a:extLst>
          </p:cNvPr>
          <p:cNvSpPr txBox="1"/>
          <p:nvPr/>
        </p:nvSpPr>
        <p:spPr>
          <a:xfrm>
            <a:off x="8291410" y="1346129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en-ID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3F2C5B3-8B66-45E5-8418-D51B20190014}"/>
              </a:ext>
            </a:extLst>
          </p:cNvPr>
          <p:cNvSpPr txBox="1"/>
          <p:nvPr/>
        </p:nvSpPr>
        <p:spPr>
          <a:xfrm>
            <a:off x="6218144" y="1858366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endParaRPr lang="en-ID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23B35E9-3E02-439F-A3ED-29D7E34C13DE}"/>
              </a:ext>
            </a:extLst>
          </p:cNvPr>
          <p:cNvSpPr txBox="1"/>
          <p:nvPr/>
        </p:nvSpPr>
        <p:spPr>
          <a:xfrm>
            <a:off x="6183681" y="505781"/>
            <a:ext cx="5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01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101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whats upp</dc:creator>
  <cp:lastModifiedBy>whats upp</cp:lastModifiedBy>
  <cp:revision>129</cp:revision>
  <dcterms:created xsi:type="dcterms:W3CDTF">2020-10-17T05:07:51Z</dcterms:created>
  <dcterms:modified xsi:type="dcterms:W3CDTF">2020-10-17T11:58:37Z</dcterms:modified>
</cp:coreProperties>
</file>