
<file path=[Content_Types].xml><?xml version="1.0" encoding="utf-8"?>
<Types xmlns="http://schemas.openxmlformats.org/package/2006/content-types">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30" autoAdjust="0"/>
    <p:restoredTop sz="94723" autoAdjust="0"/>
  </p:normalViewPr>
  <p:slideViewPr>
    <p:cSldViewPr>
      <p:cViewPr varScale="1">
        <p:scale>
          <a:sx n="69" d="100"/>
          <a:sy n="69" d="100"/>
        </p:scale>
        <p:origin x="-184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15" name="14 Rectángulo redondeado"/>
          <p:cNvSpPr/>
          <p:nvPr userDrawn="1"/>
        </p:nvSpPr>
        <p:spPr>
          <a:xfrm>
            <a:off x="428596" y="28572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hasCustomPrompt="1"/>
          </p:nvPr>
        </p:nvSpPr>
        <p:spPr>
          <a:xfrm>
            <a:off x="571472" y="1214422"/>
            <a:ext cx="8358246" cy="4786346"/>
          </a:xfrm>
          <a:prstGeom prst="rect">
            <a:avLst/>
          </a:prstGeom>
        </p:spPr>
        <p:txBody>
          <a:bodyPr lIns="45720" rIns="45720" bIns="45720"/>
          <a:lstStyle>
            <a:lvl1pPr algn="just">
              <a:defRPr sz="2400" b="0" baseline="0">
                <a:solidFill>
                  <a:schemeClr val="tx1"/>
                </a:solidFill>
                <a:effectLst/>
                <a:latin typeface="Arial" pitchFamily="34" charset="0"/>
                <a:cs typeface="Arial" pitchFamily="34" charset="0"/>
              </a:defRPr>
            </a:lvl1pPr>
            <a:extLst/>
          </a:lstStyle>
          <a:p>
            <a:r>
              <a:rPr kumimoji="0" lang="en-US" dirty="0" smtClean="0"/>
              <a:t>La </a:t>
            </a:r>
            <a:r>
              <a:rPr lang="es-MX" dirty="0" smtClean="0"/>
              <a:t>norma tiene como finalidad precisar atributos y responsabilidades que deberá cumplir el personal de enfermería, conforme a las disposiciones jurídica aplicables.</a:t>
            </a:r>
            <a:br>
              <a:rPr lang="es-MX" dirty="0" smtClean="0"/>
            </a:br>
            <a:r>
              <a:rPr lang="es-MX" dirty="0" smtClean="0"/>
              <a:t> </a:t>
            </a:r>
            <a:br>
              <a:rPr lang="es-MX" dirty="0" smtClean="0"/>
            </a:br>
            <a:r>
              <a:rPr lang="es-MX" dirty="0" smtClean="0"/>
              <a:t>El nivel de responsabilidad que el personal de enfermería tiene en el esquema estructural de los establecimientos para la atención médica en los sectores público, social y privado, así como en forma independiente. </a:t>
            </a:r>
            <a:endParaRPr kumimoji="0" lang="en-US" dirty="0"/>
          </a:p>
        </p:txBody>
      </p:sp>
      <p:sp>
        <p:nvSpPr>
          <p:cNvPr id="19" name="18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9" name="8 CuadroTexto"/>
          <p:cNvSpPr txBox="1"/>
          <p:nvPr userDrawn="1"/>
        </p:nvSpPr>
        <p:spPr>
          <a:xfrm>
            <a:off x="2428860" y="428604"/>
            <a:ext cx="4357718"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INTRODUCCIÓN </a:t>
            </a:r>
            <a:endParaRPr lang="es-MX" sz="3200" b="1" dirty="0">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de título">
    <p:spTree>
      <p:nvGrpSpPr>
        <p:cNvPr id="1" name=""/>
        <p:cNvGrpSpPr/>
        <p:nvPr/>
      </p:nvGrpSpPr>
      <p:grpSpPr>
        <a:xfrm>
          <a:off x="0" y="0"/>
          <a:ext cx="0" cy="0"/>
          <a:chOff x="0" y="0"/>
          <a:chExt cx="0" cy="0"/>
        </a:xfrm>
      </p:grpSpPr>
      <p:sp>
        <p:nvSpPr>
          <p:cNvPr id="15" name="14 Rectángulo redondeado"/>
          <p:cNvSpPr/>
          <p:nvPr userDrawn="1"/>
        </p:nvSpPr>
        <p:spPr>
          <a:xfrm>
            <a:off x="428596" y="28572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hasCustomPrompt="1"/>
          </p:nvPr>
        </p:nvSpPr>
        <p:spPr>
          <a:xfrm>
            <a:off x="571472" y="1214422"/>
            <a:ext cx="8358246" cy="4786346"/>
          </a:xfrm>
          <a:prstGeom prst="rect">
            <a:avLst/>
          </a:prstGeom>
        </p:spPr>
        <p:txBody>
          <a:bodyPr lIns="45720" rIns="45720" bIns="45720"/>
          <a:lstStyle>
            <a:lvl1pPr algn="just">
              <a:defRPr sz="2400" b="0" baseline="0">
                <a:solidFill>
                  <a:schemeClr val="tx1"/>
                </a:solidFill>
                <a:effectLst/>
                <a:latin typeface="Arial" pitchFamily="34" charset="0"/>
                <a:cs typeface="Arial" pitchFamily="34" charset="0"/>
              </a:defRPr>
            </a:lvl1pPr>
            <a:extLst/>
          </a:lstStyle>
          <a:p>
            <a:r>
              <a:rPr lang="es-MX" dirty="0" smtClean="0"/>
              <a:t>Establecer las características y especificaciones mínimas para la prestación del servicio de enfermería en los establecimientos de atención médica del Sistema Nacional de Salud.</a:t>
            </a:r>
            <a:endParaRPr kumimoji="0" lang="en-US" dirty="0"/>
          </a:p>
        </p:txBody>
      </p:sp>
      <p:sp>
        <p:nvSpPr>
          <p:cNvPr id="19" name="18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9" name="8 CuadroTexto"/>
          <p:cNvSpPr txBox="1"/>
          <p:nvPr userDrawn="1"/>
        </p:nvSpPr>
        <p:spPr>
          <a:xfrm>
            <a:off x="2428860" y="428604"/>
            <a:ext cx="4357718"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OBJETIVO </a:t>
            </a:r>
            <a:endParaRPr lang="es-MX" sz="3200" b="1" dirty="0">
              <a:latin typeface="Arial" pitchFamily="34" charset="0"/>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Diapositiva de título">
    <p:spTree>
      <p:nvGrpSpPr>
        <p:cNvPr id="1" name=""/>
        <p:cNvGrpSpPr/>
        <p:nvPr/>
      </p:nvGrpSpPr>
      <p:grpSpPr>
        <a:xfrm>
          <a:off x="0" y="0"/>
          <a:ext cx="0" cy="0"/>
          <a:chOff x="0" y="0"/>
          <a:chExt cx="0" cy="0"/>
        </a:xfrm>
      </p:grpSpPr>
      <p:sp>
        <p:nvSpPr>
          <p:cNvPr id="15" name="14 Rectángulo redondeado"/>
          <p:cNvSpPr/>
          <p:nvPr userDrawn="1"/>
        </p:nvSpPr>
        <p:spPr>
          <a:xfrm>
            <a:off x="428596" y="28572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hasCustomPrompt="1"/>
          </p:nvPr>
        </p:nvSpPr>
        <p:spPr>
          <a:xfrm>
            <a:off x="500034" y="1857364"/>
            <a:ext cx="8358246" cy="3643338"/>
          </a:xfrm>
          <a:prstGeom prst="rect">
            <a:avLst/>
          </a:prstGeom>
        </p:spPr>
        <p:txBody>
          <a:bodyPr lIns="45720" rIns="45720" bIns="45720"/>
          <a:lstStyle>
            <a:lvl1pPr algn="just">
              <a:defRPr sz="2400" b="0" baseline="0">
                <a:solidFill>
                  <a:schemeClr val="tx1"/>
                </a:solidFill>
                <a:effectLst/>
                <a:latin typeface="Arial" pitchFamily="34" charset="0"/>
                <a:cs typeface="Arial" pitchFamily="34" charset="0"/>
              </a:defRPr>
            </a:lvl1pPr>
            <a:extLst/>
          </a:lstStyle>
          <a:p>
            <a:r>
              <a:rPr lang="es-MX" dirty="0" smtClean="0"/>
              <a:t>La norma es obligatoria en los establecimientos para la atención médica del Sistema Nacional de Salud en donde se presten servicios de enfermería, así como para las personas físicas que prestan dichos servicios en forma independiente.</a:t>
            </a:r>
            <a:endParaRPr kumimoji="0" lang="en-US" dirty="0"/>
          </a:p>
        </p:txBody>
      </p:sp>
      <p:sp>
        <p:nvSpPr>
          <p:cNvPr id="19" name="18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9" name="8 CuadroTexto"/>
          <p:cNvSpPr txBox="1"/>
          <p:nvPr userDrawn="1"/>
        </p:nvSpPr>
        <p:spPr>
          <a:xfrm>
            <a:off x="2428860" y="428604"/>
            <a:ext cx="4357718" cy="1077218"/>
          </a:xfrm>
          <a:prstGeom prst="rect">
            <a:avLst/>
          </a:prstGeom>
          <a:noFill/>
        </p:spPr>
        <p:txBody>
          <a:bodyPr wrap="square" rtlCol="0">
            <a:spAutoFit/>
          </a:bodyPr>
          <a:lstStyle/>
          <a:p>
            <a:pPr algn="ctr"/>
            <a:r>
              <a:rPr lang="es-MX" sz="3200" b="1" dirty="0" smtClean="0">
                <a:latin typeface="Arial" pitchFamily="34" charset="0"/>
                <a:cs typeface="Arial" pitchFamily="34" charset="0"/>
              </a:rPr>
              <a:t>CAMPO</a:t>
            </a:r>
            <a:r>
              <a:rPr lang="es-MX" sz="3200" b="1" baseline="0" dirty="0" smtClean="0">
                <a:latin typeface="Arial" pitchFamily="34" charset="0"/>
                <a:cs typeface="Arial" pitchFamily="34" charset="0"/>
              </a:rPr>
              <a:t> DE APLICACIÓN </a:t>
            </a:r>
            <a:r>
              <a:rPr lang="es-MX" sz="3200" b="1" dirty="0" smtClean="0">
                <a:latin typeface="Arial" pitchFamily="34" charset="0"/>
                <a:cs typeface="Arial" pitchFamily="34" charset="0"/>
              </a:rPr>
              <a:t> </a:t>
            </a:r>
            <a:endParaRPr lang="es-MX" sz="3200" b="1" dirty="0">
              <a:latin typeface="Arial" pitchFamily="34" charset="0"/>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Diapositiva de título">
    <p:spTree>
      <p:nvGrpSpPr>
        <p:cNvPr id="1" name=""/>
        <p:cNvGrpSpPr/>
        <p:nvPr/>
      </p:nvGrpSpPr>
      <p:grpSpPr>
        <a:xfrm>
          <a:off x="0" y="0"/>
          <a:ext cx="0" cy="0"/>
          <a:chOff x="0" y="0"/>
          <a:chExt cx="0" cy="0"/>
        </a:xfrm>
      </p:grpSpPr>
      <p:sp>
        <p:nvSpPr>
          <p:cNvPr id="15" name="14 Rectángulo redondeado"/>
          <p:cNvSpPr/>
          <p:nvPr userDrawn="1"/>
        </p:nvSpPr>
        <p:spPr>
          <a:xfrm>
            <a:off x="428596" y="28572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hasCustomPrompt="1"/>
          </p:nvPr>
        </p:nvSpPr>
        <p:spPr>
          <a:xfrm>
            <a:off x="500034" y="2143116"/>
            <a:ext cx="8358246" cy="3143272"/>
          </a:xfrm>
          <a:prstGeom prst="rect">
            <a:avLst/>
          </a:prstGeom>
        </p:spPr>
        <p:txBody>
          <a:bodyPr lIns="45720" rIns="45720" bIns="45720"/>
          <a:lstStyle>
            <a:lvl1pPr algn="just">
              <a:defRPr sz="2400" b="0" baseline="0">
                <a:solidFill>
                  <a:schemeClr val="tx1"/>
                </a:solidFill>
                <a:effectLst/>
                <a:latin typeface="Arial" pitchFamily="34" charset="0"/>
                <a:cs typeface="Arial" pitchFamily="34" charset="0"/>
              </a:defRPr>
            </a:lvl1pPr>
            <a:extLst/>
          </a:lstStyle>
          <a:p>
            <a:r>
              <a:rPr lang="es-MX" dirty="0" smtClean="0"/>
              <a:t>A la ciencia y arte humanístico dedicada al mantenimiento y promoción del bienestar de la salud de las personas, ha desarrollado una visión integral de la persona, familia y comunidad y una serie de conocimientos, principios, fundamentos, que le han permitido promover, prevenir, fomentar, educar e investigar acerca del cuidado de la salud.</a:t>
            </a:r>
            <a:endParaRPr kumimoji="0" lang="en-US" dirty="0"/>
          </a:p>
        </p:txBody>
      </p:sp>
      <p:sp>
        <p:nvSpPr>
          <p:cNvPr id="19" name="18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9" name="8 CuadroTexto"/>
          <p:cNvSpPr txBox="1"/>
          <p:nvPr userDrawn="1"/>
        </p:nvSpPr>
        <p:spPr>
          <a:xfrm>
            <a:off x="2428860" y="428604"/>
            <a:ext cx="4357718"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DEFINICIONES</a:t>
            </a:r>
            <a:r>
              <a:rPr lang="es-MX" sz="3200" b="1" baseline="0" dirty="0" smtClean="0">
                <a:latin typeface="Arial" pitchFamily="34" charset="0"/>
                <a:cs typeface="Arial" pitchFamily="34" charset="0"/>
              </a:rPr>
              <a:t> </a:t>
            </a:r>
            <a:endParaRPr lang="es-MX" sz="3200" b="1" dirty="0">
              <a:latin typeface="Arial" pitchFamily="34" charset="0"/>
              <a:cs typeface="Arial" pitchFamily="34" charset="0"/>
            </a:endParaRPr>
          </a:p>
        </p:txBody>
      </p:sp>
      <p:sp>
        <p:nvSpPr>
          <p:cNvPr id="10" name="9 CuadroTexto"/>
          <p:cNvSpPr txBox="1"/>
          <p:nvPr userDrawn="1"/>
        </p:nvSpPr>
        <p:spPr>
          <a:xfrm>
            <a:off x="714348" y="1357298"/>
            <a:ext cx="3786214" cy="584775"/>
          </a:xfrm>
          <a:prstGeom prst="rect">
            <a:avLst/>
          </a:prstGeom>
          <a:noFill/>
        </p:spPr>
        <p:txBody>
          <a:bodyPr wrap="square" rtlCol="0">
            <a:spAutoFit/>
          </a:bodyPr>
          <a:lstStyle/>
          <a:p>
            <a:r>
              <a:rPr lang="es-MX" sz="3200" b="1" dirty="0" smtClean="0">
                <a:latin typeface="Arial" pitchFamily="34" charset="0"/>
                <a:cs typeface="Arial" pitchFamily="34" charset="0"/>
              </a:rPr>
              <a:t>Enfermería</a:t>
            </a:r>
            <a:endParaRPr lang="es-MX" sz="3200" b="1" dirty="0">
              <a:latin typeface="Arial" pitchFamily="34" charset="0"/>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Diapositiva de título">
    <p:spTree>
      <p:nvGrpSpPr>
        <p:cNvPr id="1" name=""/>
        <p:cNvGrpSpPr/>
        <p:nvPr/>
      </p:nvGrpSpPr>
      <p:grpSpPr>
        <a:xfrm>
          <a:off x="0" y="0"/>
          <a:ext cx="0" cy="0"/>
          <a:chOff x="0" y="0"/>
          <a:chExt cx="0" cy="0"/>
        </a:xfrm>
      </p:grpSpPr>
      <p:sp>
        <p:nvSpPr>
          <p:cNvPr id="15" name="14 Rectángulo redondeado"/>
          <p:cNvSpPr/>
          <p:nvPr userDrawn="1"/>
        </p:nvSpPr>
        <p:spPr>
          <a:xfrm>
            <a:off x="428596" y="28572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18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9" name="8 CuadroTexto"/>
          <p:cNvSpPr txBox="1"/>
          <p:nvPr userDrawn="1"/>
        </p:nvSpPr>
        <p:spPr>
          <a:xfrm>
            <a:off x="2428860" y="428604"/>
            <a:ext cx="4357718"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DEFINICIONES</a:t>
            </a:r>
            <a:r>
              <a:rPr lang="es-MX" sz="3200" b="1" baseline="0" dirty="0" smtClean="0">
                <a:latin typeface="Arial" pitchFamily="34" charset="0"/>
                <a:cs typeface="Arial" pitchFamily="34" charset="0"/>
              </a:rPr>
              <a:t> </a:t>
            </a:r>
            <a:endParaRPr lang="es-MX" sz="3200" b="1" dirty="0">
              <a:latin typeface="Arial" pitchFamily="34" charset="0"/>
              <a:cs typeface="Arial" pitchFamily="34" charset="0"/>
            </a:endParaRPr>
          </a:p>
        </p:txBody>
      </p:sp>
      <p:sp>
        <p:nvSpPr>
          <p:cNvPr id="16" name="15 CuadroTexto"/>
          <p:cNvSpPr txBox="1"/>
          <p:nvPr userDrawn="1"/>
        </p:nvSpPr>
        <p:spPr>
          <a:xfrm>
            <a:off x="500034" y="1357298"/>
            <a:ext cx="8358246" cy="4124206"/>
          </a:xfrm>
          <a:prstGeom prst="rect">
            <a:avLst/>
          </a:prstGeom>
          <a:noFill/>
        </p:spPr>
        <p:txBody>
          <a:bodyPr wrap="square" rtlCol="0">
            <a:spAutoFit/>
          </a:bodyPr>
          <a:lstStyle/>
          <a:p>
            <a:r>
              <a:rPr lang="es-MX" sz="3200" b="1" dirty="0" smtClean="0">
                <a:latin typeface="Arial" pitchFamily="34" charset="0"/>
                <a:cs typeface="Arial" pitchFamily="34" charset="0"/>
              </a:rPr>
              <a:t>cuidados de enfermería</a:t>
            </a:r>
          </a:p>
          <a:p>
            <a:endParaRPr lang="es-MX" sz="3200" b="1" dirty="0" smtClean="0">
              <a:latin typeface="Arial" pitchFamily="34" charset="0"/>
              <a:cs typeface="Arial" pitchFamily="34" charset="0"/>
            </a:endParaRPr>
          </a:p>
          <a:p>
            <a:r>
              <a:rPr lang="es-MX" b="1" i="0" dirty="0" smtClean="0"/>
              <a:t>Alta complejidad</a:t>
            </a:r>
            <a:r>
              <a:rPr lang="es-MX" b="1" dirty="0" smtClean="0"/>
              <a:t>: </a:t>
            </a:r>
            <a:r>
              <a:rPr lang="es-MX" dirty="0" smtClean="0"/>
              <a:t>requiere de atención especializada, cuidado es individualizado y utilización de equipos biomédicos. </a:t>
            </a:r>
          </a:p>
          <a:p>
            <a:pPr marL="0" marR="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1" dirty="0" smtClean="0"/>
              <a:t>Mediana complejidad: </a:t>
            </a:r>
            <a:r>
              <a:rPr lang="es-MX" dirty="0" smtClean="0"/>
              <a:t>no requiere de alta tecnología; los cuidados se relacionan con el grado de dependencia de las personas.</a:t>
            </a:r>
          </a:p>
          <a:p>
            <a:endParaRPr lang="es-MX" dirty="0" smtClean="0"/>
          </a:p>
          <a:p>
            <a:r>
              <a:rPr lang="es-MX" dirty="0" smtClean="0"/>
              <a:t> </a:t>
            </a:r>
            <a:r>
              <a:rPr lang="es-MX" b="1" dirty="0" smtClean="0"/>
              <a:t>Baja complejidad: </a:t>
            </a:r>
            <a:r>
              <a:rPr lang="es-MX" dirty="0" smtClean="0"/>
              <a:t>los cuidados se relacionan con el grado de dependencia de las personas </a:t>
            </a:r>
          </a:p>
          <a:p>
            <a:endParaRPr lang="es-MX" dirty="0" smtClean="0"/>
          </a:p>
          <a:p>
            <a:endParaRPr lang="es-MX" dirty="0" smtClean="0"/>
          </a:p>
          <a:p>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3 Marcador de texto"/>
          <p:cNvSpPr>
            <a:spLocks noGrp="1"/>
          </p:cNvSpPr>
          <p:nvPr>
            <p:ph type="body" idx="1"/>
          </p:nvPr>
        </p:nvSpPr>
        <p:spPr>
          <a:xfrm>
            <a:off x="571472" y="500042"/>
            <a:ext cx="8215370" cy="5357850"/>
          </a:xfrm>
          <a:prstGeom prst="rect">
            <a:avLst/>
          </a:prstGeom>
        </p:spPr>
        <p:txBody>
          <a:bodyPr vert="horz" lIns="182880" tIns="91440">
            <a:normAutofit/>
          </a:bodyPr>
          <a:lstStyle>
            <a:extLst/>
          </a:lstStyle>
          <a:p>
            <a:pPr lvl="0" eaLnBrk="1" latinLnBrk="0" hangingPunct="1"/>
            <a:r>
              <a:rPr kumimoji="0" lang="es-ES" dirty="0" smtClean="0"/>
              <a:t>NOM-019-SSA3-2013</a:t>
            </a:r>
          </a:p>
          <a:p>
            <a:pPr marL="265176" marR="0" lvl="0" indent="-265176" algn="ctr"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s-ES" dirty="0" smtClean="0"/>
              <a:t>para la práctica de enfermería en el Sistema Nacional de Salud</a:t>
            </a:r>
          </a:p>
          <a:p>
            <a:pPr marL="265176" marR="0" lvl="0" indent="-265176" algn="ctr" defTabSz="914400" rtl="0" eaLnBrk="1" fontAlgn="auto" latinLnBrk="0" hangingPunct="1">
              <a:lnSpc>
                <a:spcPct val="100000"/>
              </a:lnSpc>
              <a:spcBef>
                <a:spcPts val="250"/>
              </a:spcBef>
              <a:spcAft>
                <a:spcPts val="0"/>
              </a:spcAft>
              <a:buClr>
                <a:schemeClr val="accent1"/>
              </a:buClr>
              <a:buSzPct val="80000"/>
              <a:buFont typeface="Wingdings 2"/>
              <a:buNone/>
              <a:tabLst/>
              <a:defRPr/>
            </a:pPr>
            <a:endParaRPr kumimoji="0" lang="es-ES" dirty="0" smtClean="0"/>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A847CFC-816F-41D0-AAC0-9BF4FEBC753E}" type="datetimeFigureOut">
              <a:rPr lang="es-ES" smtClean="0"/>
              <a:pPr/>
              <a:t>21/03/2020</a:t>
            </a:fld>
            <a:endParaRPr lang="es-ES"/>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ES"/>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FADFE-3B8F-471C-ABF0-DBC7717ECBBC}" type="slidenum">
              <a:rPr lang="es-ES" smtClean="0"/>
              <a:pPr/>
              <a:t>‹Nº›</a:t>
            </a:fld>
            <a:endParaRPr lang="es-ES"/>
          </a:p>
        </p:txBody>
      </p:sp>
      <p:sp>
        <p:nvSpPr>
          <p:cNvPr id="12290" name="AutoShape 2" descr="Image result for IMAGEN DE LA NORMA 019 PARA LA PRACTICA EN ENFERMERIA"/>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2292" name="AutoShape 4" descr="Image result for IMAGEN DE LA NORMA 019 PARA LA PRACTICA EN ENFERMERIA"/>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2294" name="AutoShape 6" descr="Image result for IMAGEN DE LA NORMA 019 PARA LA PRACTICA EN ENFERMERIA"/>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2296" name="AutoShape 8" descr="Image result for IMAGEN DE LA NORMA 019 PARA LA PRACTICA EN ENFERMERIA"/>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5" r:id="rId4"/>
    <p:sldLayoutId id="2147483724" r:id="rId5"/>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ctr" rtl="0" eaLnBrk="1" latinLnBrk="0" hangingPunct="1">
        <a:spcBef>
          <a:spcPts val="250"/>
        </a:spcBef>
        <a:buClr>
          <a:schemeClr val="accent1"/>
        </a:buClr>
        <a:buSzPct val="80000"/>
        <a:buFont typeface="Wingdings 2"/>
        <a:buNone/>
        <a:defRPr kumimoji="0" sz="3200" kern="1200" baseline="0">
          <a:solidFill>
            <a:schemeClr val="tx1"/>
          </a:solidFill>
          <a:effectLst/>
          <a:latin typeface="Arial" pitchFamily="34" charset="0"/>
          <a:ea typeface="+mn-ea"/>
          <a:cs typeface="Arial" pitchFamily="34" charset="0"/>
        </a:defRPr>
      </a:lvl1pPr>
      <a:lvl2pPr marL="548640" indent="-201168" algn="l" rtl="0" eaLnBrk="1" latinLnBrk="0" hangingPunct="1">
        <a:spcBef>
          <a:spcPts val="250"/>
        </a:spcBef>
        <a:buClr>
          <a:schemeClr val="accent1"/>
        </a:buClr>
        <a:buSzPct val="100000"/>
        <a:buFont typeface="Verdana"/>
        <a:buNone/>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None/>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None/>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None/>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0</Words>
  <PresentationFormat>Presentación en pantalla (4:3)</PresentationFormat>
  <Paragraphs>0</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Aspecto</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ADRIAN HERNANDEZ HERNANDEZ</dc:creator>
  <cp:lastModifiedBy>ahernandezhernand</cp:lastModifiedBy>
  <cp:revision>13</cp:revision>
  <dcterms:created xsi:type="dcterms:W3CDTF">2020-03-21T04:27:12Z</dcterms:created>
  <dcterms:modified xsi:type="dcterms:W3CDTF">2020-03-21T14:54:04Z</dcterms:modified>
</cp:coreProperties>
</file>