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1" r:id="rId6"/>
    <p:sldId id="262" r:id="rId7"/>
    <p:sldId id="260" r:id="rId8"/>
    <p:sldId id="263" r:id="rId9"/>
    <p:sldId id="264" r:id="rId10"/>
    <p:sldId id="265" r:id="rId1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380" autoAdjust="0"/>
    <p:restoredTop sz="94660"/>
  </p:normalViewPr>
  <p:slideViewPr>
    <p:cSldViewPr>
      <p:cViewPr varScale="1">
        <p:scale>
          <a:sx n="65" d="100"/>
          <a:sy n="65" d="100"/>
        </p:scale>
        <p:origin x="-107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02A74-6200-4D17-95A2-B5C64C29C036}"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MX"/>
        </a:p>
      </dgm:t>
    </dgm:pt>
    <dgm:pt modelId="{4D7969BD-1CB6-4767-89E6-938845E6E8A1}">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Alta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6E704350-996E-4D7F-94A9-97F2562FB812}" type="parTrans" cxnId="{DD6034B0-69F2-405D-B80D-FB03C78172E9}">
      <dgm:prSet/>
      <dgm:spPr/>
      <dgm:t>
        <a:bodyPr/>
        <a:lstStyle/>
        <a:p>
          <a:endParaRPr lang="es-MX"/>
        </a:p>
      </dgm:t>
    </dgm:pt>
    <dgm:pt modelId="{755980BC-0E89-4CEC-84F0-15C57D62792C}" type="sibTrans" cxnId="{DD6034B0-69F2-405D-B80D-FB03C78172E9}">
      <dgm:prSet/>
      <dgm:spPr/>
      <dgm:t>
        <a:bodyPr/>
        <a:lstStyle/>
        <a:p>
          <a:endParaRPr lang="es-MX"/>
        </a:p>
      </dgm:t>
    </dgm:pt>
    <dgm:pt modelId="{1B57F7B8-1ABE-422D-8921-C2DF79EAE49B}">
      <dgm:prSet phldrT="[Texto]" custT="1"/>
      <dgm:spPr/>
      <dgm:t>
        <a:bodyPr/>
        <a:lstStyle/>
        <a:p>
          <a:pPr algn="just"/>
          <a:r>
            <a:rPr lang="es-MX" sz="2400" dirty="0" smtClean="0">
              <a:latin typeface="Arial" pitchFamily="34" charset="0"/>
              <a:cs typeface="Arial" pitchFamily="34" charset="0"/>
            </a:rPr>
            <a:t>Atención especializada, cuidado individualizado, equipos biomédicos avanzados  y personal especializado. </a:t>
          </a:r>
          <a:endParaRPr lang="es-MX" sz="2400" dirty="0">
            <a:latin typeface="Arial" pitchFamily="34" charset="0"/>
            <a:cs typeface="Arial" pitchFamily="34" charset="0"/>
          </a:endParaRPr>
        </a:p>
      </dgm:t>
    </dgm:pt>
    <dgm:pt modelId="{0606751F-9D1F-4652-9A34-4B8C409D3B29}" type="parTrans" cxnId="{AE196831-A4BC-4C38-9397-CAE1DE536C74}">
      <dgm:prSet/>
      <dgm:spPr/>
      <dgm:t>
        <a:bodyPr/>
        <a:lstStyle/>
        <a:p>
          <a:endParaRPr lang="es-MX"/>
        </a:p>
      </dgm:t>
    </dgm:pt>
    <dgm:pt modelId="{AB1FABD8-0B85-48D2-89F3-52E476FA8B8B}" type="sibTrans" cxnId="{AE196831-A4BC-4C38-9397-CAE1DE536C74}">
      <dgm:prSet/>
      <dgm:spPr/>
      <dgm:t>
        <a:bodyPr/>
        <a:lstStyle/>
        <a:p>
          <a:endParaRPr lang="es-MX"/>
        </a:p>
      </dgm:t>
    </dgm:pt>
    <dgm:pt modelId="{8360D753-424F-484C-976A-BE772E77B37A}">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Mediana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A4B284A8-0425-472B-9F0F-10BF0CFB417F}" type="parTrans" cxnId="{2BFDD9FA-766E-44C1-9CBD-A0AEF2988321}">
      <dgm:prSet/>
      <dgm:spPr/>
      <dgm:t>
        <a:bodyPr/>
        <a:lstStyle/>
        <a:p>
          <a:endParaRPr lang="es-MX"/>
        </a:p>
      </dgm:t>
    </dgm:pt>
    <dgm:pt modelId="{60350CDA-9E74-4E29-B754-1AADD49711E0}" type="sibTrans" cxnId="{2BFDD9FA-766E-44C1-9CBD-A0AEF2988321}">
      <dgm:prSet/>
      <dgm:spPr/>
      <dgm:t>
        <a:bodyPr/>
        <a:lstStyle/>
        <a:p>
          <a:endParaRPr lang="es-MX"/>
        </a:p>
      </dgm:t>
    </dgm:pt>
    <dgm:pt modelId="{ADF5A5C8-32C9-49FB-9D98-2C896F64F1C4}">
      <dgm:prSet phldrT="[Texto]" custT="1"/>
      <dgm:spPr/>
      <dgm:t>
        <a:bodyPr/>
        <a:lstStyle/>
        <a:p>
          <a:pPr algn="just"/>
          <a:r>
            <a:rPr lang="es-MX" sz="2400" dirty="0" smtClean="0">
              <a:latin typeface="Arial" pitchFamily="34" charset="0"/>
              <a:cs typeface="Arial" pitchFamily="34" charset="0"/>
            </a:rPr>
            <a:t>Proceso mórbido que no requiere alta tecnología, los cuidados se relacionan con el grado de dependencia de las personas </a:t>
          </a:r>
          <a:endParaRPr lang="es-MX" sz="2400" dirty="0">
            <a:latin typeface="Arial" pitchFamily="34" charset="0"/>
            <a:cs typeface="Arial" pitchFamily="34" charset="0"/>
          </a:endParaRPr>
        </a:p>
      </dgm:t>
    </dgm:pt>
    <dgm:pt modelId="{B95A1ADA-48E7-4839-84DA-C4CCD59251DB}" type="parTrans" cxnId="{44738AD1-37E0-4CFD-8C9F-25F33E60728C}">
      <dgm:prSet/>
      <dgm:spPr/>
      <dgm:t>
        <a:bodyPr/>
        <a:lstStyle/>
        <a:p>
          <a:endParaRPr lang="es-MX"/>
        </a:p>
      </dgm:t>
    </dgm:pt>
    <dgm:pt modelId="{55DA6C36-953B-46F7-A542-9ACBF0459498}" type="sibTrans" cxnId="{44738AD1-37E0-4CFD-8C9F-25F33E60728C}">
      <dgm:prSet/>
      <dgm:spPr/>
      <dgm:t>
        <a:bodyPr/>
        <a:lstStyle/>
        <a:p>
          <a:endParaRPr lang="es-MX"/>
        </a:p>
      </dgm:t>
    </dgm:pt>
    <dgm:pt modelId="{1E11D0DA-8B5D-416E-84B7-08FBD8333111}">
      <dgm:prSet phldrT="[Texto]" custT="1"/>
      <dgm:spPr/>
      <dgm:t>
        <a:bodyPr/>
        <a:lstStyle/>
        <a:p>
          <a:r>
            <a:rPr lang="es-MX" sz="2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Baja complejidad </a:t>
          </a:r>
          <a:endParaRPr lang="es-MX" sz="2400" b="1" dirty="0">
            <a:solidFill>
              <a:schemeClr val="tx1"/>
            </a:solidFill>
            <a:effectLst>
              <a:outerShdw blurRad="38100" dist="38100" dir="2700000" algn="tl">
                <a:srgbClr val="000000">
                  <a:alpha val="43137"/>
                </a:srgbClr>
              </a:outerShdw>
            </a:effectLst>
            <a:latin typeface="Arial" pitchFamily="34" charset="0"/>
            <a:cs typeface="Arial" pitchFamily="34" charset="0"/>
          </a:endParaRPr>
        </a:p>
      </dgm:t>
    </dgm:pt>
    <dgm:pt modelId="{A0CBF7E4-3B01-4622-B234-400F22CA0E5F}" type="parTrans" cxnId="{2CC7CF73-0425-4575-B76B-AEA0A05621FE}">
      <dgm:prSet/>
      <dgm:spPr/>
      <dgm:t>
        <a:bodyPr/>
        <a:lstStyle/>
        <a:p>
          <a:endParaRPr lang="es-MX"/>
        </a:p>
      </dgm:t>
    </dgm:pt>
    <dgm:pt modelId="{D1B9C81A-2F20-4A74-B948-DF887AF1DFD8}" type="sibTrans" cxnId="{2CC7CF73-0425-4575-B76B-AEA0A05621FE}">
      <dgm:prSet/>
      <dgm:spPr/>
      <dgm:t>
        <a:bodyPr/>
        <a:lstStyle/>
        <a:p>
          <a:endParaRPr lang="es-MX"/>
        </a:p>
      </dgm:t>
    </dgm:pt>
    <dgm:pt modelId="{5CC0CE08-05A7-4673-B6A5-2E2D96552B80}">
      <dgm:prSet phldrT="[Texto]" custT="1"/>
      <dgm:spPr/>
      <dgm:t>
        <a:bodyPr/>
        <a:lstStyle/>
        <a:p>
          <a:r>
            <a:rPr lang="es-MX" sz="2400" dirty="0" smtClean="0">
              <a:latin typeface="Arial" pitchFamily="34" charset="0"/>
              <a:cs typeface="Arial" pitchFamily="34" charset="0"/>
            </a:rPr>
            <a:t>Mínimo riesgo vital o en recuperación de un proceso mórbido, satisfacer necesidades básicas de salud y de  la vida cotidiana.  </a:t>
          </a:r>
          <a:endParaRPr lang="es-MX" sz="2400" dirty="0">
            <a:latin typeface="Arial" pitchFamily="34" charset="0"/>
            <a:cs typeface="Arial" pitchFamily="34" charset="0"/>
          </a:endParaRPr>
        </a:p>
      </dgm:t>
    </dgm:pt>
    <dgm:pt modelId="{5FFEA505-8F4A-4F2C-A97E-63994BC60779}" type="parTrans" cxnId="{0CF7D777-C8A2-48FA-990C-4BD3D1E2134A}">
      <dgm:prSet/>
      <dgm:spPr/>
      <dgm:t>
        <a:bodyPr/>
        <a:lstStyle/>
        <a:p>
          <a:endParaRPr lang="es-MX"/>
        </a:p>
      </dgm:t>
    </dgm:pt>
    <dgm:pt modelId="{ED10DD79-ED5D-46C2-93B7-E543C99FAB46}" type="sibTrans" cxnId="{0CF7D777-C8A2-48FA-990C-4BD3D1E2134A}">
      <dgm:prSet/>
      <dgm:spPr/>
      <dgm:t>
        <a:bodyPr/>
        <a:lstStyle/>
        <a:p>
          <a:endParaRPr lang="es-MX"/>
        </a:p>
      </dgm:t>
    </dgm:pt>
    <dgm:pt modelId="{D4AA9E63-7C1A-4440-B0CB-2D1E30F6D3BC}" type="pres">
      <dgm:prSet presAssocID="{0C902A74-6200-4D17-95A2-B5C64C29C036}" presName="linearFlow" presStyleCnt="0">
        <dgm:presLayoutVars>
          <dgm:dir/>
          <dgm:animLvl val="lvl"/>
          <dgm:resizeHandles val="exact"/>
        </dgm:presLayoutVars>
      </dgm:prSet>
      <dgm:spPr/>
    </dgm:pt>
    <dgm:pt modelId="{BD23F00C-99B3-4409-ABE1-924D0A4C16FD}" type="pres">
      <dgm:prSet presAssocID="{4D7969BD-1CB6-4767-89E6-938845E6E8A1}" presName="composite" presStyleCnt="0"/>
      <dgm:spPr/>
    </dgm:pt>
    <dgm:pt modelId="{442210AF-4557-4017-9B36-390BBE86FEB3}" type="pres">
      <dgm:prSet presAssocID="{4D7969BD-1CB6-4767-89E6-938845E6E8A1}" presName="parentText" presStyleLbl="alignNode1" presStyleIdx="0" presStyleCnt="3" custScaleX="121962">
        <dgm:presLayoutVars>
          <dgm:chMax val="1"/>
          <dgm:bulletEnabled val="1"/>
        </dgm:presLayoutVars>
      </dgm:prSet>
      <dgm:spPr/>
      <dgm:t>
        <a:bodyPr/>
        <a:lstStyle/>
        <a:p>
          <a:endParaRPr lang="es-MX"/>
        </a:p>
      </dgm:t>
    </dgm:pt>
    <dgm:pt modelId="{1CC02B94-CA95-46B7-91EF-CFD1B6099432}" type="pres">
      <dgm:prSet presAssocID="{4D7969BD-1CB6-4767-89E6-938845E6E8A1}" presName="descendantText" presStyleLbl="alignAcc1" presStyleIdx="0" presStyleCnt="3" custScaleX="89836" custScaleY="100000" custLinFactNeighborX="44" custLinFactNeighborY="-385">
        <dgm:presLayoutVars>
          <dgm:bulletEnabled val="1"/>
        </dgm:presLayoutVars>
      </dgm:prSet>
      <dgm:spPr/>
      <dgm:t>
        <a:bodyPr/>
        <a:lstStyle/>
        <a:p>
          <a:endParaRPr lang="es-MX"/>
        </a:p>
      </dgm:t>
    </dgm:pt>
    <dgm:pt modelId="{95B9A052-750E-4FC2-ADD8-8C2A241F06CD}" type="pres">
      <dgm:prSet presAssocID="{755980BC-0E89-4CEC-84F0-15C57D62792C}" presName="sp" presStyleCnt="0"/>
      <dgm:spPr/>
    </dgm:pt>
    <dgm:pt modelId="{AF1A9068-B6EA-437C-BEA5-81A7072BB740}" type="pres">
      <dgm:prSet presAssocID="{8360D753-424F-484C-976A-BE772E77B37A}" presName="composite" presStyleCnt="0"/>
      <dgm:spPr/>
    </dgm:pt>
    <dgm:pt modelId="{9A2940A3-4AC5-405A-A12E-923DEDECC83D}" type="pres">
      <dgm:prSet presAssocID="{8360D753-424F-484C-976A-BE772E77B37A}" presName="parentText" presStyleLbl="alignNode1" presStyleIdx="1" presStyleCnt="3" custScaleX="118397">
        <dgm:presLayoutVars>
          <dgm:chMax val="1"/>
          <dgm:bulletEnabled val="1"/>
        </dgm:presLayoutVars>
      </dgm:prSet>
      <dgm:spPr/>
    </dgm:pt>
    <dgm:pt modelId="{DBFD65FD-1D7F-42E7-9EB1-B2997E308A09}" type="pres">
      <dgm:prSet presAssocID="{8360D753-424F-484C-976A-BE772E77B37A}" presName="descendantText" presStyleLbl="alignAcc1" presStyleIdx="1" presStyleCnt="3" custScaleX="91415" custScaleY="100000">
        <dgm:presLayoutVars>
          <dgm:bulletEnabled val="1"/>
        </dgm:presLayoutVars>
      </dgm:prSet>
      <dgm:spPr/>
      <dgm:t>
        <a:bodyPr/>
        <a:lstStyle/>
        <a:p>
          <a:endParaRPr lang="es-MX"/>
        </a:p>
      </dgm:t>
    </dgm:pt>
    <dgm:pt modelId="{6D4E4028-F6F6-4B11-861F-8C31B0A33F20}" type="pres">
      <dgm:prSet presAssocID="{60350CDA-9E74-4E29-B754-1AADD49711E0}" presName="sp" presStyleCnt="0"/>
      <dgm:spPr/>
    </dgm:pt>
    <dgm:pt modelId="{E8A6D4E6-CB52-4C1E-B347-875A6CA741A8}" type="pres">
      <dgm:prSet presAssocID="{1E11D0DA-8B5D-416E-84B7-08FBD8333111}" presName="composite" presStyleCnt="0"/>
      <dgm:spPr/>
    </dgm:pt>
    <dgm:pt modelId="{7CFC2B3C-F957-44F5-B201-71ADA06EE092}" type="pres">
      <dgm:prSet presAssocID="{1E11D0DA-8B5D-416E-84B7-08FBD8333111}" presName="parentText" presStyleLbl="alignNode1" presStyleIdx="2" presStyleCnt="3" custScaleX="120864">
        <dgm:presLayoutVars>
          <dgm:chMax val="1"/>
          <dgm:bulletEnabled val="1"/>
        </dgm:presLayoutVars>
      </dgm:prSet>
      <dgm:spPr/>
    </dgm:pt>
    <dgm:pt modelId="{DCA53853-674D-4902-99F2-2CFF106C59F3}" type="pres">
      <dgm:prSet presAssocID="{1E11D0DA-8B5D-416E-84B7-08FBD8333111}" presName="descendantText" presStyleLbl="alignAcc1" presStyleIdx="2" presStyleCnt="3" custScaleX="91296">
        <dgm:presLayoutVars>
          <dgm:bulletEnabled val="1"/>
        </dgm:presLayoutVars>
      </dgm:prSet>
      <dgm:spPr/>
      <dgm:t>
        <a:bodyPr/>
        <a:lstStyle/>
        <a:p>
          <a:endParaRPr lang="es-MX"/>
        </a:p>
      </dgm:t>
    </dgm:pt>
  </dgm:ptLst>
  <dgm:cxnLst>
    <dgm:cxn modelId="{2CC7CF73-0425-4575-B76B-AEA0A05621FE}" srcId="{0C902A74-6200-4D17-95A2-B5C64C29C036}" destId="{1E11D0DA-8B5D-416E-84B7-08FBD8333111}" srcOrd="2" destOrd="0" parTransId="{A0CBF7E4-3B01-4622-B234-400F22CA0E5F}" sibTransId="{D1B9C81A-2F20-4A74-B948-DF887AF1DFD8}"/>
    <dgm:cxn modelId="{0CF7D777-C8A2-48FA-990C-4BD3D1E2134A}" srcId="{1E11D0DA-8B5D-416E-84B7-08FBD8333111}" destId="{5CC0CE08-05A7-4673-B6A5-2E2D96552B80}" srcOrd="0" destOrd="0" parTransId="{5FFEA505-8F4A-4F2C-A97E-63994BC60779}" sibTransId="{ED10DD79-ED5D-46C2-93B7-E543C99FAB46}"/>
    <dgm:cxn modelId="{DD6034B0-69F2-405D-B80D-FB03C78172E9}" srcId="{0C902A74-6200-4D17-95A2-B5C64C29C036}" destId="{4D7969BD-1CB6-4767-89E6-938845E6E8A1}" srcOrd="0" destOrd="0" parTransId="{6E704350-996E-4D7F-94A9-97F2562FB812}" sibTransId="{755980BC-0E89-4CEC-84F0-15C57D62792C}"/>
    <dgm:cxn modelId="{AE196831-A4BC-4C38-9397-CAE1DE536C74}" srcId="{4D7969BD-1CB6-4767-89E6-938845E6E8A1}" destId="{1B57F7B8-1ABE-422D-8921-C2DF79EAE49B}" srcOrd="0" destOrd="0" parTransId="{0606751F-9D1F-4652-9A34-4B8C409D3B29}" sibTransId="{AB1FABD8-0B85-48D2-89F3-52E476FA8B8B}"/>
    <dgm:cxn modelId="{73572A41-96C2-4142-8B42-EC879A119ED7}" type="presOf" srcId="{1B57F7B8-1ABE-422D-8921-C2DF79EAE49B}" destId="{1CC02B94-CA95-46B7-91EF-CFD1B6099432}" srcOrd="0" destOrd="0" presId="urn:microsoft.com/office/officeart/2005/8/layout/chevron2"/>
    <dgm:cxn modelId="{402F9871-97D9-4463-B3DF-56CDA6A1F1A8}" type="presOf" srcId="{8360D753-424F-484C-976A-BE772E77B37A}" destId="{9A2940A3-4AC5-405A-A12E-923DEDECC83D}" srcOrd="0" destOrd="0" presId="urn:microsoft.com/office/officeart/2005/8/layout/chevron2"/>
    <dgm:cxn modelId="{7D1C2E8F-60B8-4993-8525-69B5A4BE4D0F}" type="presOf" srcId="{5CC0CE08-05A7-4673-B6A5-2E2D96552B80}" destId="{DCA53853-674D-4902-99F2-2CFF106C59F3}" srcOrd="0" destOrd="0" presId="urn:microsoft.com/office/officeart/2005/8/layout/chevron2"/>
    <dgm:cxn modelId="{4CFB2FDE-DF41-4E72-A789-38A682F417AD}" type="presOf" srcId="{1E11D0DA-8B5D-416E-84B7-08FBD8333111}" destId="{7CFC2B3C-F957-44F5-B201-71ADA06EE092}" srcOrd="0" destOrd="0" presId="urn:microsoft.com/office/officeart/2005/8/layout/chevron2"/>
    <dgm:cxn modelId="{44738AD1-37E0-4CFD-8C9F-25F33E60728C}" srcId="{8360D753-424F-484C-976A-BE772E77B37A}" destId="{ADF5A5C8-32C9-49FB-9D98-2C896F64F1C4}" srcOrd="0" destOrd="0" parTransId="{B95A1ADA-48E7-4839-84DA-C4CCD59251DB}" sibTransId="{55DA6C36-953B-46F7-A542-9ACBF0459498}"/>
    <dgm:cxn modelId="{380A3066-D848-4D9B-9A1A-4F0136CF065A}" type="presOf" srcId="{0C902A74-6200-4D17-95A2-B5C64C29C036}" destId="{D4AA9E63-7C1A-4440-B0CB-2D1E30F6D3BC}" srcOrd="0" destOrd="0" presId="urn:microsoft.com/office/officeart/2005/8/layout/chevron2"/>
    <dgm:cxn modelId="{1BF62F96-2CCA-4388-BB0D-B32CB8F9CE30}" type="presOf" srcId="{4D7969BD-1CB6-4767-89E6-938845E6E8A1}" destId="{442210AF-4557-4017-9B36-390BBE86FEB3}" srcOrd="0" destOrd="0" presId="urn:microsoft.com/office/officeart/2005/8/layout/chevron2"/>
    <dgm:cxn modelId="{89F9160D-DF69-440C-8678-AD30F94EA9F4}" type="presOf" srcId="{ADF5A5C8-32C9-49FB-9D98-2C896F64F1C4}" destId="{DBFD65FD-1D7F-42E7-9EB1-B2997E308A09}" srcOrd="0" destOrd="0" presId="urn:microsoft.com/office/officeart/2005/8/layout/chevron2"/>
    <dgm:cxn modelId="{2BFDD9FA-766E-44C1-9CBD-A0AEF2988321}" srcId="{0C902A74-6200-4D17-95A2-B5C64C29C036}" destId="{8360D753-424F-484C-976A-BE772E77B37A}" srcOrd="1" destOrd="0" parTransId="{A4B284A8-0425-472B-9F0F-10BF0CFB417F}" sibTransId="{60350CDA-9E74-4E29-B754-1AADD49711E0}"/>
    <dgm:cxn modelId="{841B4797-C4D6-4A09-BF5C-4B835C76C8FE}" type="presParOf" srcId="{D4AA9E63-7C1A-4440-B0CB-2D1E30F6D3BC}" destId="{BD23F00C-99B3-4409-ABE1-924D0A4C16FD}" srcOrd="0" destOrd="0" presId="urn:microsoft.com/office/officeart/2005/8/layout/chevron2"/>
    <dgm:cxn modelId="{5826FFFC-E5D8-45D7-B90C-5F56F87D9015}" type="presParOf" srcId="{BD23F00C-99B3-4409-ABE1-924D0A4C16FD}" destId="{442210AF-4557-4017-9B36-390BBE86FEB3}" srcOrd="0" destOrd="0" presId="urn:microsoft.com/office/officeart/2005/8/layout/chevron2"/>
    <dgm:cxn modelId="{3CE3F4E8-285E-4588-9DA7-19F5934C13EF}" type="presParOf" srcId="{BD23F00C-99B3-4409-ABE1-924D0A4C16FD}" destId="{1CC02B94-CA95-46B7-91EF-CFD1B6099432}" srcOrd="1" destOrd="0" presId="urn:microsoft.com/office/officeart/2005/8/layout/chevron2"/>
    <dgm:cxn modelId="{B012AE5F-43D8-442C-9214-6B69D5CDAB05}" type="presParOf" srcId="{D4AA9E63-7C1A-4440-B0CB-2D1E30F6D3BC}" destId="{95B9A052-750E-4FC2-ADD8-8C2A241F06CD}" srcOrd="1" destOrd="0" presId="urn:microsoft.com/office/officeart/2005/8/layout/chevron2"/>
    <dgm:cxn modelId="{263462A5-E4D3-4042-9351-8C71A2957866}" type="presParOf" srcId="{D4AA9E63-7C1A-4440-B0CB-2D1E30F6D3BC}" destId="{AF1A9068-B6EA-437C-BEA5-81A7072BB740}" srcOrd="2" destOrd="0" presId="urn:microsoft.com/office/officeart/2005/8/layout/chevron2"/>
    <dgm:cxn modelId="{AD21DCD8-7F39-4671-84BF-606C1D87C1C5}" type="presParOf" srcId="{AF1A9068-B6EA-437C-BEA5-81A7072BB740}" destId="{9A2940A3-4AC5-405A-A12E-923DEDECC83D}" srcOrd="0" destOrd="0" presId="urn:microsoft.com/office/officeart/2005/8/layout/chevron2"/>
    <dgm:cxn modelId="{E80A5959-EE5C-45F3-9A93-75EF81347871}" type="presParOf" srcId="{AF1A9068-B6EA-437C-BEA5-81A7072BB740}" destId="{DBFD65FD-1D7F-42E7-9EB1-B2997E308A09}" srcOrd="1" destOrd="0" presId="urn:microsoft.com/office/officeart/2005/8/layout/chevron2"/>
    <dgm:cxn modelId="{FE1E8A72-913E-4C9E-ADB9-78C731589A74}" type="presParOf" srcId="{D4AA9E63-7C1A-4440-B0CB-2D1E30F6D3BC}" destId="{6D4E4028-F6F6-4B11-861F-8C31B0A33F20}" srcOrd="3" destOrd="0" presId="urn:microsoft.com/office/officeart/2005/8/layout/chevron2"/>
    <dgm:cxn modelId="{F47F7D41-2FCB-42C1-AF3F-0449AC184395}" type="presParOf" srcId="{D4AA9E63-7C1A-4440-B0CB-2D1E30F6D3BC}" destId="{E8A6D4E6-CB52-4C1E-B347-875A6CA741A8}" srcOrd="4" destOrd="0" presId="urn:microsoft.com/office/officeart/2005/8/layout/chevron2"/>
    <dgm:cxn modelId="{3BB73594-ADF6-4607-A118-8AC5DD907458}" type="presParOf" srcId="{E8A6D4E6-CB52-4C1E-B347-875A6CA741A8}" destId="{7CFC2B3C-F957-44F5-B201-71ADA06EE092}" srcOrd="0" destOrd="0" presId="urn:microsoft.com/office/officeart/2005/8/layout/chevron2"/>
    <dgm:cxn modelId="{36711ADC-B396-40C0-9F44-60B9E7CB2C10}" type="presParOf" srcId="{E8A6D4E6-CB52-4C1E-B347-875A6CA741A8}" destId="{DCA53853-674D-4902-99F2-2CFF106C59F3}"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90136A2F-0A96-4C4A-8E91-6210A79C3380}" type="doc">
      <dgm:prSet loTypeId="urn:microsoft.com/office/officeart/2005/8/layout/process1" loCatId="process" qsTypeId="urn:microsoft.com/office/officeart/2005/8/quickstyle/simple1" qsCatId="simple" csTypeId="urn:microsoft.com/office/officeart/2005/8/colors/accent1_2" csCatId="accent1" phldr="0"/>
      <dgm:spPr/>
    </dgm:pt>
    <dgm:pt modelId="{7D811B75-7CC1-45B9-85A7-33F6B8C91F31}">
      <dgm:prSet phldrT="[Texto]" phldr="1"/>
      <dgm:spPr/>
      <dgm:t>
        <a:bodyPr/>
        <a:lstStyle/>
        <a:p>
          <a:endParaRPr lang="es-MX"/>
        </a:p>
      </dgm:t>
    </dgm:pt>
    <dgm:pt modelId="{FEFBE5E0-7E67-4ABB-832D-824291C56C65}" type="parTrans" cxnId="{37A87D79-2409-407B-A826-B51E2D37C4FA}">
      <dgm:prSet/>
      <dgm:spPr/>
      <dgm:t>
        <a:bodyPr/>
        <a:lstStyle/>
        <a:p>
          <a:endParaRPr lang="es-MX"/>
        </a:p>
      </dgm:t>
    </dgm:pt>
    <dgm:pt modelId="{60ED1AFD-F3F6-4A99-80BE-289FEEC06180}" type="sibTrans" cxnId="{37A87D79-2409-407B-A826-B51E2D37C4FA}">
      <dgm:prSet/>
      <dgm:spPr/>
      <dgm:t>
        <a:bodyPr/>
        <a:lstStyle/>
        <a:p>
          <a:endParaRPr lang="es-MX"/>
        </a:p>
      </dgm:t>
    </dgm:pt>
    <dgm:pt modelId="{85790984-2BE7-4B6B-B516-7DBAD27247DF}">
      <dgm:prSet phldrT="[Texto]" phldr="1"/>
      <dgm:spPr/>
      <dgm:t>
        <a:bodyPr/>
        <a:lstStyle/>
        <a:p>
          <a:endParaRPr lang="es-MX"/>
        </a:p>
      </dgm:t>
    </dgm:pt>
    <dgm:pt modelId="{5CDF1874-10F1-46F2-9D5D-AD0449CC1CE6}" type="parTrans" cxnId="{D8AE2286-0B7C-4EFC-A7EC-E367A8565215}">
      <dgm:prSet/>
      <dgm:spPr/>
      <dgm:t>
        <a:bodyPr/>
        <a:lstStyle/>
        <a:p>
          <a:endParaRPr lang="es-MX"/>
        </a:p>
      </dgm:t>
    </dgm:pt>
    <dgm:pt modelId="{FFF4EE1C-01AC-4CE7-97E2-2B0AEDF6BF9A}" type="sibTrans" cxnId="{D8AE2286-0B7C-4EFC-A7EC-E367A8565215}">
      <dgm:prSet/>
      <dgm:spPr/>
      <dgm:t>
        <a:bodyPr/>
        <a:lstStyle/>
        <a:p>
          <a:endParaRPr lang="es-MX"/>
        </a:p>
      </dgm:t>
    </dgm:pt>
    <dgm:pt modelId="{9345801D-9FAD-480E-80BC-E4BA2E0015D2}">
      <dgm:prSet phldrT="[Texto]" phldr="1"/>
      <dgm:spPr/>
      <dgm:t>
        <a:bodyPr/>
        <a:lstStyle/>
        <a:p>
          <a:endParaRPr lang="es-MX"/>
        </a:p>
      </dgm:t>
    </dgm:pt>
    <dgm:pt modelId="{D4AD8BE5-4A8A-4F25-965A-3B972CDAE886}" type="parTrans" cxnId="{FFF4DAE5-8950-45D8-A4E4-E5FA116E097B}">
      <dgm:prSet/>
      <dgm:spPr/>
      <dgm:t>
        <a:bodyPr/>
        <a:lstStyle/>
        <a:p>
          <a:endParaRPr lang="es-MX"/>
        </a:p>
      </dgm:t>
    </dgm:pt>
    <dgm:pt modelId="{A9429C8A-06A2-47EE-8DCD-BC4698F5D1DC}" type="sibTrans" cxnId="{FFF4DAE5-8950-45D8-A4E4-E5FA116E097B}">
      <dgm:prSet/>
      <dgm:spPr/>
      <dgm:t>
        <a:bodyPr/>
        <a:lstStyle/>
        <a:p>
          <a:endParaRPr lang="es-MX"/>
        </a:p>
      </dgm:t>
    </dgm:pt>
    <dgm:pt modelId="{91DC1AC3-0F16-44C6-955E-69E0B023D08E}" type="pres">
      <dgm:prSet presAssocID="{90136A2F-0A96-4C4A-8E91-6210A79C3380}" presName="Name0" presStyleCnt="0">
        <dgm:presLayoutVars>
          <dgm:dir/>
          <dgm:resizeHandles val="exact"/>
        </dgm:presLayoutVars>
      </dgm:prSet>
      <dgm:spPr/>
    </dgm:pt>
    <dgm:pt modelId="{6A63C7F9-8D5A-45D7-8530-D35AA3CA9942}" type="pres">
      <dgm:prSet presAssocID="{7D811B75-7CC1-45B9-85A7-33F6B8C91F31}" presName="node" presStyleLbl="node1" presStyleIdx="0" presStyleCnt="3">
        <dgm:presLayoutVars>
          <dgm:bulletEnabled val="1"/>
        </dgm:presLayoutVars>
      </dgm:prSet>
      <dgm:spPr/>
    </dgm:pt>
    <dgm:pt modelId="{5C594BEE-2B36-4DE9-8168-7AC792A23CAF}" type="pres">
      <dgm:prSet presAssocID="{60ED1AFD-F3F6-4A99-80BE-289FEEC06180}" presName="sibTrans" presStyleLbl="sibTrans2D1" presStyleIdx="0" presStyleCnt="2"/>
      <dgm:spPr/>
    </dgm:pt>
    <dgm:pt modelId="{081F5D0C-E1CC-41F0-8E5B-08636448273C}" type="pres">
      <dgm:prSet presAssocID="{60ED1AFD-F3F6-4A99-80BE-289FEEC06180}" presName="connectorText" presStyleLbl="sibTrans2D1" presStyleIdx="0" presStyleCnt="2"/>
      <dgm:spPr/>
    </dgm:pt>
    <dgm:pt modelId="{713A87FB-5649-4F6F-B467-54143FA7C7FA}" type="pres">
      <dgm:prSet presAssocID="{85790984-2BE7-4B6B-B516-7DBAD27247DF}" presName="node" presStyleLbl="node1" presStyleIdx="1" presStyleCnt="3">
        <dgm:presLayoutVars>
          <dgm:bulletEnabled val="1"/>
        </dgm:presLayoutVars>
      </dgm:prSet>
      <dgm:spPr/>
    </dgm:pt>
    <dgm:pt modelId="{DE4DD4A9-04EE-42B5-BBB1-4E91A9F38400}" type="pres">
      <dgm:prSet presAssocID="{FFF4EE1C-01AC-4CE7-97E2-2B0AEDF6BF9A}" presName="sibTrans" presStyleLbl="sibTrans2D1" presStyleIdx="1" presStyleCnt="2"/>
      <dgm:spPr/>
    </dgm:pt>
    <dgm:pt modelId="{C5631160-F1B6-47EE-A2D0-F4BB7A61485B}" type="pres">
      <dgm:prSet presAssocID="{FFF4EE1C-01AC-4CE7-97E2-2B0AEDF6BF9A}" presName="connectorText" presStyleLbl="sibTrans2D1" presStyleIdx="1" presStyleCnt="2"/>
      <dgm:spPr/>
    </dgm:pt>
    <dgm:pt modelId="{433AC93C-B81E-4DA6-AE28-5E4516718264}" type="pres">
      <dgm:prSet presAssocID="{9345801D-9FAD-480E-80BC-E4BA2E0015D2}" presName="node" presStyleLbl="node1" presStyleIdx="2" presStyleCnt="3">
        <dgm:presLayoutVars>
          <dgm:bulletEnabled val="1"/>
        </dgm:presLayoutVars>
      </dgm:prSet>
      <dgm:spPr/>
    </dgm:pt>
  </dgm:ptLst>
  <dgm:cxnLst>
    <dgm:cxn modelId="{34C104A0-7647-40FB-9BE3-5F12EF442B3E}" type="presOf" srcId="{FFF4EE1C-01AC-4CE7-97E2-2B0AEDF6BF9A}" destId="{DE4DD4A9-04EE-42B5-BBB1-4E91A9F38400}" srcOrd="0" destOrd="0" presId="urn:microsoft.com/office/officeart/2005/8/layout/process1"/>
    <dgm:cxn modelId="{AA32FB33-C5A3-49B0-A335-9E3D9BFA6D7C}" type="presOf" srcId="{FFF4EE1C-01AC-4CE7-97E2-2B0AEDF6BF9A}" destId="{C5631160-F1B6-47EE-A2D0-F4BB7A61485B}" srcOrd="1" destOrd="0" presId="urn:microsoft.com/office/officeart/2005/8/layout/process1"/>
    <dgm:cxn modelId="{FFF4DAE5-8950-45D8-A4E4-E5FA116E097B}" srcId="{90136A2F-0A96-4C4A-8E91-6210A79C3380}" destId="{9345801D-9FAD-480E-80BC-E4BA2E0015D2}" srcOrd="2" destOrd="0" parTransId="{D4AD8BE5-4A8A-4F25-965A-3B972CDAE886}" sibTransId="{A9429C8A-06A2-47EE-8DCD-BC4698F5D1DC}"/>
    <dgm:cxn modelId="{2B9317D7-BB10-4CDA-9A85-8377D188C651}" type="presOf" srcId="{7D811B75-7CC1-45B9-85A7-33F6B8C91F31}" destId="{6A63C7F9-8D5A-45D7-8530-D35AA3CA9942}" srcOrd="0" destOrd="0" presId="urn:microsoft.com/office/officeart/2005/8/layout/process1"/>
    <dgm:cxn modelId="{7347CA62-2088-4EDA-AA43-B502FBCD7B75}" type="presOf" srcId="{85790984-2BE7-4B6B-B516-7DBAD27247DF}" destId="{713A87FB-5649-4F6F-B467-54143FA7C7FA}" srcOrd="0" destOrd="0" presId="urn:microsoft.com/office/officeart/2005/8/layout/process1"/>
    <dgm:cxn modelId="{30B92F24-86B7-4129-99FC-D4DB41D51509}" type="presOf" srcId="{90136A2F-0A96-4C4A-8E91-6210A79C3380}" destId="{91DC1AC3-0F16-44C6-955E-69E0B023D08E}" srcOrd="0" destOrd="0" presId="urn:microsoft.com/office/officeart/2005/8/layout/process1"/>
    <dgm:cxn modelId="{4D9C59DA-A285-46E4-B101-916EA854158E}" type="presOf" srcId="{9345801D-9FAD-480E-80BC-E4BA2E0015D2}" destId="{433AC93C-B81E-4DA6-AE28-5E4516718264}" srcOrd="0" destOrd="0" presId="urn:microsoft.com/office/officeart/2005/8/layout/process1"/>
    <dgm:cxn modelId="{364FD70A-D851-4F90-9CD8-9F1D72F3B781}" type="presOf" srcId="{60ED1AFD-F3F6-4A99-80BE-289FEEC06180}" destId="{081F5D0C-E1CC-41F0-8E5B-08636448273C}" srcOrd="1" destOrd="0" presId="urn:microsoft.com/office/officeart/2005/8/layout/process1"/>
    <dgm:cxn modelId="{D33F723B-3F96-457C-8F60-E10CBAA593B0}" type="presOf" srcId="{60ED1AFD-F3F6-4A99-80BE-289FEEC06180}" destId="{5C594BEE-2B36-4DE9-8168-7AC792A23CAF}" srcOrd="0" destOrd="0" presId="urn:microsoft.com/office/officeart/2005/8/layout/process1"/>
    <dgm:cxn modelId="{37A87D79-2409-407B-A826-B51E2D37C4FA}" srcId="{90136A2F-0A96-4C4A-8E91-6210A79C3380}" destId="{7D811B75-7CC1-45B9-85A7-33F6B8C91F31}" srcOrd="0" destOrd="0" parTransId="{FEFBE5E0-7E67-4ABB-832D-824291C56C65}" sibTransId="{60ED1AFD-F3F6-4A99-80BE-289FEEC06180}"/>
    <dgm:cxn modelId="{D8AE2286-0B7C-4EFC-A7EC-E367A8565215}" srcId="{90136A2F-0A96-4C4A-8E91-6210A79C3380}" destId="{85790984-2BE7-4B6B-B516-7DBAD27247DF}" srcOrd="1" destOrd="0" parTransId="{5CDF1874-10F1-46F2-9D5D-AD0449CC1CE6}" sibTransId="{FFF4EE1C-01AC-4CE7-97E2-2B0AEDF6BF9A}"/>
    <dgm:cxn modelId="{1AADB732-4FDD-4728-8345-3806D84B9608}" type="presParOf" srcId="{91DC1AC3-0F16-44C6-955E-69E0B023D08E}" destId="{6A63C7F9-8D5A-45D7-8530-D35AA3CA9942}" srcOrd="0" destOrd="0" presId="urn:microsoft.com/office/officeart/2005/8/layout/process1"/>
    <dgm:cxn modelId="{E844A293-4B38-4F7A-8D21-EAD42A157BA6}" type="presParOf" srcId="{91DC1AC3-0F16-44C6-955E-69E0B023D08E}" destId="{5C594BEE-2B36-4DE9-8168-7AC792A23CAF}" srcOrd="1" destOrd="0" presId="urn:microsoft.com/office/officeart/2005/8/layout/process1"/>
    <dgm:cxn modelId="{6632AE5A-E6BB-487E-B14B-FF8A6C5F6015}" type="presParOf" srcId="{5C594BEE-2B36-4DE9-8168-7AC792A23CAF}" destId="{081F5D0C-E1CC-41F0-8E5B-08636448273C}" srcOrd="0" destOrd="0" presId="urn:microsoft.com/office/officeart/2005/8/layout/process1"/>
    <dgm:cxn modelId="{46F36B92-9BB6-4CF0-85A1-AA0B77EEF719}" type="presParOf" srcId="{91DC1AC3-0F16-44C6-955E-69E0B023D08E}" destId="{713A87FB-5649-4F6F-B467-54143FA7C7FA}" srcOrd="2" destOrd="0" presId="urn:microsoft.com/office/officeart/2005/8/layout/process1"/>
    <dgm:cxn modelId="{74A16C93-7C0D-4B74-B72F-4ADF41BB9476}" type="presParOf" srcId="{91DC1AC3-0F16-44C6-955E-69E0B023D08E}" destId="{DE4DD4A9-04EE-42B5-BBB1-4E91A9F38400}" srcOrd="3" destOrd="0" presId="urn:microsoft.com/office/officeart/2005/8/layout/process1"/>
    <dgm:cxn modelId="{DD31045A-C6D8-47BD-AE57-2F768FF9CAC1}" type="presParOf" srcId="{DE4DD4A9-04EE-42B5-BBB1-4E91A9F38400}" destId="{C5631160-F1B6-47EE-A2D0-F4BB7A61485B}" srcOrd="0" destOrd="0" presId="urn:microsoft.com/office/officeart/2005/8/layout/process1"/>
    <dgm:cxn modelId="{E8F2CE1D-A699-46E6-8BA2-919912C4DCCC}" type="presParOf" srcId="{91DC1AC3-0F16-44C6-955E-69E0B023D08E}" destId="{433AC93C-B81E-4DA6-AE28-5E4516718264}" srcOrd="4"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Rectángulo redondeado"/>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Título"/>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s-ES" smtClean="0"/>
              <a:t>Haga clic para modificar el estilo de título del patrón</a:t>
            </a:r>
            <a:endParaRPr kumimoji="0" lang="en-US"/>
          </a:p>
        </p:txBody>
      </p:sp>
      <p:sp>
        <p:nvSpPr>
          <p:cNvPr id="20" name="19 Subtítulo"/>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9" name="18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11" name="10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02920" y="530352"/>
            <a:ext cx="8183880" cy="4187952"/>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533404"/>
            <a:ext cx="1981200" cy="5257799"/>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533400" y="533402"/>
            <a:ext cx="5943600" cy="525780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a:xfrm>
            <a:off x="502920" y="530352"/>
            <a:ext cx="8183880" cy="4187952"/>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13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ctángulo redondeado"/>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02920" y="4983480"/>
            <a:ext cx="8183880" cy="1051560"/>
          </a:xfrm>
        </p:spPr>
        <p:txBody>
          <a:bodyPr anchor="b"/>
          <a:lstStyle>
            <a:lvl1pPr>
              <a:defRPr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14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Redondear rectángulo de esquina sencilla"/>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pPr/>
              <a:t>21/03/2020</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3" name="2 Marcador de posición de imagen"/>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s-ES" smtClean="0"/>
              <a:t>Haga clic en el icono para agregar una imagen</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6 Rectángulo redondeado"/>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Rectángulo redondeado"/>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12 Marcador de título"/>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s-ES" smtClean="0"/>
              <a:t>Haga clic para modificar el estilo de título del patrón</a:t>
            </a:r>
            <a:endParaRPr kumimoji="0" lang="en-US"/>
          </a:p>
        </p:txBody>
      </p:sp>
      <p:sp>
        <p:nvSpPr>
          <p:cNvPr id="4" name="3 Marcador de texto"/>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5" name="24 Marcador de fecha"/>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A847CFC-816F-41D0-AAC0-9BF4FEBC753E}" type="datetimeFigureOut">
              <a:rPr lang="es-ES" smtClean="0"/>
              <a:pPr/>
              <a:t>21/03/2020</a:t>
            </a:fld>
            <a:endParaRPr lang="es-ES"/>
          </a:p>
        </p:txBody>
      </p:sp>
      <p:sp>
        <p:nvSpPr>
          <p:cNvPr id="18" name="17 Marcador de pie de página"/>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s-ES"/>
          </a:p>
        </p:txBody>
      </p:sp>
      <p:sp>
        <p:nvSpPr>
          <p:cNvPr id="5" name="4 Marcador de número de diapositiva"/>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71472" y="642918"/>
            <a:ext cx="7772400" cy="1828800"/>
          </a:xfrm>
        </p:spPr>
        <p:txBody>
          <a:bodyPr>
            <a:normAutofit fontScale="90000"/>
          </a:bodyPr>
          <a:lstStyle/>
          <a:p>
            <a:r>
              <a:rPr lang="es-MX" b="0" dirty="0" smtClean="0">
                <a:solidFill>
                  <a:schemeClr val="tx1"/>
                </a:solidFill>
                <a:effectLst>
                  <a:outerShdw blurRad="38100" dist="38100" dir="2700000" algn="tl">
                    <a:srgbClr val="000000">
                      <a:alpha val="43137"/>
                    </a:srgbClr>
                  </a:outerShdw>
                </a:effectLst>
                <a:latin typeface="Arial" pitchFamily="34" charset="0"/>
                <a:cs typeface="Arial" pitchFamily="34" charset="0"/>
              </a:rPr>
              <a:t>NOM-019-SSA3-2013</a:t>
            </a:r>
            <a:r>
              <a:rPr lang="es-MX" b="0" dirty="0" smtClean="0">
                <a:solidFill>
                  <a:schemeClr val="tx1"/>
                </a:solidFill>
                <a:effectLst/>
                <a:latin typeface="Arial" pitchFamily="34" charset="0"/>
                <a:cs typeface="Arial" pitchFamily="34" charset="0"/>
              </a:rPr>
              <a:t>, </a:t>
            </a:r>
            <a:r>
              <a:rPr lang="es-MX" sz="3600" b="0" dirty="0" smtClean="0">
                <a:solidFill>
                  <a:schemeClr val="tx1"/>
                </a:solidFill>
                <a:effectLst/>
                <a:latin typeface="Arial" pitchFamily="34" charset="0"/>
                <a:cs typeface="Arial" pitchFamily="34" charset="0"/>
              </a:rPr>
              <a:t>PARA LA PRÁCTICA DE ENFERMERÍA EN EL SISTEMA NACIONAL DE SALUD</a:t>
            </a:r>
            <a:endParaRPr lang="es-MX" sz="3600" b="0" dirty="0">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714356"/>
            <a:ext cx="8183880" cy="1051560"/>
          </a:xfrm>
        </p:spPr>
        <p:txBody>
          <a:bodyPr>
            <a:normAutofit fontScale="90000"/>
          </a:bodyPr>
          <a:lstStyle/>
          <a:p>
            <a:pPr algn="ctr"/>
            <a:r>
              <a:rPr lang="es-MX" dirty="0" smtClean="0">
                <a:solidFill>
                  <a:schemeClr val="tx1"/>
                </a:solidFill>
                <a:effectLst/>
                <a:latin typeface="Arial" pitchFamily="34" charset="0"/>
                <a:cs typeface="Arial" pitchFamily="34" charset="0"/>
              </a:rPr>
              <a:t>PERSONAL DE ENFERMERÍA ESTÁ OBLIGADO </a:t>
            </a:r>
            <a:endParaRPr lang="es-MX" dirty="0">
              <a:solidFill>
                <a:schemeClr val="tx1"/>
              </a:solidFill>
              <a:effectLst/>
              <a:latin typeface="Arial" pitchFamily="34" charset="0"/>
              <a:cs typeface="Arial" pitchFamily="34" charset="0"/>
            </a:endParaRPr>
          </a:p>
        </p:txBody>
      </p:sp>
      <p:graphicFrame>
        <p:nvGraphicFramePr>
          <p:cNvPr id="6" name="5 Diagrama"/>
          <p:cNvGraphicFramePr/>
          <p:nvPr/>
        </p:nvGraphicFramePr>
        <p:xfrm>
          <a:off x="357158" y="1928802"/>
          <a:ext cx="8358246" cy="4500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183880" cy="4143404"/>
          </a:xfrm>
        </p:spPr>
        <p:txBody>
          <a:bodyPr>
            <a:noAutofit/>
          </a:bodyPr>
          <a:lstStyle/>
          <a:p>
            <a:pPr algn="just">
              <a:buNone/>
            </a:pPr>
            <a:r>
              <a:rPr lang="es-MX" sz="2400" dirty="0" smtClean="0">
                <a:latin typeface="Arial" pitchFamily="34" charset="0"/>
                <a:cs typeface="Arial" pitchFamily="34" charset="0"/>
              </a:rPr>
              <a:t>norma tiene como finalidad precisar atributos y responsabilidades que deberá cumplir el personal de enfermería, conforme a las disposiciones jurídicas aplicables</a:t>
            </a:r>
            <a:r>
              <a:rPr lang="es-MX" sz="2400" dirty="0" smtClean="0">
                <a:latin typeface="Arial" pitchFamily="34" charset="0"/>
                <a:cs typeface="Arial" pitchFamily="34" charset="0"/>
              </a:rPr>
              <a:t>.</a:t>
            </a:r>
          </a:p>
          <a:p>
            <a:pPr algn="just">
              <a:buNone/>
            </a:pPr>
            <a:r>
              <a:rPr lang="es-MX" sz="2400" dirty="0" smtClean="0">
                <a:latin typeface="Arial" pitchFamily="34" charset="0"/>
                <a:cs typeface="Arial" pitchFamily="34" charset="0"/>
              </a:rPr>
              <a:t>El </a:t>
            </a:r>
            <a:r>
              <a:rPr lang="es-MX" sz="2400" dirty="0" smtClean="0">
                <a:latin typeface="Arial" pitchFamily="34" charset="0"/>
                <a:cs typeface="Arial" pitchFamily="34" charset="0"/>
              </a:rPr>
              <a:t>nivel de responsabilidad que el personal de enfermería tiene en el esquema estructural de los establecimientos para la atención médica en los sectores público, social y </a:t>
            </a:r>
            <a:r>
              <a:rPr lang="es-MX" sz="2400" dirty="0" smtClean="0">
                <a:latin typeface="Arial" pitchFamily="34" charset="0"/>
                <a:cs typeface="Arial" pitchFamily="34" charset="0"/>
              </a:rPr>
              <a:t>privado</a:t>
            </a:r>
            <a:r>
              <a:rPr lang="es-MX" sz="2400" dirty="0" smtClean="0">
                <a:latin typeface="Arial" pitchFamily="34" charset="0"/>
                <a:cs typeface="Arial" pitchFamily="34" charset="0"/>
              </a:rPr>
              <a:t>.</a:t>
            </a:r>
            <a:endParaRPr lang="es-MX" sz="2400" dirty="0">
              <a:latin typeface="Arial" pitchFamily="34" charset="0"/>
              <a:cs typeface="Arial" pitchFamily="34" charset="0"/>
            </a:endParaRPr>
          </a:p>
        </p:txBody>
      </p:sp>
      <p:sp>
        <p:nvSpPr>
          <p:cNvPr id="4" name="3 CuadroTexto"/>
          <p:cNvSpPr txBox="1"/>
          <p:nvPr/>
        </p:nvSpPr>
        <p:spPr>
          <a:xfrm>
            <a:off x="2214546" y="857232"/>
            <a:ext cx="4857784"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INTRODUCCIÓN</a:t>
            </a:r>
            <a:endParaRPr lang="es-MX" sz="3200" b="1"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183880" cy="4143404"/>
          </a:xfrm>
        </p:spPr>
        <p:txBody>
          <a:bodyPr>
            <a:noAutofit/>
          </a:bodyPr>
          <a:lstStyle/>
          <a:p>
            <a:pPr algn="just">
              <a:buNone/>
            </a:pPr>
            <a:r>
              <a:rPr lang="es-MX" sz="2400" dirty="0" smtClean="0">
                <a:latin typeface="Arial" pitchFamily="34" charset="0"/>
                <a:cs typeface="Arial" pitchFamily="34" charset="0"/>
              </a:rPr>
              <a:t>Establecer las características y especificaciones mínimas para la prestación del servicio de enfermería en los establecimientos de atención médica del Sistema Nacional de Salud, así como para la prestación de dicho servicio que en forma independiente otorgan las personas físicas con base en su formación académica.</a:t>
            </a:r>
            <a:endParaRPr lang="es-MX" sz="2400" dirty="0">
              <a:latin typeface="Arial" pitchFamily="34" charset="0"/>
              <a:cs typeface="Arial" pitchFamily="34" charset="0"/>
            </a:endParaRPr>
          </a:p>
        </p:txBody>
      </p:sp>
      <p:sp>
        <p:nvSpPr>
          <p:cNvPr id="4" name="3 CuadroTexto"/>
          <p:cNvSpPr txBox="1"/>
          <p:nvPr/>
        </p:nvSpPr>
        <p:spPr>
          <a:xfrm>
            <a:off x="2143108" y="785794"/>
            <a:ext cx="4857784" cy="584775"/>
          </a:xfrm>
          <a:prstGeom prst="rect">
            <a:avLst/>
          </a:prstGeom>
          <a:noFill/>
        </p:spPr>
        <p:txBody>
          <a:bodyPr wrap="square" rtlCol="0">
            <a:spAutoFit/>
          </a:bodyPr>
          <a:lstStyle/>
          <a:p>
            <a:pPr algn="ctr"/>
            <a:r>
              <a:rPr lang="es-MX" sz="3200" b="1" dirty="0" smtClean="0">
                <a:latin typeface="Arial" pitchFamily="34" charset="0"/>
                <a:cs typeface="Arial" pitchFamily="34" charset="0"/>
              </a:rPr>
              <a:t>OBJETIVO</a:t>
            </a:r>
            <a:endParaRPr lang="es-MX" sz="3200" b="1"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183880" cy="4143404"/>
          </a:xfrm>
        </p:spPr>
        <p:txBody>
          <a:bodyPr>
            <a:noAutofit/>
          </a:bodyPr>
          <a:lstStyle/>
          <a:p>
            <a:pPr algn="just">
              <a:buNone/>
            </a:pPr>
            <a:r>
              <a:rPr lang="es-MX" sz="2400" dirty="0" smtClean="0">
                <a:latin typeface="Arial" pitchFamily="34" charset="0"/>
                <a:cs typeface="Arial" pitchFamily="34" charset="0"/>
              </a:rPr>
              <a:t>La norma </a:t>
            </a:r>
            <a:r>
              <a:rPr lang="es-MX" sz="2400" dirty="0" smtClean="0">
                <a:latin typeface="Arial" pitchFamily="34" charset="0"/>
                <a:cs typeface="Arial" pitchFamily="34" charset="0"/>
              </a:rPr>
              <a:t>es obligatoria en los establecimientos para la atención médica del Sistema Nacional de Salud en donde se presten servicios </a:t>
            </a:r>
            <a:r>
              <a:rPr lang="es-MX" sz="2400" dirty="0" smtClean="0">
                <a:latin typeface="Arial" pitchFamily="34" charset="0"/>
                <a:cs typeface="Arial" pitchFamily="34" charset="0"/>
              </a:rPr>
              <a:t>de enfermería, </a:t>
            </a:r>
            <a:r>
              <a:rPr lang="es-MX" sz="2400" dirty="0" smtClean="0">
                <a:latin typeface="Arial" pitchFamily="34" charset="0"/>
                <a:cs typeface="Arial" pitchFamily="34" charset="0"/>
              </a:rPr>
              <a:t>así como para las personas físicas que prestan dichos servicios en forma independiente.</a:t>
            </a:r>
            <a:endParaRPr lang="es-MX" sz="2400" dirty="0">
              <a:latin typeface="Arial" pitchFamily="34" charset="0"/>
              <a:cs typeface="Arial" pitchFamily="34" charset="0"/>
            </a:endParaRPr>
          </a:p>
        </p:txBody>
      </p:sp>
      <p:sp>
        <p:nvSpPr>
          <p:cNvPr id="4" name="3 CuadroTexto"/>
          <p:cNvSpPr txBox="1"/>
          <p:nvPr/>
        </p:nvSpPr>
        <p:spPr>
          <a:xfrm>
            <a:off x="2143108" y="785794"/>
            <a:ext cx="5429288" cy="584775"/>
          </a:xfrm>
          <a:prstGeom prst="rect">
            <a:avLst/>
          </a:prstGeom>
          <a:noFill/>
        </p:spPr>
        <p:txBody>
          <a:bodyPr wrap="square" rtlCol="0">
            <a:spAutoFit/>
          </a:bodyPr>
          <a:lstStyle/>
          <a:p>
            <a:r>
              <a:rPr lang="es-MX" sz="3200" b="1" dirty="0" smtClean="0">
                <a:latin typeface="Arial" pitchFamily="34" charset="0"/>
                <a:cs typeface="Arial" pitchFamily="34" charset="0"/>
              </a:rPr>
              <a:t>CAMPO DE APLICACIÓN</a:t>
            </a:r>
            <a:endParaRPr lang="es-MX" sz="3200" b="1"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14282" y="1071546"/>
            <a:ext cx="8469632" cy="4429156"/>
          </a:xfrm>
        </p:spPr>
        <p:txBody>
          <a:bodyPr/>
          <a:lstStyle/>
          <a:p>
            <a:pPr algn="just">
              <a:buNone/>
            </a:pPr>
            <a:r>
              <a:rPr lang="es-MX" dirty="0" smtClean="0"/>
              <a:t>Enfermería: </a:t>
            </a:r>
            <a:r>
              <a:rPr lang="es-MX" sz="2400" dirty="0" smtClean="0">
                <a:latin typeface="Arial" pitchFamily="34" charset="0"/>
                <a:cs typeface="Arial" pitchFamily="34" charset="0"/>
              </a:rPr>
              <a:t>A </a:t>
            </a:r>
            <a:r>
              <a:rPr lang="es-MX" sz="2400" dirty="0" smtClean="0">
                <a:latin typeface="Arial" pitchFamily="34" charset="0"/>
                <a:cs typeface="Arial" pitchFamily="34" charset="0"/>
              </a:rPr>
              <a:t>la ciencia y arte humanístico dedicada al </a:t>
            </a:r>
            <a:r>
              <a:rPr lang="es-MX" sz="2400" dirty="0" smtClean="0">
                <a:latin typeface="Arial" pitchFamily="34" charset="0"/>
                <a:cs typeface="Arial" pitchFamily="34" charset="0"/>
              </a:rPr>
              <a:t>mantenimiento y </a:t>
            </a:r>
            <a:r>
              <a:rPr lang="es-MX" sz="2400" dirty="0" smtClean="0">
                <a:latin typeface="Arial" pitchFamily="34" charset="0"/>
                <a:cs typeface="Arial" pitchFamily="34" charset="0"/>
              </a:rPr>
              <a:t>promoción del bienestar de la salud de las personas, ha desarrollado una visión integral de la persona, familia y comunidad y una serie de conocimientos, principios, fundamentos, </a:t>
            </a:r>
            <a:r>
              <a:rPr lang="es-MX" sz="2400" dirty="0" smtClean="0">
                <a:latin typeface="Arial" pitchFamily="34" charset="0"/>
                <a:cs typeface="Arial" pitchFamily="34" charset="0"/>
              </a:rPr>
              <a:t>habilidades.</a:t>
            </a:r>
          </a:p>
          <a:p>
            <a:pPr>
              <a:buNone/>
            </a:pPr>
            <a:endParaRPr lang="es-MX" sz="2400" dirty="0">
              <a:latin typeface="Arial" pitchFamily="34" charset="0"/>
              <a:cs typeface="Arial" pitchFamily="34" charset="0"/>
            </a:endParaRPr>
          </a:p>
        </p:txBody>
      </p:sp>
      <p:sp>
        <p:nvSpPr>
          <p:cNvPr id="4" name="3 CuadroTexto"/>
          <p:cNvSpPr txBox="1"/>
          <p:nvPr/>
        </p:nvSpPr>
        <p:spPr>
          <a:xfrm>
            <a:off x="2428860" y="428604"/>
            <a:ext cx="4643470" cy="861774"/>
          </a:xfrm>
          <a:prstGeom prst="rect">
            <a:avLst/>
          </a:prstGeom>
          <a:noFill/>
        </p:spPr>
        <p:txBody>
          <a:bodyPr wrap="square" rtlCol="0">
            <a:spAutoFit/>
          </a:bodyPr>
          <a:lstStyle/>
          <a:p>
            <a:r>
              <a:rPr lang="es-MX" sz="3200" b="1" dirty="0" smtClean="0">
                <a:latin typeface="Arial" pitchFamily="34" charset="0"/>
                <a:cs typeface="Arial" pitchFamily="34" charset="0"/>
              </a:rPr>
              <a:t>DEFINICIONES</a:t>
            </a: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183880" cy="1051560"/>
          </a:xfrm>
        </p:spPr>
        <p:txBody>
          <a:bodyPr>
            <a:normAutofit/>
          </a:bodyPr>
          <a:lstStyle/>
          <a:p>
            <a:pPr algn="ctr"/>
            <a:r>
              <a:rPr lang="es-MX" sz="3200" dirty="0" smtClean="0">
                <a:solidFill>
                  <a:schemeClr val="tx1"/>
                </a:solidFill>
                <a:effectLst/>
                <a:latin typeface="Arial" pitchFamily="34" charset="0"/>
                <a:cs typeface="Arial" pitchFamily="34" charset="0"/>
              </a:rPr>
              <a:t>INTERVENCIONES DE ENFERMERÍA</a:t>
            </a:r>
            <a:endParaRPr lang="es-MX" sz="3200" dirty="0">
              <a:solidFill>
                <a:schemeClr val="tx1"/>
              </a:solidFill>
              <a:effectLst/>
              <a:latin typeface="Arial" pitchFamily="34" charset="0"/>
              <a:cs typeface="Arial" pitchFamily="34" charset="0"/>
            </a:endParaRPr>
          </a:p>
        </p:txBody>
      </p:sp>
      <p:sp>
        <p:nvSpPr>
          <p:cNvPr id="3" name="2 Marcador de contenido"/>
          <p:cNvSpPr>
            <a:spLocks noGrp="1"/>
          </p:cNvSpPr>
          <p:nvPr>
            <p:ph idx="1"/>
          </p:nvPr>
        </p:nvSpPr>
        <p:spPr>
          <a:xfrm>
            <a:off x="357158" y="1214422"/>
            <a:ext cx="8429684" cy="3786214"/>
          </a:xfrm>
        </p:spPr>
        <p:txBody>
          <a:bodyPr>
            <a:normAutofit/>
          </a:bodyPr>
          <a:lstStyle/>
          <a:p>
            <a:pPr algn="just">
              <a:buNone/>
            </a:pPr>
            <a:r>
              <a:rPr lang="es-MX" dirty="0" smtClean="0"/>
              <a:t> </a:t>
            </a:r>
            <a:r>
              <a:rPr lang="es-MX" sz="2400" b="1" dirty="0" smtClean="0">
                <a:latin typeface="Arial" pitchFamily="34" charset="0"/>
                <a:cs typeface="Arial" pitchFamily="34" charset="0"/>
              </a:rPr>
              <a:t>Dependientes:</a:t>
            </a:r>
            <a:r>
              <a:rPr lang="es-MX" sz="2400" dirty="0" smtClean="0">
                <a:latin typeface="Arial" pitchFamily="34" charset="0"/>
                <a:cs typeface="Arial" pitchFamily="34" charset="0"/>
              </a:rPr>
              <a:t> actividades </a:t>
            </a:r>
            <a:r>
              <a:rPr lang="es-MX" sz="2400" dirty="0" smtClean="0">
                <a:latin typeface="Arial" pitchFamily="34" charset="0"/>
                <a:cs typeface="Arial" pitchFamily="34" charset="0"/>
              </a:rPr>
              <a:t>que </a:t>
            </a:r>
            <a:r>
              <a:rPr lang="es-MX" sz="2400" dirty="0" smtClean="0">
                <a:latin typeface="Arial" pitchFamily="34" charset="0"/>
                <a:cs typeface="Arial" pitchFamily="34" charset="0"/>
              </a:rPr>
              <a:t>realiza, </a:t>
            </a:r>
            <a:r>
              <a:rPr lang="es-MX" sz="2400" dirty="0" smtClean="0">
                <a:latin typeface="Arial" pitchFamily="34" charset="0"/>
                <a:cs typeface="Arial" pitchFamily="34" charset="0"/>
              </a:rPr>
              <a:t>por prescripción de otro profesional de la </a:t>
            </a:r>
            <a:r>
              <a:rPr lang="es-MX" sz="2400" dirty="0" smtClean="0">
                <a:latin typeface="Arial" pitchFamily="34" charset="0"/>
                <a:cs typeface="Arial" pitchFamily="34" charset="0"/>
              </a:rPr>
              <a:t>salud. (medico enfermera).</a:t>
            </a:r>
          </a:p>
          <a:p>
            <a:pPr algn="just">
              <a:buNone/>
            </a:pPr>
            <a:r>
              <a:rPr lang="es-MX" sz="2400" b="1" dirty="0" smtClean="0">
                <a:latin typeface="Arial" pitchFamily="34" charset="0"/>
                <a:cs typeface="Arial" pitchFamily="34" charset="0"/>
              </a:rPr>
              <a:t>Independientes: </a:t>
            </a:r>
            <a:r>
              <a:rPr lang="es-MX" sz="2400" dirty="0" smtClean="0">
                <a:latin typeface="Arial" pitchFamily="34" charset="0"/>
                <a:cs typeface="Arial" pitchFamily="34" charset="0"/>
              </a:rPr>
              <a:t>acciones </a:t>
            </a:r>
            <a:r>
              <a:rPr lang="es-MX" sz="2400" dirty="0" smtClean="0">
                <a:latin typeface="Arial" pitchFamily="34" charset="0"/>
                <a:cs typeface="Arial" pitchFamily="34" charset="0"/>
              </a:rPr>
              <a:t>para las cuales está legalmente autorizado a realizar de acuerdo a su formación </a:t>
            </a:r>
            <a:r>
              <a:rPr lang="es-MX" sz="2400" dirty="0" smtClean="0">
                <a:latin typeface="Arial" pitchFamily="34" charset="0"/>
                <a:cs typeface="Arial" pitchFamily="34" charset="0"/>
              </a:rPr>
              <a:t>académica.</a:t>
            </a:r>
          </a:p>
          <a:p>
            <a:pPr algn="just">
              <a:buNone/>
            </a:pPr>
            <a:r>
              <a:rPr lang="es-MX" sz="2400" b="1" dirty="0" smtClean="0">
                <a:latin typeface="Arial" pitchFamily="34" charset="0"/>
                <a:cs typeface="Arial" pitchFamily="34" charset="0"/>
              </a:rPr>
              <a:t>interdependientes: </a:t>
            </a:r>
            <a:r>
              <a:rPr lang="es-MX" sz="2400" dirty="0" smtClean="0">
                <a:latin typeface="Arial" pitchFamily="34" charset="0"/>
                <a:cs typeface="Arial" pitchFamily="34" charset="0"/>
              </a:rPr>
              <a:t>actividades que </a:t>
            </a:r>
            <a:r>
              <a:rPr lang="es-MX" sz="2400" dirty="0" smtClean="0">
                <a:latin typeface="Arial" pitchFamily="34" charset="0"/>
                <a:cs typeface="Arial" pitchFamily="34" charset="0"/>
              </a:rPr>
              <a:t>lleva a cabo junto a otros miembros del equipo de </a:t>
            </a:r>
            <a:r>
              <a:rPr lang="es-MX" sz="2400" dirty="0" smtClean="0">
                <a:latin typeface="Arial" pitchFamily="34" charset="0"/>
                <a:cs typeface="Arial" pitchFamily="34" charset="0"/>
              </a:rPr>
              <a:t>salud.</a:t>
            </a:r>
            <a:endParaRPr lang="es-MX" sz="2400" b="1"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00100" y="428604"/>
            <a:ext cx="7143800" cy="1569660"/>
          </a:xfrm>
          <a:prstGeom prst="rect">
            <a:avLst/>
          </a:prstGeom>
          <a:noFill/>
        </p:spPr>
        <p:txBody>
          <a:bodyPr wrap="square" rtlCol="0">
            <a:spAutoFit/>
          </a:bodyPr>
          <a:lstStyle/>
          <a:p>
            <a:pPr algn="ctr"/>
            <a:r>
              <a:rPr lang="es-MX" sz="3200" dirty="0" smtClean="0">
                <a:latin typeface="Arial" pitchFamily="34" charset="0"/>
                <a:cs typeface="Arial" pitchFamily="34" charset="0"/>
              </a:rPr>
              <a:t>DEFINICIONES</a:t>
            </a:r>
          </a:p>
          <a:p>
            <a:pPr algn="just"/>
            <a:r>
              <a:rPr lang="es-MX" sz="3200" dirty="0" smtClean="0">
                <a:latin typeface="Arial" pitchFamily="34" charset="0"/>
                <a:cs typeface="Arial" pitchFamily="34" charset="0"/>
              </a:rPr>
              <a:t>Cuidados de enfermería</a:t>
            </a:r>
          </a:p>
          <a:p>
            <a:pPr algn="just"/>
            <a:r>
              <a:rPr lang="es-MX" sz="3200" dirty="0" smtClean="0"/>
              <a:t> </a:t>
            </a:r>
            <a:endParaRPr lang="es-MX" sz="3200" dirty="0">
              <a:latin typeface="Arial" pitchFamily="34" charset="0"/>
              <a:cs typeface="Arial" pitchFamily="34" charset="0"/>
            </a:endParaRPr>
          </a:p>
        </p:txBody>
      </p:sp>
      <p:graphicFrame>
        <p:nvGraphicFramePr>
          <p:cNvPr id="5" name="4 Diagrama"/>
          <p:cNvGraphicFramePr/>
          <p:nvPr/>
        </p:nvGraphicFramePr>
        <p:xfrm>
          <a:off x="357158" y="2000240"/>
          <a:ext cx="8358246" cy="4714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571480"/>
            <a:ext cx="8183880" cy="1357322"/>
          </a:xfrm>
        </p:spPr>
        <p:txBody>
          <a:bodyPr>
            <a:noAutofit/>
          </a:bodyPr>
          <a:lstStyle/>
          <a:p>
            <a:pPr algn="just"/>
            <a:r>
              <a:rPr lang="es-MX" sz="3200" dirty="0" smtClean="0">
                <a:solidFill>
                  <a:schemeClr val="tx1"/>
                </a:solidFill>
                <a:effectLst/>
                <a:latin typeface="Arial" pitchFamily="34" charset="0"/>
                <a:cs typeface="Arial" pitchFamily="34" charset="0"/>
              </a:rPr>
              <a:t>PRESTACIÓN DEL SERVICIO DE ENFERMERÍA ASPECTOS GENERALES</a:t>
            </a:r>
            <a:br>
              <a:rPr lang="es-MX" sz="3200" dirty="0" smtClean="0">
                <a:solidFill>
                  <a:schemeClr val="tx1"/>
                </a:solidFill>
                <a:effectLst/>
                <a:latin typeface="Arial" pitchFamily="34" charset="0"/>
                <a:cs typeface="Arial" pitchFamily="34" charset="0"/>
              </a:rPr>
            </a:br>
            <a:endParaRPr lang="es-MX" sz="3200" b="0" dirty="0">
              <a:solidFill>
                <a:schemeClr val="tx1"/>
              </a:solidFill>
              <a:effectLst/>
              <a:latin typeface="Arial" pitchFamily="34" charset="0"/>
              <a:cs typeface="Arial" pitchFamily="34" charset="0"/>
            </a:endParaRPr>
          </a:p>
        </p:txBody>
      </p:sp>
      <p:sp>
        <p:nvSpPr>
          <p:cNvPr id="6" name="5 CuadroTexto"/>
          <p:cNvSpPr txBox="1"/>
          <p:nvPr/>
        </p:nvSpPr>
        <p:spPr>
          <a:xfrm>
            <a:off x="428596" y="1714488"/>
            <a:ext cx="5572164" cy="4524315"/>
          </a:xfrm>
          <a:prstGeom prst="rect">
            <a:avLst/>
          </a:prstGeom>
          <a:noFill/>
        </p:spPr>
        <p:txBody>
          <a:bodyPr wrap="square" rtlCol="0">
            <a:spAutoFit/>
          </a:bodyPr>
          <a:lstStyle/>
          <a:p>
            <a:pPr>
              <a:buFont typeface="Wingdings" pitchFamily="2" charset="2"/>
              <a:buChar char="v"/>
            </a:pPr>
            <a:r>
              <a:rPr lang="es-MX" sz="2400" dirty="0" smtClean="0">
                <a:latin typeface="Arial" pitchFamily="34" charset="0"/>
                <a:cs typeface="Arial" pitchFamily="34" charset="0"/>
              </a:rPr>
              <a:t>Preparación académica y el grado de responsabilidad para la toma de decisiones.</a:t>
            </a:r>
          </a:p>
          <a:p>
            <a:pPr>
              <a:buFont typeface="Wingdings" pitchFamily="2" charset="2"/>
              <a:buChar char="v"/>
            </a:pPr>
            <a:endParaRPr lang="es-MX" sz="2400" dirty="0" smtClean="0">
              <a:latin typeface="Arial" pitchFamily="34" charset="0"/>
              <a:cs typeface="Arial" pitchFamily="34" charset="0"/>
            </a:endParaRPr>
          </a:p>
          <a:p>
            <a:pPr>
              <a:buFont typeface="Wingdings" pitchFamily="2" charset="2"/>
              <a:buChar char="v"/>
            </a:pPr>
            <a:r>
              <a:rPr lang="es-MX" sz="2400" dirty="0" smtClean="0">
                <a:latin typeface="Arial" pitchFamily="34" charset="0"/>
                <a:cs typeface="Arial" pitchFamily="34" charset="0"/>
              </a:rPr>
              <a:t>se reconocerán los estudios de </a:t>
            </a:r>
            <a:r>
              <a:rPr lang="es-MX" sz="2400" dirty="0" smtClean="0">
                <a:latin typeface="Arial" pitchFamily="34" charset="0"/>
                <a:cs typeface="Arial" pitchFamily="34" charset="0"/>
              </a:rPr>
              <a:t>formación </a:t>
            </a:r>
            <a:r>
              <a:rPr lang="es-MX" sz="2400" dirty="0" smtClean="0">
                <a:latin typeface="Arial" pitchFamily="34" charset="0"/>
                <a:cs typeface="Arial" pitchFamily="34" charset="0"/>
              </a:rPr>
              <a:t>en enfermería de las instituciones pertenecientes al </a:t>
            </a:r>
            <a:r>
              <a:rPr lang="es-MX" sz="2400" dirty="0" smtClean="0">
                <a:latin typeface="Arial" pitchFamily="34" charset="0"/>
                <a:cs typeface="Arial" pitchFamily="34" charset="0"/>
              </a:rPr>
              <a:t>sistema educativo nacional.</a:t>
            </a:r>
          </a:p>
          <a:p>
            <a:pPr>
              <a:buFont typeface="Wingdings" pitchFamily="2" charset="2"/>
              <a:buChar char="v"/>
            </a:pPr>
            <a:endParaRPr lang="es-MX" sz="2400" dirty="0" smtClean="0">
              <a:latin typeface="Arial" pitchFamily="34" charset="0"/>
              <a:cs typeface="Arial" pitchFamily="34" charset="0"/>
            </a:endParaRPr>
          </a:p>
          <a:p>
            <a:pPr>
              <a:buFont typeface="Wingdings" pitchFamily="2" charset="2"/>
              <a:buChar char="v"/>
            </a:pPr>
            <a:r>
              <a:rPr lang="es-MX" sz="2400" dirty="0" smtClean="0">
                <a:latin typeface="Arial" pitchFamily="34" charset="0"/>
                <a:cs typeface="Arial" pitchFamily="34" charset="0"/>
              </a:rPr>
              <a:t>E</a:t>
            </a:r>
            <a:r>
              <a:rPr lang="es-MX" sz="2400" dirty="0" smtClean="0">
                <a:latin typeface="Arial" pitchFamily="34" charset="0"/>
                <a:cs typeface="Arial" pitchFamily="34" charset="0"/>
              </a:rPr>
              <a:t>l </a:t>
            </a:r>
            <a:r>
              <a:rPr lang="es-MX" sz="2400" dirty="0" smtClean="0">
                <a:latin typeface="Arial" pitchFamily="34" charset="0"/>
                <a:cs typeface="Arial" pitchFamily="34" charset="0"/>
              </a:rPr>
              <a:t>personal de enfermería cuente con la certificación profesional </a:t>
            </a:r>
            <a:r>
              <a:rPr lang="es-MX" sz="2400" dirty="0" smtClean="0">
                <a:latin typeface="Arial" pitchFamily="34" charset="0"/>
                <a:cs typeface="Arial" pitchFamily="34" charset="0"/>
              </a:rPr>
              <a:t>vigente. </a:t>
            </a:r>
            <a:endParaRPr lang="es-MX" sz="2400" dirty="0" smtClean="0">
              <a:latin typeface="Arial" pitchFamily="34" charset="0"/>
              <a:cs typeface="Arial" pitchFamily="34" charset="0"/>
            </a:endParaRPr>
          </a:p>
          <a:p>
            <a:pPr>
              <a:buFont typeface="Wingdings" pitchFamily="2" charset="2"/>
              <a:buChar char="v"/>
            </a:pPr>
            <a:endParaRPr lang="es-MX" sz="24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2920" y="530352"/>
            <a:ext cx="4712022" cy="5327540"/>
          </a:xfrm>
        </p:spPr>
        <p:txBody>
          <a:bodyPr>
            <a:normAutofit lnSpcReduction="10000"/>
          </a:bodyPr>
          <a:lstStyle/>
          <a:p>
            <a:pPr algn="just">
              <a:buFont typeface="Wingdings" pitchFamily="2" charset="2"/>
              <a:buChar char="v"/>
            </a:pPr>
            <a:r>
              <a:rPr lang="es-MX" sz="2400" dirty="0" smtClean="0">
                <a:latin typeface="Arial" pitchFamily="34" charset="0"/>
                <a:cs typeface="Arial" pitchFamily="34" charset="0"/>
              </a:rPr>
              <a:t>Dar la inducción al puesto a todo el personal de nuevo </a:t>
            </a:r>
            <a:r>
              <a:rPr lang="es-MX" sz="2400" dirty="0" smtClean="0">
                <a:latin typeface="Arial" pitchFamily="34" charset="0"/>
                <a:cs typeface="Arial" pitchFamily="34" charset="0"/>
              </a:rPr>
              <a:t>ingreso</a:t>
            </a:r>
          </a:p>
          <a:p>
            <a:pPr algn="just">
              <a:buFont typeface="Wingdings" pitchFamily="2" charset="2"/>
              <a:buChar char="v"/>
            </a:pPr>
            <a:endParaRPr lang="es-MX" sz="2400" dirty="0" smtClean="0">
              <a:latin typeface="Arial" pitchFamily="34" charset="0"/>
              <a:cs typeface="Arial" pitchFamily="34" charset="0"/>
            </a:endParaRPr>
          </a:p>
          <a:p>
            <a:pPr algn="just">
              <a:buFont typeface="Wingdings" pitchFamily="2" charset="2"/>
              <a:buChar char="v"/>
            </a:pPr>
            <a:r>
              <a:rPr lang="es-MX" sz="2400" dirty="0" smtClean="0">
                <a:latin typeface="Arial" pitchFamily="34" charset="0"/>
                <a:cs typeface="Arial" pitchFamily="34" charset="0"/>
              </a:rPr>
              <a:t> </a:t>
            </a:r>
            <a:r>
              <a:rPr lang="es-MX" sz="2400" dirty="0" smtClean="0">
                <a:latin typeface="Arial" pitchFamily="34" charset="0"/>
                <a:cs typeface="Arial" pitchFamily="34" charset="0"/>
              </a:rPr>
              <a:t>Evitar emplear al personal de enfermería en </a:t>
            </a:r>
            <a:r>
              <a:rPr lang="es-MX" sz="2400" dirty="0" smtClean="0">
                <a:latin typeface="Arial" pitchFamily="34" charset="0"/>
                <a:cs typeface="Arial" pitchFamily="34" charset="0"/>
              </a:rPr>
              <a:t>funciones fuera </a:t>
            </a:r>
            <a:r>
              <a:rPr lang="es-MX" sz="2400" dirty="0" smtClean="0">
                <a:latin typeface="Arial" pitchFamily="34" charset="0"/>
                <a:cs typeface="Arial" pitchFamily="34" charset="0"/>
              </a:rPr>
              <a:t>de sus competencias y </a:t>
            </a:r>
            <a:r>
              <a:rPr lang="es-MX" sz="2400" dirty="0" smtClean="0">
                <a:latin typeface="Arial" pitchFamily="34" charset="0"/>
                <a:cs typeface="Arial" pitchFamily="34" charset="0"/>
              </a:rPr>
              <a:t>capacidades.</a:t>
            </a:r>
          </a:p>
          <a:p>
            <a:pPr algn="just">
              <a:buFont typeface="Wingdings" pitchFamily="2" charset="2"/>
              <a:buChar char="v"/>
            </a:pPr>
            <a:endParaRPr lang="es-MX" sz="2400" dirty="0" smtClean="0">
              <a:latin typeface="Arial" pitchFamily="34" charset="0"/>
              <a:cs typeface="Arial" pitchFamily="34" charset="0"/>
            </a:endParaRPr>
          </a:p>
          <a:p>
            <a:pPr algn="just">
              <a:buFont typeface="Wingdings" pitchFamily="2" charset="2"/>
              <a:buChar char="v"/>
            </a:pPr>
            <a:r>
              <a:rPr lang="es-MX" sz="2400" dirty="0" smtClean="0">
                <a:latin typeface="Arial" pitchFamily="34" charset="0"/>
                <a:cs typeface="Arial" pitchFamily="34" charset="0"/>
              </a:rPr>
              <a:t>Si los estudios se realizaron en el extranjero, deberán contar con el documento de </a:t>
            </a:r>
            <a:r>
              <a:rPr lang="es-MX" sz="2400" dirty="0" smtClean="0">
                <a:latin typeface="Arial" pitchFamily="34" charset="0"/>
                <a:cs typeface="Arial" pitchFamily="34" charset="0"/>
              </a:rPr>
              <a:t>revalidación por la autoridad competente.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o">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114</TotalTime>
  <Words>429</Words>
  <PresentationFormat>Presentación en pantalla (4:3)</PresentationFormat>
  <Paragraphs>35</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Aspecto</vt:lpstr>
      <vt:lpstr>NOM-019-SSA3-2013, PARA LA PRÁCTICA DE ENFERMERÍA EN EL SISTEMA NACIONAL DE SALUD</vt:lpstr>
      <vt:lpstr>Diapositiva 2</vt:lpstr>
      <vt:lpstr>Diapositiva 3</vt:lpstr>
      <vt:lpstr>Diapositiva 4</vt:lpstr>
      <vt:lpstr>Diapositiva 5</vt:lpstr>
      <vt:lpstr>INTERVENCIONES DE ENFERMERÍA</vt:lpstr>
      <vt:lpstr>Diapositiva 7</vt:lpstr>
      <vt:lpstr>PRESTACIÓN DEL SERVICIO DE ENFERMERÍA ASPECTOS GENERALES </vt:lpstr>
      <vt:lpstr>Diapositiva 9</vt:lpstr>
      <vt:lpstr>PERSONAL DE ENFERMERÍA ESTÁ OBLIGADO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NOM-019-SSA3-2013, PARA LA PRÁCTICA DE ENFERMERÍA EN EL SISTEMA NACIONAL DE SALUD</dc:title>
  <dc:creator>ADRIAN HERNANDEZ HERNANDEZ</dc:creator>
  <cp:lastModifiedBy>ahernandezhernand</cp:lastModifiedBy>
  <cp:revision>25</cp:revision>
  <dcterms:created xsi:type="dcterms:W3CDTF">2020-03-21T14:54:19Z</dcterms:created>
  <dcterms:modified xsi:type="dcterms:W3CDTF">2020-03-21T16:59:17Z</dcterms:modified>
</cp:coreProperties>
</file>