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136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0F021-33B0-4D7C-BC03-819703E9208F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C8B4-66D4-42E3-972C-2C4FB99CA2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2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C8B4-66D4-42E3-972C-2C4FB99CA25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C8B4-66D4-42E3-972C-2C4FB99CA25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C8B4-66D4-42E3-972C-2C4FB99CA25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C8B4-66D4-42E3-972C-2C4FB99CA25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C8B4-66D4-42E3-972C-2C4FB99CA25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C8B4-66D4-42E3-972C-2C4FB99CA25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C8B4-66D4-42E3-972C-2C4FB99CA25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C8B4-66D4-42E3-972C-2C4FB99CA25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C8B4-66D4-42E3-972C-2C4FB99CA25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C8B4-66D4-42E3-972C-2C4FB99CA25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079F-A0E1-4F2E-A155-545F4EBB27DB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6BDB-2972-4E49-8520-009EF834A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079F-A0E1-4F2E-A155-545F4EBB27DB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6BDB-2972-4E49-8520-009EF834A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079F-A0E1-4F2E-A155-545F4EBB27DB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6BDB-2972-4E49-8520-009EF834A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079F-A0E1-4F2E-A155-545F4EBB27DB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6BDB-2972-4E49-8520-009EF834A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079F-A0E1-4F2E-A155-545F4EBB27DB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6BDB-2972-4E49-8520-009EF834A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079F-A0E1-4F2E-A155-545F4EBB27DB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6BDB-2972-4E49-8520-009EF834A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079F-A0E1-4F2E-A155-545F4EBB27DB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6BDB-2972-4E49-8520-009EF834A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079F-A0E1-4F2E-A155-545F4EBB27DB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6BDB-2972-4E49-8520-009EF834A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079F-A0E1-4F2E-A155-545F4EBB27DB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6BDB-2972-4E49-8520-009EF834A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079F-A0E1-4F2E-A155-545F4EBB27DB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6BDB-2972-4E49-8520-009EF834A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079F-A0E1-4F2E-A155-545F4EBB27DB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6BDB-2972-4E49-8520-009EF834A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079F-A0E1-4F2E-A155-545F4EBB27DB}" type="datetimeFigureOut">
              <a:rPr lang="en-US" smtClean="0"/>
              <a:pPr/>
              <a:t>8/29/2011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6BDB-2972-4E49-8520-009EF834A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871538"/>
            <a:ext cx="74295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881063"/>
            <a:ext cx="740092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133104" y="3962400"/>
            <a:ext cx="695696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420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6050" y="3029744"/>
            <a:ext cx="37719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1787" y="3205956"/>
            <a:ext cx="34004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9202" y="1600200"/>
            <a:ext cx="656559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895350"/>
            <a:ext cx="7381875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762000" y="895350"/>
            <a:ext cx="1143000" cy="5524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3400" y="5105400"/>
            <a:ext cx="426720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340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42925"/>
            <a:ext cx="7620000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533400" y="609600"/>
            <a:ext cx="1143000" cy="5524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3388" y="1795463"/>
            <a:ext cx="82772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8150" y="1685925"/>
            <a:ext cx="82677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5340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42925"/>
            <a:ext cx="7620000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4343400" y="5410200"/>
            <a:ext cx="4114800" cy="838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340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713" y="471488"/>
            <a:ext cx="7648575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3581400" y="5867400"/>
            <a:ext cx="10668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rot="16200000" flipH="1">
            <a:off x="304800" y="4876800"/>
            <a:ext cx="6858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5340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881063"/>
            <a:ext cx="740092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133104" y="3962400"/>
            <a:ext cx="695696" cy="838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420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10</Words>
  <Application>Microsoft Office PowerPoint</Application>
  <PresentationFormat>On-screen Show (4:3)</PresentationFormat>
  <Paragraphs>10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AdrianSr</dc:creator>
  <cp:lastModifiedBy>AdrianSr</cp:lastModifiedBy>
  <cp:revision>92</cp:revision>
  <dcterms:created xsi:type="dcterms:W3CDTF">2011-04-18T18:05:36Z</dcterms:created>
  <dcterms:modified xsi:type="dcterms:W3CDTF">2011-08-28T20:20:43Z</dcterms:modified>
</cp:coreProperties>
</file>