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60FBB-A350-41E3-9395-5943F105D305}" v="8" dt="2023-01-09T11:25:27.469"/>
    <p1510:client id="{93D43FAB-A4F7-443D-9D36-D00320186C17}" v="6" dt="2023-01-09T10:58:5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wiadowski Paweł (STUD)" userId="S::01151436@pw.edu.pl::e779ca06-bc86-4a76-b341-062f83fadf87" providerId="AD" clId="Web-{60860FBB-A350-41E3-9395-5943F105D305}"/>
    <pc:docChg chg="modSld">
      <pc:chgData name="Niewiadowski Paweł (STUD)" userId="S::01151436@pw.edu.pl::e779ca06-bc86-4a76-b341-062f83fadf87" providerId="AD" clId="Web-{60860FBB-A350-41E3-9395-5943F105D305}" dt="2023-01-09T11:25:27.469" v="6" actId="1076"/>
      <pc:docMkLst>
        <pc:docMk/>
      </pc:docMkLst>
      <pc:sldChg chg="addSp delSp modSp">
        <pc:chgData name="Niewiadowski Paweł (STUD)" userId="S::01151436@pw.edu.pl::e779ca06-bc86-4a76-b341-062f83fadf87" providerId="AD" clId="Web-{60860FBB-A350-41E3-9395-5943F105D305}" dt="2023-01-09T11:25:27.469" v="6" actId="1076"/>
        <pc:sldMkLst>
          <pc:docMk/>
          <pc:sldMk cId="0" sldId="259"/>
        </pc:sldMkLst>
        <pc:spChg chg="del">
          <ac:chgData name="Niewiadowski Paweł (STUD)" userId="S::01151436@pw.edu.pl::e779ca06-bc86-4a76-b341-062f83fadf87" providerId="AD" clId="Web-{60860FBB-A350-41E3-9395-5943F105D305}" dt="2023-01-09T11:25:25.610" v="5"/>
          <ac:spMkLst>
            <pc:docMk/>
            <pc:sldMk cId="0" sldId="259"/>
            <ac:spMk id="150" creationId="{00000000-0000-0000-0000-000000000000}"/>
          </ac:spMkLst>
        </pc:spChg>
        <pc:picChg chg="mod">
          <ac:chgData name="Niewiadowski Paweł (STUD)" userId="S::01151436@pw.edu.pl::e779ca06-bc86-4a76-b341-062f83fadf87" providerId="AD" clId="Web-{60860FBB-A350-41E3-9395-5943F105D305}" dt="2023-01-09T11:25:27.469" v="6" actId="1076"/>
          <ac:picMkLst>
            <pc:docMk/>
            <pc:sldMk cId="0" sldId="259"/>
            <ac:picMk id="2" creationId="{C4175D9C-90AF-C0B0-F5F6-D1E77B999EE3}"/>
          </ac:picMkLst>
        </pc:picChg>
        <pc:picChg chg="add mod">
          <ac:chgData name="Niewiadowski Paweł (STUD)" userId="S::01151436@pw.edu.pl::e779ca06-bc86-4a76-b341-062f83fadf87" providerId="AD" clId="Web-{60860FBB-A350-41E3-9395-5943F105D305}" dt="2023-01-09T11:25:19.125" v="3" actId="14100"/>
          <ac:picMkLst>
            <pc:docMk/>
            <pc:sldMk cId="0" sldId="259"/>
            <ac:picMk id="3" creationId="{CA020D8E-51D6-1BB7-B9CC-A74C439B4D88}"/>
          </ac:picMkLst>
        </pc:picChg>
        <pc:picChg chg="del">
          <ac:chgData name="Niewiadowski Paweł (STUD)" userId="S::01151436@pw.edu.pl::e779ca06-bc86-4a76-b341-062f83fadf87" providerId="AD" clId="Web-{60860FBB-A350-41E3-9395-5943F105D305}" dt="2023-01-09T11:25:12.078" v="1"/>
          <ac:picMkLst>
            <pc:docMk/>
            <pc:sldMk cId="0" sldId="259"/>
            <ac:picMk id="151" creationId="{00000000-0000-0000-0000-000000000000}"/>
          </ac:picMkLst>
        </pc:picChg>
      </pc:sldChg>
    </pc:docChg>
  </pc:docChgLst>
  <pc:docChgLst>
    <pc:chgData name="Niewiadowski Paweł (STUD)" userId="S::01151436@pw.edu.pl::e779ca06-bc86-4a76-b341-062f83fadf87" providerId="AD" clId="Web-{93D43FAB-A4F7-443D-9D36-D00320186C17}"/>
    <pc:docChg chg="modSld">
      <pc:chgData name="Niewiadowski Paweł (STUD)" userId="S::01151436@pw.edu.pl::e779ca06-bc86-4a76-b341-062f83fadf87" providerId="AD" clId="Web-{93D43FAB-A4F7-443D-9D36-D00320186C17}" dt="2023-01-09T10:58:54.708" v="5" actId="14100"/>
      <pc:docMkLst>
        <pc:docMk/>
      </pc:docMkLst>
      <pc:sldChg chg="addSp modSp">
        <pc:chgData name="Niewiadowski Paweł (STUD)" userId="S::01151436@pw.edu.pl::e779ca06-bc86-4a76-b341-062f83fadf87" providerId="AD" clId="Web-{93D43FAB-A4F7-443D-9D36-D00320186C17}" dt="2023-01-09T10:58:54.708" v="5" actId="14100"/>
        <pc:sldMkLst>
          <pc:docMk/>
          <pc:sldMk cId="0" sldId="259"/>
        </pc:sldMkLst>
        <pc:picChg chg="add mod">
          <ac:chgData name="Niewiadowski Paweł (STUD)" userId="S::01151436@pw.edu.pl::e779ca06-bc86-4a76-b341-062f83fadf87" providerId="AD" clId="Web-{93D43FAB-A4F7-443D-9D36-D00320186C17}" dt="2023-01-09T10:58:54.708" v="5" actId="14100"/>
          <ac:picMkLst>
            <pc:docMk/>
            <pc:sldMk cId="0" sldId="259"/>
            <ac:picMk id="2" creationId="{C4175D9C-90AF-C0B0-F5F6-D1E77B99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slajdy, bardziej biznesowe niż implementacyjne (typu cel biznesowy, diagram architektury, flow danych, ostateczny rezultat (np wykresy)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88c5219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88c5219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88c5219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88c5219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88c5219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88c5219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e06012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e06012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e060120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e060120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e0601209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e0601209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e0601209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e0601209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88c5219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88c5219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popularnych filmów z serwisu YouTube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080"/>
              <a:t>Kamiński Adrian</a:t>
            </a:r>
            <a:endParaRPr sz="10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080"/>
              <a:t>Marciniak Piotr</a:t>
            </a:r>
            <a:endParaRPr sz="10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080"/>
              <a:t>Niewiadowski Paweł</a:t>
            </a:r>
            <a:endParaRPr sz="1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biznesowy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503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Naszym celem jest analiza filmów pod względem popularności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Pożądanym rezultatem jest lepsze zrozumienie zasad stojących za powodzeniem filmów na platformach internetowych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Zdobyta wiedza pozwoli na potencjalny zysk ze współpracy z obiecującymi autorami oraz wielkości publiki wykupionych reklam i promocji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925" y="667675"/>
            <a:ext cx="4027000" cy="4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099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 rozwiązaniu wykorzystaliśmy wiele z podstawowych i znanych technologii obecnych na rynku Big Data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00" y="994825"/>
            <a:ext cx="2846700" cy="28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221950" y="4340750"/>
            <a:ext cx="868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latin typeface="Georgia"/>
                <a:ea typeface="Georgia"/>
                <a:cs typeface="Georgia"/>
                <a:sym typeface="Georgia"/>
              </a:rPr>
              <a:t>HDFS                    Spark                    API                    HBase                    NiFi                    Hive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Flow danych</a:t>
            </a:r>
            <a:endParaRPr/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C4175D9C-90AF-C0B0-F5F6-D1E77B99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8" y="1800846"/>
            <a:ext cx="4349577" cy="3032342"/>
          </a:xfrm>
          <a:prstGeom prst="rect">
            <a:avLst/>
          </a:prstGeom>
        </p:spPr>
      </p:pic>
      <p:pic>
        <p:nvPicPr>
          <p:cNvPr id="3" name="Obraz 3" descr="Obraz zawierający tekst, czarny, zrzut ekranu, parking&#10;&#10;Opis wygenerowany automatycznie">
            <a:extLst>
              <a:ext uri="{FF2B5EF4-FFF2-40B4-BE49-F238E27FC236}">
                <a16:creationId xmlns:a16="http://schemas.microsoft.com/office/drawing/2014/main" id="{CA020D8E-51D6-1BB7-B9CC-A74C439B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97" y="253924"/>
            <a:ext cx="4280071" cy="4658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Wizualizacje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75" y="1887225"/>
            <a:ext cx="4667101" cy="1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t="33877" b="32669"/>
          <a:stretch/>
        </p:blipFill>
        <p:spPr>
          <a:xfrm>
            <a:off x="401150" y="1800198"/>
            <a:ext cx="3424326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754798"/>
            <a:ext cx="2083902" cy="208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347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Wizualizacje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5" y="1301675"/>
            <a:ext cx="1932850" cy="29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225" y="1023075"/>
            <a:ext cx="4421283" cy="35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457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Wizualizacje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96" y="1412450"/>
            <a:ext cx="4289050" cy="34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550" y="1412450"/>
            <a:ext cx="4180150" cy="334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398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Wizualizacje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0" y="1055100"/>
            <a:ext cx="4158725" cy="332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112" y="1131398"/>
            <a:ext cx="3968000" cy="31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678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Przedstawione wizualizacje pomogą w analizie popularnych filmów.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Wyciągnięte wnioski będą stanowiły bazową wiedzę możliwą do użycia przy planowaniu, przewidywaniu i wykorzystywaniu filmów w celu uzyskania większego przychodu.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Rezultat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475" y="969375"/>
            <a:ext cx="3558150" cy="35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9</Slides>
  <Notes>9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Shift</vt:lpstr>
      <vt:lpstr>Analiza popularnych filmów z serwisu YouTube</vt:lpstr>
      <vt:lpstr>Cel biznesowy  </vt:lpstr>
      <vt:lpstr>Architektura  </vt:lpstr>
      <vt:lpstr>Flow danych</vt:lpstr>
      <vt:lpstr>Wizualizacje</vt:lpstr>
      <vt:lpstr>Wizualizacje</vt:lpstr>
      <vt:lpstr>Wizualizacje</vt:lpstr>
      <vt:lpstr>Wizualizacje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popularnych filmów z serwisu YouTube</dc:title>
  <cp:revision>7</cp:revision>
  <dcterms:modified xsi:type="dcterms:W3CDTF">2023-01-09T11:25:32Z</dcterms:modified>
</cp:coreProperties>
</file>