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273FA1-944F-43CA-9A5E-9756BA5FF410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5ABC7C7-2345-4C20-8A34-4547C14224A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Alumnos:</a:t>
            </a:r>
          </a:p>
          <a:p>
            <a:r>
              <a:rPr lang="es-ES" dirty="0" smtClean="0"/>
              <a:t>David </a:t>
            </a:r>
            <a:r>
              <a:rPr lang="es-ES" dirty="0"/>
              <a:t>F</a:t>
            </a:r>
            <a:r>
              <a:rPr lang="es-ES" dirty="0" smtClean="0"/>
              <a:t>abian </a:t>
            </a:r>
            <a:r>
              <a:rPr lang="es-ES" dirty="0"/>
              <a:t>V</a:t>
            </a:r>
            <a:r>
              <a:rPr lang="es-ES" dirty="0" smtClean="0"/>
              <a:t>illanueva Castorena</a:t>
            </a:r>
          </a:p>
          <a:p>
            <a:r>
              <a:rPr lang="es-ES" dirty="0" smtClean="0"/>
              <a:t>Adrián Prado Medina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Unidad Aritmética Lógica</a:t>
            </a:r>
            <a:endParaRPr lang="es-ES" dirty="0"/>
          </a:p>
        </p:txBody>
      </p:sp>
      <p:sp>
        <p:nvSpPr>
          <p:cNvPr id="4" name="AutoShape 2" descr="Araña, Red, Telaraña, Halloween, Silueta, Negro, Cree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Araña, Red, Telaraña, Halloween, Silueta, Negro, Creep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5" name="Picture 5" descr="C:\Users\vicafa\Desktop\spider-1777668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0"/>
            <a:ext cx="3779912" cy="34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4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ALU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39286" y="332656"/>
            <a:ext cx="6400800" cy="3585552"/>
          </a:xfrm>
        </p:spPr>
        <p:txBody>
          <a:bodyPr/>
          <a:lstStyle/>
          <a:p>
            <a:pPr marL="45720" indent="0" algn="just">
              <a:buNone/>
            </a:pPr>
            <a:r>
              <a:rPr lang="es-ES" dirty="0" smtClean="0"/>
              <a:t> La</a:t>
            </a:r>
            <a:r>
              <a:rPr lang="es-ES" dirty="0"/>
              <a:t> </a:t>
            </a:r>
            <a:r>
              <a:rPr lang="es-ES" b="1" dirty="0"/>
              <a:t>unidad aritmética lógica</a:t>
            </a:r>
            <a:r>
              <a:rPr lang="es-ES" dirty="0"/>
              <a:t> o </a:t>
            </a:r>
            <a:r>
              <a:rPr lang="es-ES" b="1" dirty="0"/>
              <a:t>unidad aritmético-lógica</a:t>
            </a:r>
            <a:r>
              <a:rPr lang="es-ES" dirty="0"/>
              <a:t>, también conocida como </a:t>
            </a:r>
            <a:r>
              <a:rPr lang="es-ES" b="1" dirty="0"/>
              <a:t>ALU</a:t>
            </a:r>
            <a:r>
              <a:rPr lang="es-ES" dirty="0"/>
              <a:t> (siglas en inglés de </a:t>
            </a:r>
            <a:r>
              <a:rPr lang="es-ES" i="1" dirty="0" err="1"/>
              <a:t>arithmetic</a:t>
            </a:r>
            <a:r>
              <a:rPr lang="es-ES" i="1" dirty="0"/>
              <a:t> </a:t>
            </a:r>
            <a:r>
              <a:rPr lang="es-ES" i="1" dirty="0" err="1"/>
              <a:t>logic</a:t>
            </a:r>
            <a:r>
              <a:rPr lang="es-ES" i="1" dirty="0"/>
              <a:t> </a:t>
            </a:r>
            <a:r>
              <a:rPr lang="es-ES" i="1" dirty="0" err="1"/>
              <a:t>unit</a:t>
            </a:r>
            <a:r>
              <a:rPr lang="es-ES" dirty="0"/>
              <a:t>), es un circuito digital que calcula operaciones aritméticas (como suma, resta, multiplicación, etc.) y operaciones lógicas (si, y, o, no), entre valores (generalmente uno o dos) de los argumentos.</a:t>
            </a:r>
          </a:p>
        </p:txBody>
      </p:sp>
      <p:pic>
        <p:nvPicPr>
          <p:cNvPr id="6146" name="Picture 2" descr="C:\Users\vicafa\Desktop\spider-1777668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6" y="0"/>
            <a:ext cx="240391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51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23528" y="4437112"/>
            <a:ext cx="8229600" cy="2016224"/>
          </a:xfrm>
        </p:spPr>
        <p:txBody>
          <a:bodyPr>
            <a:normAutofit/>
          </a:bodyPr>
          <a:lstStyle/>
          <a:p>
            <a:r>
              <a:rPr lang="es-ES" dirty="0"/>
              <a:t>Un típico símbolo esquemático para una ALU: A y B son </a:t>
            </a:r>
            <a:r>
              <a:rPr lang="es-ES" dirty="0" smtClean="0"/>
              <a:t>operandos; </a:t>
            </a:r>
            <a:r>
              <a:rPr lang="es-ES" dirty="0"/>
              <a:t>R es la salida; F es la entrada de la unidad de control; D es un estado de la salida.</a:t>
            </a:r>
          </a:p>
        </p:txBody>
      </p:sp>
      <p:pic>
        <p:nvPicPr>
          <p:cNvPr id="1026" name="Picture 2" descr="https://upload.wikimedia.org/wikipedia/commons/thumb/8/82/ALU_symbol.svg/300px-ALU_symbo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5184576" cy="44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cafa\Desktop\spider-177766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99" y="-5680"/>
            <a:ext cx="3189001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6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Resultado de imagen para unidad aritmetica y lo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33060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icafa\Desktop\spider-1777668_960_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82" y="19796"/>
            <a:ext cx="4109522" cy="376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47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 descr="Resultado de imagen para unidad aritmetica y lo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5" y="476672"/>
            <a:ext cx="8964996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vicafa\Desktop\spider-177766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995" y="-26086"/>
            <a:ext cx="1775844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71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Resultado de imagen para unidad aritmetica y lo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8" y="-27384"/>
            <a:ext cx="8549928" cy="64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icafa\Desktop\spider-177766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0"/>
            <a:ext cx="1835696" cy="168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C:\Users\vicafa\Desktop\spider-1777668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0"/>
            <a:ext cx="7477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26195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</TotalTime>
  <Words>41</Words>
  <Application>Microsoft Office PowerPoint</Application>
  <PresentationFormat>Presentación en pantalla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Transmisión de listas</vt:lpstr>
      <vt:lpstr>Unidad Aritmética Lógica</vt:lpstr>
      <vt:lpstr>ALU</vt:lpstr>
      <vt:lpstr>Presentación de PowerPoint</vt:lpstr>
      <vt:lpstr>Presentación de PowerPoint</vt:lpstr>
      <vt:lpstr>Presentación de PowerPoint</vt:lpstr>
      <vt:lpstr>Presentación de PowerPoint</vt:lpstr>
      <vt:lpstr>Gracias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Undidad Aritmetica Logica</dc:title>
  <dc:creator>vicafa</dc:creator>
  <cp:lastModifiedBy>vicafa</cp:lastModifiedBy>
  <cp:revision>5</cp:revision>
  <dcterms:created xsi:type="dcterms:W3CDTF">2017-10-31T07:24:22Z</dcterms:created>
  <dcterms:modified xsi:type="dcterms:W3CDTF">2017-10-31T08:07:50Z</dcterms:modified>
</cp:coreProperties>
</file>