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Lexend Medium"/>
      <p:regular r:id="rId28"/>
      <p:bold r:id="rId29"/>
    </p:embeddedFont>
    <p:embeddedFont>
      <p:font typeface="Lexen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exend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fafbc24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fafbc24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0591d162e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0591d162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0591d162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0591d162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0591d162e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0591d162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0591d162e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0591d162e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591d162e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591d162e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0591d162e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0591d162e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0591d162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40591d16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0591d162e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0591d162e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0591d162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0591d162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0591d162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40591d162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0591d162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0591d162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0591d162e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40591d162e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0591d162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40591d162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0591d162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0591d162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0591d162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0591d162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591d162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0591d162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0591d162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0591d162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591d162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0591d162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0591d162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0591d162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0591d162e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0591d162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0591d162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0591d162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solidFill>
          <a:srgbClr val="B0CFE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80700" y="1835101"/>
            <a:ext cx="6331500" cy="16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800"/>
              <a:buFont typeface="Lexend Medium"/>
              <a:buNone/>
              <a:defRPr sz="4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80700" y="3882325"/>
            <a:ext cx="63315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000"/>
              <a:buFont typeface="Lexend Medium"/>
              <a:buNone/>
              <a:defRPr sz="2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556900" y="3736650"/>
            <a:ext cx="6629100" cy="0"/>
          </a:xfrm>
          <a:prstGeom prst="straightConnector1">
            <a:avLst/>
          </a:prstGeom>
          <a:noFill/>
          <a:ln cap="flat" cmpd="sng" w="19050">
            <a:solidFill>
              <a:srgbClr val="2E475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6">
  <p:cSld name="SECTION_HEADER_2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>
            <p:ph idx="2" type="pic"/>
          </p:nvPr>
        </p:nvSpPr>
        <p:spPr>
          <a:xfrm>
            <a:off x="4911300" y="665700"/>
            <a:ext cx="3980400" cy="3770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665700"/>
            <a:ext cx="4911300" cy="3770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8891700" y="665700"/>
            <a:ext cx="252300" cy="3770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334700" y="1248850"/>
            <a:ext cx="4150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34700" y="2083050"/>
            <a:ext cx="41502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334700" y="1969100"/>
            <a:ext cx="4147800" cy="0"/>
          </a:xfrm>
          <a:prstGeom prst="straightConnector1">
            <a:avLst/>
          </a:prstGeom>
          <a:noFill/>
          <a:ln cap="flat" cmpd="sng" w="19050">
            <a:solidFill>
              <a:srgbClr val="FF5C3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7">
  <p:cSld name="SECTION_HEADER_2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442725" y="1253550"/>
            <a:ext cx="2636400" cy="26364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3253800" y="1253550"/>
            <a:ext cx="2636400" cy="26364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6064875" y="1253550"/>
            <a:ext cx="2636400" cy="26364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593775" y="1864300"/>
            <a:ext cx="23343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title"/>
          </p:nvPr>
        </p:nvSpPr>
        <p:spPr>
          <a:xfrm>
            <a:off x="3404850" y="1864300"/>
            <a:ext cx="23343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title"/>
          </p:nvPr>
        </p:nvSpPr>
        <p:spPr>
          <a:xfrm>
            <a:off x="6215925" y="1864300"/>
            <a:ext cx="23343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8">
  <p:cSld name="SECTION_HEADER_2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Layout 1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140000" y="203325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3121100" y="2033250"/>
            <a:ext cx="1716900" cy="0"/>
          </a:xfrm>
          <a:prstGeom prst="straightConnector1">
            <a:avLst/>
          </a:prstGeom>
          <a:noFill/>
          <a:ln cap="flat" cmpd="sng" w="19050">
            <a:solidFill>
              <a:srgbClr val="FF5C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170125" y="4645100"/>
            <a:ext cx="6201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0"/>
            <a:ext cx="2771700" cy="51435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2" type="title"/>
          </p:nvPr>
        </p:nvSpPr>
        <p:spPr>
          <a:xfrm>
            <a:off x="334700" y="571725"/>
            <a:ext cx="2157300" cy="19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3000"/>
              <a:buFont typeface="Lexend Medium"/>
              <a:buNone/>
              <a:defRPr sz="3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6" name="Google Shape;86;p14"/>
          <p:cNvSpPr/>
          <p:nvPr>
            <p:ph idx="3" type="pic"/>
          </p:nvPr>
        </p:nvSpPr>
        <p:spPr>
          <a:xfrm>
            <a:off x="3265400" y="41807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7" name="Google Shape;87;p14"/>
          <p:cNvSpPr txBox="1"/>
          <p:nvPr>
            <p:ph idx="4" type="title"/>
          </p:nvPr>
        </p:nvSpPr>
        <p:spPr>
          <a:xfrm>
            <a:off x="5026100" y="203325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5007200" y="2033250"/>
            <a:ext cx="1716900" cy="0"/>
          </a:xfrm>
          <a:prstGeom prst="straightConnector1">
            <a:avLst/>
          </a:prstGeom>
          <a:noFill/>
          <a:ln cap="flat" cmpd="sng" w="19050">
            <a:solidFill>
              <a:srgbClr val="FF5C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4"/>
          <p:cNvSpPr/>
          <p:nvPr>
            <p:ph idx="5" type="pic"/>
          </p:nvPr>
        </p:nvSpPr>
        <p:spPr>
          <a:xfrm>
            <a:off x="5151500" y="41807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" name="Google Shape;90;p14"/>
          <p:cNvSpPr txBox="1"/>
          <p:nvPr>
            <p:ph idx="6" type="title"/>
          </p:nvPr>
        </p:nvSpPr>
        <p:spPr>
          <a:xfrm>
            <a:off x="6931100" y="203325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/>
        </p:txBody>
      </p:sp>
      <p:cxnSp>
        <p:nvCxnSpPr>
          <p:cNvPr id="91" name="Google Shape;91;p14"/>
          <p:cNvCxnSpPr/>
          <p:nvPr/>
        </p:nvCxnSpPr>
        <p:spPr>
          <a:xfrm>
            <a:off x="6912200" y="2033250"/>
            <a:ext cx="1716900" cy="0"/>
          </a:xfrm>
          <a:prstGeom prst="straightConnector1">
            <a:avLst/>
          </a:prstGeom>
          <a:noFill/>
          <a:ln cap="flat" cmpd="sng" w="19050">
            <a:solidFill>
              <a:srgbClr val="FF5C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/>
          <p:nvPr>
            <p:ph idx="7" type="pic"/>
          </p:nvPr>
        </p:nvSpPr>
        <p:spPr>
          <a:xfrm>
            <a:off x="7056500" y="41807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3" name="Google Shape;93;p14"/>
          <p:cNvSpPr txBox="1"/>
          <p:nvPr>
            <p:ph idx="8" type="title"/>
          </p:nvPr>
        </p:nvSpPr>
        <p:spPr>
          <a:xfrm>
            <a:off x="3140000" y="432770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/>
        </p:txBody>
      </p:sp>
      <p:cxnSp>
        <p:nvCxnSpPr>
          <p:cNvPr id="94" name="Google Shape;94;p14"/>
          <p:cNvCxnSpPr/>
          <p:nvPr/>
        </p:nvCxnSpPr>
        <p:spPr>
          <a:xfrm>
            <a:off x="3121100" y="4327700"/>
            <a:ext cx="1716900" cy="0"/>
          </a:xfrm>
          <a:prstGeom prst="straightConnector1">
            <a:avLst/>
          </a:prstGeom>
          <a:noFill/>
          <a:ln cap="flat" cmpd="sng" w="19050">
            <a:solidFill>
              <a:srgbClr val="FF5C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4"/>
          <p:cNvSpPr/>
          <p:nvPr>
            <p:ph idx="9" type="pic"/>
          </p:nvPr>
        </p:nvSpPr>
        <p:spPr>
          <a:xfrm>
            <a:off x="3265400" y="271252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6" name="Google Shape;96;p14"/>
          <p:cNvSpPr txBox="1"/>
          <p:nvPr>
            <p:ph idx="13" type="title"/>
          </p:nvPr>
        </p:nvSpPr>
        <p:spPr>
          <a:xfrm>
            <a:off x="5026100" y="432770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/>
        </p:txBody>
      </p:sp>
      <p:cxnSp>
        <p:nvCxnSpPr>
          <p:cNvPr id="97" name="Google Shape;97;p14"/>
          <p:cNvCxnSpPr/>
          <p:nvPr/>
        </p:nvCxnSpPr>
        <p:spPr>
          <a:xfrm>
            <a:off x="5007200" y="4327700"/>
            <a:ext cx="1716900" cy="0"/>
          </a:xfrm>
          <a:prstGeom prst="straightConnector1">
            <a:avLst/>
          </a:prstGeom>
          <a:noFill/>
          <a:ln cap="flat" cmpd="sng" w="19050">
            <a:solidFill>
              <a:srgbClr val="FF5C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4"/>
          <p:cNvSpPr/>
          <p:nvPr>
            <p:ph idx="14" type="pic"/>
          </p:nvPr>
        </p:nvSpPr>
        <p:spPr>
          <a:xfrm>
            <a:off x="5151500" y="271252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" name="Google Shape;99;p14"/>
          <p:cNvSpPr txBox="1"/>
          <p:nvPr>
            <p:ph idx="15" type="title"/>
          </p:nvPr>
        </p:nvSpPr>
        <p:spPr>
          <a:xfrm>
            <a:off x="6931100" y="432770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/>
        </p:txBody>
      </p:sp>
      <p:cxnSp>
        <p:nvCxnSpPr>
          <p:cNvPr id="100" name="Google Shape;100;p14"/>
          <p:cNvCxnSpPr/>
          <p:nvPr/>
        </p:nvCxnSpPr>
        <p:spPr>
          <a:xfrm>
            <a:off x="6912200" y="4327700"/>
            <a:ext cx="1716900" cy="0"/>
          </a:xfrm>
          <a:prstGeom prst="straightConnector1">
            <a:avLst/>
          </a:prstGeom>
          <a:noFill/>
          <a:ln cap="flat" cmpd="sng" w="19050">
            <a:solidFill>
              <a:srgbClr val="FF5C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>
            <p:ph idx="16" type="pic"/>
          </p:nvPr>
        </p:nvSpPr>
        <p:spPr>
          <a:xfrm>
            <a:off x="7056500" y="271252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34700" y="2703000"/>
            <a:ext cx="18690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Layout 1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70125" y="4645100"/>
            <a:ext cx="6201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0" y="0"/>
            <a:ext cx="2771700" cy="51435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334700" y="571725"/>
            <a:ext cx="2157300" cy="19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34700" y="2703000"/>
            <a:ext cx="18690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61188" y="2139975"/>
            <a:ext cx="3221626" cy="13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894100" y="1628425"/>
            <a:ext cx="3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Template Provided By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- Layout 1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4561800" cy="51435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62000" y="1985100"/>
            <a:ext cx="3615900" cy="22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/>
          <p:nvPr>
            <p:ph idx="2" type="pic"/>
          </p:nvPr>
        </p:nvSpPr>
        <p:spPr>
          <a:xfrm>
            <a:off x="4512900" y="-8975"/>
            <a:ext cx="4629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- Layout 2">
  <p:cSld name="SECTION_HEADER_4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4561800" cy="51435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>
            <p:ph idx="2" type="pic"/>
          </p:nvPr>
        </p:nvSpPr>
        <p:spPr>
          <a:xfrm>
            <a:off x="4512900" y="-8975"/>
            <a:ext cx="4629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62000" y="1985100"/>
            <a:ext cx="3615900" cy="22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1">
  <p:cSld name="SECTION_HEADER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696350"/>
            <a:ext cx="3475800" cy="16008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102725" y="887125"/>
            <a:ext cx="45102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84800" y="889250"/>
            <a:ext cx="2843700" cy="12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2">
  <p:cSld name="SECTION_HEADER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9144000" cy="911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2 2">
  <p:cSld name="SECTION_HEADER_2_1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3000"/>
              <a:buFont typeface="Lexend Medium"/>
              <a:buNone/>
              <a:defRPr sz="3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b="1" sz="4500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b="1" sz="4500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b="1" sz="4500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b="1" sz="4500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b="1" sz="4500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b="1" sz="4500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b="1" sz="4500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b="1" sz="4500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2 1">
  <p:cSld name="SECTION_HEADER_2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0"/>
            <a:ext cx="9144000" cy="911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b="1" sz="4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84800" y="1042700"/>
            <a:ext cx="3796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75275" y="1042700"/>
            <a:ext cx="3796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4">
  <p:cSld name="SECTION_HEADER_2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590850" y="1981150"/>
            <a:ext cx="33903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3000"/>
              <a:buFont typeface="Lexend Medium"/>
              <a:buNone/>
              <a:defRPr sz="3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 Medium"/>
              <a:buNone/>
              <a:defRPr sz="45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 Medium"/>
              <a:buNone/>
              <a:defRPr sz="45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 Medium"/>
              <a:buNone/>
              <a:defRPr sz="45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 Medium"/>
              <a:buNone/>
              <a:defRPr sz="45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 Medium"/>
              <a:buNone/>
              <a:defRPr sz="45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 Medium"/>
              <a:buNone/>
              <a:defRPr sz="45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 Medium"/>
              <a:buNone/>
              <a:defRPr sz="45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 Medium"/>
              <a:buNone/>
              <a:defRPr sz="45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86150" y="2817000"/>
            <a:ext cx="35997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1pPr>
            <a:lvl2pPr indent="-323850" lvl="1" marL="91440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2pPr>
            <a:lvl3pPr indent="-323850" lvl="2" marL="137160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3pPr>
            <a:lvl4pPr indent="-323850" lvl="3" marL="182880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4pPr>
            <a:lvl5pPr indent="-323850" lvl="4" marL="228600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5pPr>
            <a:lvl6pPr indent="-323850" lvl="5" marL="274320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6pPr>
            <a:lvl7pPr indent="-323850" lvl="6" marL="320040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7pPr>
            <a:lvl8pPr indent="-323850" lvl="7" marL="365760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8pPr>
            <a:lvl9pPr indent="-323850" lvl="8" marL="4114800" rtl="0" algn="ctr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title"/>
          </p:nvPr>
        </p:nvSpPr>
        <p:spPr>
          <a:xfrm>
            <a:off x="5162850" y="1981150"/>
            <a:ext cx="33903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058150" y="2817000"/>
            <a:ext cx="35997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indent="-3238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5">
  <p:cSld name="SECTION_HEADER_2_1_1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l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486150" y="1061850"/>
            <a:ext cx="29859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3000"/>
              <a:buFont typeface="Lexend Medium"/>
              <a:buNone/>
              <a:defRPr sz="3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b="1" sz="45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86150" y="1776125"/>
            <a:ext cx="29859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4008900" y="478650"/>
            <a:ext cx="1126200" cy="11262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4008900" y="2008650"/>
            <a:ext cx="1126200" cy="1126200"/>
          </a:xfrm>
          <a:prstGeom prst="ellipse">
            <a:avLst/>
          </a:prstGeom>
          <a:solidFill>
            <a:srgbClr val="FF5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008900" y="3538650"/>
            <a:ext cx="1126200" cy="11262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5432125" y="700500"/>
            <a:ext cx="2985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3" type="body"/>
          </p:nvPr>
        </p:nvSpPr>
        <p:spPr>
          <a:xfrm>
            <a:off x="5432125" y="2230500"/>
            <a:ext cx="2985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5432125" y="3760500"/>
            <a:ext cx="2985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Lexend"/>
              <a:buNone/>
              <a:defRPr sz="28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"/>
              <a:buChar char="●"/>
              <a:defRPr sz="18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○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■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●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○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■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●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○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■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3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png"/><Relationship Id="rId22" Type="http://schemas.openxmlformats.org/officeDocument/2006/relationships/image" Target="../media/image5.png"/><Relationship Id="rId21" Type="http://schemas.openxmlformats.org/officeDocument/2006/relationships/image" Target="../media/image35.png"/><Relationship Id="rId24" Type="http://schemas.openxmlformats.org/officeDocument/2006/relationships/image" Target="../media/image32.png"/><Relationship Id="rId23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26" Type="http://schemas.openxmlformats.org/officeDocument/2006/relationships/image" Target="../media/image1.png"/><Relationship Id="rId25" Type="http://schemas.openxmlformats.org/officeDocument/2006/relationships/image" Target="../media/image31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3" Type="http://schemas.openxmlformats.org/officeDocument/2006/relationships/image" Target="../media/image17.png"/><Relationship Id="rId12" Type="http://schemas.openxmlformats.org/officeDocument/2006/relationships/image" Target="../media/image15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6.png"/><Relationship Id="rId19" Type="http://schemas.openxmlformats.org/officeDocument/2006/relationships/image" Target="../media/image28.png"/><Relationship Id="rId18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480700" y="1835101"/>
            <a:ext cx="6331500" cy="16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Presentation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Goes Here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480700" y="3882325"/>
            <a:ext cx="63315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of Presentation Goes Here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00" y="1060875"/>
            <a:ext cx="2370350" cy="47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6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484800" y="1042700"/>
            <a:ext cx="81381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E475D"/>
                </a:solidFill>
              </a:rPr>
              <a:t>Cover </a:t>
            </a:r>
            <a:r>
              <a:rPr b="1" lang="en">
                <a:solidFill>
                  <a:srgbClr val="2E475D"/>
                </a:solidFill>
              </a:rPr>
              <a:t>basic advantages and disadvantages</a:t>
            </a:r>
            <a:r>
              <a:rPr lang="en">
                <a:solidFill>
                  <a:srgbClr val="2E475D"/>
                </a:solidFill>
              </a:rPr>
              <a:t> of your competitors to contextualize your product. </a:t>
            </a:r>
            <a:r>
              <a:rPr lang="en">
                <a:solidFill>
                  <a:srgbClr val="2E475D"/>
                </a:solidFill>
              </a:rPr>
              <a:t>Lorem ipsum dolor sit amet.</a:t>
            </a:r>
            <a:endParaRPr>
              <a:solidFill>
                <a:srgbClr val="2E475D"/>
              </a:solidFill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552875" y="1912700"/>
            <a:ext cx="3880800" cy="5682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idx="4294967295" type="body"/>
          </p:nvPr>
        </p:nvSpPr>
        <p:spPr>
          <a:xfrm>
            <a:off x="841696" y="2010905"/>
            <a:ext cx="3341100" cy="3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Advantages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4628676" y="1912700"/>
            <a:ext cx="3880800" cy="5682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idx="4294967295" type="body"/>
          </p:nvPr>
        </p:nvSpPr>
        <p:spPr>
          <a:xfrm>
            <a:off x="4917496" y="2010905"/>
            <a:ext cx="3341100" cy="3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Disadvantages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666350" y="2691650"/>
            <a:ext cx="3380400" cy="18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Lorem ipsum </a:t>
            </a:r>
            <a:r>
              <a:rPr b="1" lang="en" sz="1500">
                <a:highlight>
                  <a:srgbClr val="FFFFFF"/>
                </a:highlight>
              </a:rPr>
              <a:t>dolor sit</a:t>
            </a:r>
            <a:r>
              <a:rPr lang="en" sz="1500">
                <a:highlight>
                  <a:srgbClr val="FFFFFF"/>
                </a:highlight>
              </a:rPr>
              <a:t> amet, consectetur adipiscing elit. 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Ut </a:t>
            </a:r>
            <a:r>
              <a:rPr b="1" lang="en" sz="1500">
                <a:highlight>
                  <a:srgbClr val="FFFFFF"/>
                </a:highlight>
              </a:rPr>
              <a:t>pellentesque elit</a:t>
            </a:r>
            <a:r>
              <a:rPr lang="en" sz="1500">
                <a:highlight>
                  <a:srgbClr val="FFFFFF"/>
                </a:highlight>
              </a:rPr>
              <a:t> quis enim tempor pulvinar. 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Duis sed sodales turpis, </a:t>
            </a:r>
            <a:r>
              <a:rPr b="1" lang="en" sz="1500">
                <a:highlight>
                  <a:srgbClr val="FFFFFF"/>
                </a:highlight>
              </a:rPr>
              <a:t>in finibus massa. 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E475D"/>
              </a:solidFill>
            </a:endParaRPr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4878875" y="2691650"/>
            <a:ext cx="3380400" cy="18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Lorem ipsum </a:t>
            </a:r>
            <a:r>
              <a:rPr b="1" lang="en" sz="1500">
                <a:highlight>
                  <a:srgbClr val="FFFFFF"/>
                </a:highlight>
              </a:rPr>
              <a:t>dolor sit</a:t>
            </a:r>
            <a:r>
              <a:rPr lang="en" sz="1500">
                <a:highlight>
                  <a:srgbClr val="FFFFFF"/>
                </a:highlight>
              </a:rPr>
              <a:t> amet, consectetur adipiscing elit. 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Ut </a:t>
            </a:r>
            <a:r>
              <a:rPr b="1" lang="en" sz="1500">
                <a:highlight>
                  <a:srgbClr val="FFFFFF"/>
                </a:highlight>
              </a:rPr>
              <a:t>pellentesque elit</a:t>
            </a:r>
            <a:r>
              <a:rPr lang="en" sz="1500">
                <a:highlight>
                  <a:srgbClr val="FFFFFF"/>
                </a:highlight>
              </a:rPr>
              <a:t> quis enim tempor pulvinar. 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Duis sed sodales turpis, </a:t>
            </a:r>
            <a:r>
              <a:rPr b="1" lang="en" sz="1500">
                <a:highlight>
                  <a:srgbClr val="FFFFFF"/>
                </a:highlight>
              </a:rPr>
              <a:t>in finibus massa. 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E475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40000" y="203325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Last, Title</a:t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170125" y="4645100"/>
            <a:ext cx="6201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7"/>
          <p:cNvSpPr txBox="1"/>
          <p:nvPr>
            <p:ph idx="2" type="title"/>
          </p:nvPr>
        </p:nvSpPr>
        <p:spPr>
          <a:xfrm>
            <a:off x="334700" y="571725"/>
            <a:ext cx="2157300" cy="19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75D"/>
                </a:solidFill>
              </a:rPr>
              <a:t>Our Team</a:t>
            </a:r>
            <a:endParaRPr>
              <a:solidFill>
                <a:srgbClr val="2E475D"/>
              </a:solidFill>
            </a:endParaRPr>
          </a:p>
        </p:txBody>
      </p:sp>
      <p:pic>
        <p:nvPicPr>
          <p:cNvPr id="220" name="Google Shape;220;p2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0177" l="0" r="0" t="0"/>
          <a:stretch/>
        </p:blipFill>
        <p:spPr>
          <a:xfrm>
            <a:off x="3265400" y="418075"/>
            <a:ext cx="1428300" cy="1428300"/>
          </a:xfrm>
          <a:prstGeom prst="ellipse">
            <a:avLst/>
          </a:prstGeom>
        </p:spPr>
      </p:pic>
      <p:sp>
        <p:nvSpPr>
          <p:cNvPr id="221" name="Google Shape;221;p27"/>
          <p:cNvSpPr txBox="1"/>
          <p:nvPr>
            <p:ph idx="4" type="title"/>
          </p:nvPr>
        </p:nvSpPr>
        <p:spPr>
          <a:xfrm>
            <a:off x="5026100" y="203325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 Last, Title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7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30516" l="0" r="0" t="0"/>
          <a:stretch/>
        </p:blipFill>
        <p:spPr>
          <a:xfrm>
            <a:off x="5151500" y="418075"/>
            <a:ext cx="1428300" cy="1428300"/>
          </a:xfrm>
          <a:prstGeom prst="ellipse">
            <a:avLst/>
          </a:prstGeom>
        </p:spPr>
      </p:pic>
      <p:sp>
        <p:nvSpPr>
          <p:cNvPr id="223" name="Google Shape;223;p27"/>
          <p:cNvSpPr txBox="1"/>
          <p:nvPr>
            <p:ph idx="6" type="title"/>
          </p:nvPr>
        </p:nvSpPr>
        <p:spPr>
          <a:xfrm>
            <a:off x="6931100" y="203325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Last, Title</a:t>
            </a:r>
            <a:endParaRPr/>
          </a:p>
        </p:txBody>
      </p:sp>
      <p:pic>
        <p:nvPicPr>
          <p:cNvPr id="224" name="Google Shape;224;p27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30177" l="0" r="0" t="0"/>
          <a:stretch/>
        </p:blipFill>
        <p:spPr>
          <a:xfrm>
            <a:off x="7056500" y="418075"/>
            <a:ext cx="1428300" cy="1428300"/>
          </a:xfrm>
          <a:prstGeom prst="ellipse">
            <a:avLst/>
          </a:prstGeom>
        </p:spPr>
      </p:pic>
      <p:sp>
        <p:nvSpPr>
          <p:cNvPr id="225" name="Google Shape;225;p27"/>
          <p:cNvSpPr txBox="1"/>
          <p:nvPr>
            <p:ph idx="8" type="title"/>
          </p:nvPr>
        </p:nvSpPr>
        <p:spPr>
          <a:xfrm>
            <a:off x="3140000" y="432770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 Last, Title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>
            <p:ph idx="9" type="pic"/>
          </p:nvPr>
        </p:nvPicPr>
        <p:blipFill rotWithShape="1">
          <a:blip r:embed="rId4">
            <a:alphaModFix/>
          </a:blip>
          <a:srcRect b="30516" l="0" r="0" t="0"/>
          <a:stretch/>
        </p:blipFill>
        <p:spPr>
          <a:xfrm>
            <a:off x="3265400" y="2712525"/>
            <a:ext cx="1428300" cy="1428300"/>
          </a:xfrm>
          <a:prstGeom prst="ellipse">
            <a:avLst/>
          </a:prstGeom>
        </p:spPr>
      </p:pic>
      <p:sp>
        <p:nvSpPr>
          <p:cNvPr id="227" name="Google Shape;227;p27"/>
          <p:cNvSpPr txBox="1"/>
          <p:nvPr>
            <p:ph idx="13" type="title"/>
          </p:nvPr>
        </p:nvSpPr>
        <p:spPr>
          <a:xfrm>
            <a:off x="5026100" y="432770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 Last, Title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7"/>
          <p:cNvPicPr preferRelativeResize="0"/>
          <p:nvPr>
            <p:ph idx="14" type="pic"/>
          </p:nvPr>
        </p:nvPicPr>
        <p:blipFill rotWithShape="1">
          <a:blip r:embed="rId3">
            <a:alphaModFix/>
          </a:blip>
          <a:srcRect b="30177" l="0" r="0" t="0"/>
          <a:stretch/>
        </p:blipFill>
        <p:spPr>
          <a:xfrm>
            <a:off x="5151500" y="2712525"/>
            <a:ext cx="1428300" cy="1428300"/>
          </a:xfrm>
          <a:prstGeom prst="ellipse">
            <a:avLst/>
          </a:prstGeom>
        </p:spPr>
      </p:pic>
      <p:sp>
        <p:nvSpPr>
          <p:cNvPr id="229" name="Google Shape;229;p27"/>
          <p:cNvSpPr txBox="1"/>
          <p:nvPr>
            <p:ph idx="15" type="title"/>
          </p:nvPr>
        </p:nvSpPr>
        <p:spPr>
          <a:xfrm>
            <a:off x="6931100" y="4327700"/>
            <a:ext cx="16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 Last, Title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>
            <p:ph idx="16" type="pic"/>
          </p:nvPr>
        </p:nvPicPr>
        <p:blipFill rotWithShape="1">
          <a:blip r:embed="rId4">
            <a:alphaModFix/>
          </a:blip>
          <a:srcRect b="30516" l="0" r="0" t="0"/>
          <a:stretch/>
        </p:blipFill>
        <p:spPr>
          <a:xfrm>
            <a:off x="7056500" y="2712525"/>
            <a:ext cx="1428300" cy="1428300"/>
          </a:xfrm>
          <a:prstGeom prst="ellipse">
            <a:avLst/>
          </a:prstGeom>
        </p:spPr>
      </p:pic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334700" y="2703000"/>
            <a:ext cx="18690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Introduce the top minds behind your business.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8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484800" y="1042700"/>
            <a:ext cx="79734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75D"/>
                </a:solidFill>
                <a:highlight>
                  <a:srgbClr val="FFFFFF"/>
                </a:highlight>
              </a:rPr>
              <a:t>Show off any </a:t>
            </a:r>
            <a:r>
              <a:rPr b="1" lang="en">
                <a:solidFill>
                  <a:srgbClr val="2E475D"/>
                </a:solidFill>
                <a:highlight>
                  <a:srgbClr val="FFFFFF"/>
                </a:highlight>
              </a:rPr>
              <a:t>positive attention</a:t>
            </a:r>
            <a:r>
              <a:rPr lang="en">
                <a:solidFill>
                  <a:srgbClr val="2E475D"/>
                </a:solidFill>
                <a:highlight>
                  <a:srgbClr val="FFFFFF"/>
                </a:highlight>
              </a:rPr>
              <a:t> your business has received.</a:t>
            </a:r>
            <a:endParaRPr>
              <a:solidFill>
                <a:srgbClr val="2E475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Testimonials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484800" y="1042700"/>
            <a:ext cx="8357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75D"/>
                </a:solidFill>
              </a:rPr>
              <a:t>Let potential investors know what customers think about your product.</a:t>
            </a:r>
            <a:endParaRPr>
              <a:solidFill>
                <a:srgbClr val="2E475D"/>
              </a:solidFill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586150" y="1562914"/>
            <a:ext cx="4031400" cy="30162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4811151" y="1562888"/>
            <a:ext cx="4031400" cy="14055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4811151" y="3173563"/>
            <a:ext cx="4031400" cy="14055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 txBox="1"/>
          <p:nvPr>
            <p:ph idx="4294967295" type="body"/>
          </p:nvPr>
        </p:nvSpPr>
        <p:spPr>
          <a:xfrm>
            <a:off x="886175" y="1830425"/>
            <a:ext cx="3470700" cy="2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75D"/>
                </a:solidFill>
              </a:rPr>
              <a:t>“</a:t>
            </a:r>
            <a:r>
              <a:rPr lang="en">
                <a:solidFill>
                  <a:srgbClr val="2E475D"/>
                </a:solidFill>
              </a:rPr>
              <a:t>Lorem ipsum </a:t>
            </a:r>
            <a:r>
              <a:rPr b="1" lang="en">
                <a:solidFill>
                  <a:srgbClr val="2E475D"/>
                </a:solidFill>
              </a:rPr>
              <a:t>dolor sit</a:t>
            </a:r>
            <a:r>
              <a:rPr lang="en">
                <a:solidFill>
                  <a:srgbClr val="2E475D"/>
                </a:solidFill>
              </a:rPr>
              <a:t> amet, consectetur adipiscing elit. Ut </a:t>
            </a:r>
            <a:r>
              <a:rPr b="1" lang="en">
                <a:solidFill>
                  <a:srgbClr val="2E475D"/>
                </a:solidFill>
              </a:rPr>
              <a:t>pellentesque elit</a:t>
            </a:r>
            <a:r>
              <a:rPr lang="en">
                <a:solidFill>
                  <a:srgbClr val="2E475D"/>
                </a:solidFill>
              </a:rPr>
              <a:t> quis enim tempor pulvinar. Duis sed sodales turpis, </a:t>
            </a:r>
            <a:r>
              <a:rPr b="1" lang="en">
                <a:solidFill>
                  <a:srgbClr val="2E475D"/>
                </a:solidFill>
              </a:rPr>
              <a:t>in finibus </a:t>
            </a:r>
            <a:r>
              <a:rPr lang="en">
                <a:solidFill>
                  <a:srgbClr val="2E475D"/>
                </a:solidFill>
              </a:rPr>
              <a:t>quis enim tempor</a:t>
            </a:r>
            <a:r>
              <a:rPr b="1" lang="en">
                <a:solidFill>
                  <a:srgbClr val="2E475D"/>
                </a:solidFill>
              </a:rPr>
              <a:t>.”</a:t>
            </a:r>
            <a:endParaRPr b="1">
              <a:solidFill>
                <a:srgbClr val="2E475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E475D"/>
              </a:solidFill>
            </a:endParaRPr>
          </a:p>
        </p:txBody>
      </p:sp>
      <p:sp>
        <p:nvSpPr>
          <p:cNvPr id="250" name="Google Shape;250;p29"/>
          <p:cNvSpPr txBox="1"/>
          <p:nvPr>
            <p:ph idx="4294967295" type="body"/>
          </p:nvPr>
        </p:nvSpPr>
        <p:spPr>
          <a:xfrm>
            <a:off x="5091500" y="1682450"/>
            <a:ext cx="34707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“</a:t>
            </a:r>
            <a:r>
              <a:rPr lang="en">
                <a:solidFill>
                  <a:schemeClr val="lt1"/>
                </a:solidFill>
              </a:rPr>
              <a:t>Lorem ipsum </a:t>
            </a:r>
            <a:r>
              <a:rPr b="1" lang="en">
                <a:solidFill>
                  <a:schemeClr val="lt1"/>
                </a:solidFill>
              </a:rPr>
              <a:t>dolor sit</a:t>
            </a:r>
            <a:r>
              <a:rPr lang="en">
                <a:solidFill>
                  <a:schemeClr val="lt1"/>
                </a:solidFill>
              </a:rPr>
              <a:t> amet, consectetur adipiscing elit.”</a:t>
            </a:r>
            <a:endParaRPr/>
          </a:p>
        </p:txBody>
      </p:sp>
      <p:sp>
        <p:nvSpPr>
          <p:cNvPr id="251" name="Google Shape;251;p29"/>
          <p:cNvSpPr txBox="1"/>
          <p:nvPr>
            <p:ph idx="4294967295" type="body"/>
          </p:nvPr>
        </p:nvSpPr>
        <p:spPr>
          <a:xfrm>
            <a:off x="5091500" y="2440225"/>
            <a:ext cx="3470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– Lorem Ipsum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52" name="Google Shape;252;p29"/>
          <p:cNvSpPr txBox="1"/>
          <p:nvPr>
            <p:ph idx="4294967295" type="body"/>
          </p:nvPr>
        </p:nvSpPr>
        <p:spPr>
          <a:xfrm>
            <a:off x="5091500" y="3293138"/>
            <a:ext cx="34707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“Lorem ipsum </a:t>
            </a:r>
            <a:r>
              <a:rPr b="1" lang="en">
                <a:solidFill>
                  <a:schemeClr val="lt1"/>
                </a:solidFill>
              </a:rPr>
              <a:t>dolor sit</a:t>
            </a:r>
            <a:r>
              <a:rPr lang="en">
                <a:solidFill>
                  <a:schemeClr val="lt1"/>
                </a:solidFill>
              </a:rPr>
              <a:t> amet, consectetur adipiscing elit.”</a:t>
            </a:r>
            <a:endParaRPr/>
          </a:p>
        </p:txBody>
      </p:sp>
      <p:sp>
        <p:nvSpPr>
          <p:cNvPr id="253" name="Google Shape;253;p29"/>
          <p:cNvSpPr txBox="1"/>
          <p:nvPr>
            <p:ph idx="4294967295" type="body"/>
          </p:nvPr>
        </p:nvSpPr>
        <p:spPr>
          <a:xfrm>
            <a:off x="5091500" y="4050913"/>
            <a:ext cx="3470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– Lorem Ipsum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54" name="Google Shape;254;p29"/>
          <p:cNvSpPr txBox="1"/>
          <p:nvPr>
            <p:ph idx="4294967295" type="body"/>
          </p:nvPr>
        </p:nvSpPr>
        <p:spPr>
          <a:xfrm>
            <a:off x="954000" y="3975263"/>
            <a:ext cx="3470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E475D"/>
                </a:solidFill>
              </a:rPr>
              <a:t>– Lorem Ipsum</a:t>
            </a:r>
            <a:endParaRPr sz="1500">
              <a:solidFill>
                <a:srgbClr val="2E475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477" l="0" r="0" t="14484"/>
          <a:stretch/>
        </p:blipFill>
        <p:spPr>
          <a:xfrm>
            <a:off x="4911300" y="665700"/>
            <a:ext cx="3980402" cy="3770102"/>
          </a:xfrm>
          <a:prstGeom prst="rect">
            <a:avLst/>
          </a:prstGeom>
        </p:spPr>
      </p:pic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334700" y="1248850"/>
            <a:ext cx="4150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Model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34700" y="2083050"/>
            <a:ext cx="4150200" cy="16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Explain how your business </a:t>
            </a:r>
            <a:r>
              <a:rPr b="1" lang="en" sz="1800"/>
              <a:t>generates revenue</a:t>
            </a:r>
            <a:r>
              <a:rPr lang="en" sz="1800"/>
              <a:t>. </a:t>
            </a:r>
            <a:r>
              <a:rPr lang="en" sz="1800"/>
              <a:t>Lorem ipsum dolor sit amet, consectetur adipiscing elit. Ut pellentesque elit quis enim.</a:t>
            </a:r>
            <a:endParaRPr sz="1800"/>
          </a:p>
        </p:txBody>
      </p:sp>
      <p:sp>
        <p:nvSpPr>
          <p:cNvPr id="263" name="Google Shape;263;p30"/>
          <p:cNvSpPr/>
          <p:nvPr/>
        </p:nvSpPr>
        <p:spPr>
          <a:xfrm>
            <a:off x="5819000" y="2291850"/>
            <a:ext cx="2155800" cy="55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Image is customizable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ctrTitle"/>
          </p:nvPr>
        </p:nvSpPr>
        <p:spPr>
          <a:xfrm>
            <a:off x="480700" y="1835101"/>
            <a:ext cx="6331500" cy="16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69" name="Google Shape;269;p31"/>
          <p:cNvSpPr txBox="1"/>
          <p:nvPr>
            <p:ph idx="1" type="subTitle"/>
          </p:nvPr>
        </p:nvSpPr>
        <p:spPr>
          <a:xfrm>
            <a:off x="480700" y="3882325"/>
            <a:ext cx="63315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Slide Information Here</a:t>
            </a:r>
            <a:endParaRPr/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00" y="1060875"/>
            <a:ext cx="2370350" cy="47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62000" y="1985100"/>
            <a:ext cx="3615900" cy="22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Assets and Layouts</a:t>
            </a:r>
            <a:endParaRPr/>
          </a:p>
        </p:txBody>
      </p:sp>
      <p:pic>
        <p:nvPicPr>
          <p:cNvPr id="276" name="Google Shape;276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972" l="0" r="0" t="12980"/>
          <a:stretch/>
        </p:blipFill>
        <p:spPr>
          <a:xfrm>
            <a:off x="4512900" y="-8975"/>
            <a:ext cx="4629899" cy="5143501"/>
          </a:xfrm>
          <a:prstGeom prst="rect">
            <a:avLst/>
          </a:prstGeom>
        </p:spPr>
      </p:pic>
      <p:sp>
        <p:nvSpPr>
          <p:cNvPr id="277" name="Google Shape;277;p32"/>
          <p:cNvSpPr/>
          <p:nvPr/>
        </p:nvSpPr>
        <p:spPr>
          <a:xfrm>
            <a:off x="5819000" y="2291850"/>
            <a:ext cx="2155800" cy="55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Image is customizable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3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</a:t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4572000" y="907675"/>
            <a:ext cx="4572000" cy="42360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729" y="3662611"/>
            <a:ext cx="720875" cy="60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24" y="3674457"/>
            <a:ext cx="850973" cy="5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29" y="1360332"/>
            <a:ext cx="630950" cy="6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5591" y="2488500"/>
            <a:ext cx="499302" cy="72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666" y="2495868"/>
            <a:ext cx="561289" cy="70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0548" y="2482576"/>
            <a:ext cx="595451" cy="72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1013" y="1327912"/>
            <a:ext cx="682499" cy="68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06560" y="3674460"/>
            <a:ext cx="577364" cy="58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58752" y="1302563"/>
            <a:ext cx="472979" cy="72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48744" y="3651017"/>
            <a:ext cx="795718" cy="630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86166" y="2488500"/>
            <a:ext cx="720873" cy="72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10625" y="1399324"/>
            <a:ext cx="682475" cy="65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73092" y="3662611"/>
            <a:ext cx="720875" cy="60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3"/>
          <p:cNvPicPr preferRelativeResize="0"/>
          <p:nvPr/>
        </p:nvPicPr>
        <p:blipFill rotWithShape="1">
          <a:blip r:embed="rId16">
            <a:alphaModFix/>
          </a:blip>
          <a:srcRect b="0" l="29" r="39" t="0"/>
          <a:stretch/>
        </p:blipFill>
        <p:spPr>
          <a:xfrm>
            <a:off x="4918187" y="3674457"/>
            <a:ext cx="850972" cy="5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028192" y="1360332"/>
            <a:ext cx="630950" cy="6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 rotWithShape="1">
          <a:blip r:embed="rId18">
            <a:alphaModFix/>
          </a:blip>
          <a:srcRect b="89" l="0" r="0" t="79"/>
          <a:stretch/>
        </p:blipFill>
        <p:spPr>
          <a:xfrm>
            <a:off x="7098953" y="2488500"/>
            <a:ext cx="499302" cy="72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 rotWithShape="1">
          <a:blip r:embed="rId19">
            <a:alphaModFix/>
          </a:blip>
          <a:srcRect b="0" l="119" r="119" t="0"/>
          <a:stretch/>
        </p:blipFill>
        <p:spPr>
          <a:xfrm>
            <a:off x="5063029" y="2495868"/>
            <a:ext cx="561289" cy="70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 rotWithShape="1">
          <a:blip r:embed="rId20">
            <a:alphaModFix/>
          </a:blip>
          <a:srcRect b="0" l="79" r="79" t="0"/>
          <a:stretch/>
        </p:blipFill>
        <p:spPr>
          <a:xfrm>
            <a:off x="6063910" y="2482576"/>
            <a:ext cx="595451" cy="72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 rotWithShape="1">
          <a:blip r:embed="rId21">
            <a:alphaModFix/>
          </a:blip>
          <a:srcRect b="89" l="0" r="0" t="89"/>
          <a:stretch/>
        </p:blipFill>
        <p:spPr>
          <a:xfrm>
            <a:off x="6044375" y="1327912"/>
            <a:ext cx="682499" cy="6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59922" y="3674460"/>
            <a:ext cx="577364" cy="58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112115" y="1302563"/>
            <a:ext cx="472979" cy="72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002106" y="3651017"/>
            <a:ext cx="795718" cy="630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 rotWithShape="1">
          <a:blip r:embed="rId25">
            <a:alphaModFix/>
          </a:blip>
          <a:srcRect b="0" l="89" r="99" t="0"/>
          <a:stretch/>
        </p:blipFill>
        <p:spPr>
          <a:xfrm>
            <a:off x="8039529" y="2488500"/>
            <a:ext cx="720873" cy="72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8063987" y="1399324"/>
            <a:ext cx="682475" cy="65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4"/>
          <p:cNvSpPr txBox="1"/>
          <p:nvPr>
            <p:ph type="title"/>
          </p:nvPr>
        </p:nvSpPr>
        <p:spPr>
          <a:xfrm>
            <a:off x="590850" y="1981150"/>
            <a:ext cx="33903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 Here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86150" y="2817000"/>
            <a:ext cx="35997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Lorem ipsum dolor sit amet, consectetur adipiscing elit. Ut pellentesque elit quis enim tempor pulvinar. Duis sed sodales turpis, in finibus massa. </a:t>
            </a:r>
            <a:endParaRPr sz="1400"/>
          </a:p>
        </p:txBody>
      </p:sp>
      <p:sp>
        <p:nvSpPr>
          <p:cNvPr id="316" name="Google Shape;316;p34"/>
          <p:cNvSpPr txBox="1"/>
          <p:nvPr>
            <p:ph idx="2" type="title"/>
          </p:nvPr>
        </p:nvSpPr>
        <p:spPr>
          <a:xfrm>
            <a:off x="5162850" y="1981150"/>
            <a:ext cx="33903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 Here</a:t>
            </a:r>
            <a:endParaRPr/>
          </a:p>
        </p:txBody>
      </p:sp>
      <p:sp>
        <p:nvSpPr>
          <p:cNvPr id="317" name="Google Shape;317;p34"/>
          <p:cNvSpPr txBox="1"/>
          <p:nvPr>
            <p:ph idx="3" type="body"/>
          </p:nvPr>
        </p:nvSpPr>
        <p:spPr>
          <a:xfrm>
            <a:off x="5058150" y="2817000"/>
            <a:ext cx="35997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Lorem ipsum dolor sit amet, consectetur adipiscing elit. Ut pellentesque elit quis enim tempor pulvinar. Duis sed sodales turpis, in finibus massa. 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1860725" y="832125"/>
            <a:ext cx="854700" cy="8547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Add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Icon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6430650" y="832125"/>
            <a:ext cx="854700" cy="8547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Add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Icon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593775" y="1864300"/>
            <a:ext cx="23343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 txBox="1"/>
          <p:nvPr>
            <p:ph idx="2" type="title"/>
          </p:nvPr>
        </p:nvSpPr>
        <p:spPr>
          <a:xfrm>
            <a:off x="3404850" y="1864300"/>
            <a:ext cx="23343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"/>
          <p:cNvSpPr txBox="1"/>
          <p:nvPr>
            <p:ph idx="3" type="title"/>
          </p:nvPr>
        </p:nvSpPr>
        <p:spPr>
          <a:xfrm>
            <a:off x="6215925" y="1864300"/>
            <a:ext cx="23343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1333575" y="832125"/>
            <a:ext cx="854700" cy="8547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Add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Icon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6955725" y="832125"/>
            <a:ext cx="854700" cy="8547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Add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Icon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4144650" y="832125"/>
            <a:ext cx="854700" cy="8547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Add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Icon</a:t>
            </a:r>
            <a:endParaRPr b="1"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62000" y="1985100"/>
            <a:ext cx="3615900" cy="22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 Slide Title Goes Here</a:t>
            </a:r>
            <a:endParaRPr/>
          </a:p>
        </p:txBody>
      </p:sp>
      <p:pic>
        <p:nvPicPr>
          <p:cNvPr id="125" name="Google Shape;125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972" l="0" r="0" t="12980"/>
          <a:stretch/>
        </p:blipFill>
        <p:spPr>
          <a:xfrm>
            <a:off x="4512900" y="-8975"/>
            <a:ext cx="4629899" cy="5143501"/>
          </a:xfrm>
          <a:prstGeom prst="rect">
            <a:avLst/>
          </a:prstGeom>
        </p:spPr>
      </p:pic>
      <p:sp>
        <p:nvSpPr>
          <p:cNvPr id="126" name="Google Shape;126;p18"/>
          <p:cNvSpPr/>
          <p:nvPr/>
        </p:nvSpPr>
        <p:spPr>
          <a:xfrm>
            <a:off x="5819000" y="2291850"/>
            <a:ext cx="2155800" cy="55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Image is customizable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4102725" y="887125"/>
            <a:ext cx="45102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Lorem ipsum </a:t>
            </a:r>
            <a:r>
              <a:rPr b="1" lang="en"/>
              <a:t>dolor sit</a:t>
            </a:r>
            <a:r>
              <a:rPr lang="en"/>
              <a:t> amet, consectetur adipiscing elit.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 </a:t>
            </a:r>
            <a:r>
              <a:rPr b="1" lang="en"/>
              <a:t>pellentesque elit</a:t>
            </a:r>
            <a:r>
              <a:rPr lang="en"/>
              <a:t> quis enim tempor pulvinar.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Duis sed sodales turpis, </a:t>
            </a:r>
            <a:r>
              <a:rPr b="1" lang="en"/>
              <a:t>in finibus massa.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Lorem ipsum </a:t>
            </a:r>
            <a:r>
              <a:rPr b="1" lang="en"/>
              <a:t>dolor sit</a:t>
            </a:r>
            <a:r>
              <a:rPr lang="en"/>
              <a:t> amet, consectetur adipiscing elit. </a:t>
            </a:r>
            <a:endParaRPr/>
          </a:p>
        </p:txBody>
      </p:sp>
      <p:sp>
        <p:nvSpPr>
          <p:cNvPr id="336" name="Google Shape;336;p36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6"/>
          <p:cNvSpPr txBox="1"/>
          <p:nvPr>
            <p:ph type="title"/>
          </p:nvPr>
        </p:nvSpPr>
        <p:spPr>
          <a:xfrm>
            <a:off x="484800" y="889250"/>
            <a:ext cx="2843700" cy="12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Lorem Ipsum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idx="12" type="sldNum"/>
          </p:nvPr>
        </p:nvSpPr>
        <p:spPr>
          <a:xfrm>
            <a:off x="170125" y="4645100"/>
            <a:ext cx="6201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37"/>
          <p:cNvSpPr txBox="1"/>
          <p:nvPr>
            <p:ph type="title"/>
          </p:nvPr>
        </p:nvSpPr>
        <p:spPr>
          <a:xfrm>
            <a:off x="334700" y="571725"/>
            <a:ext cx="2157300" cy="19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Lorem Ipsum</a:t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334700" y="2703000"/>
            <a:ext cx="18690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Lorem ipsum dolor sit amet, consectetur adipiscing elit.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475" y="776100"/>
            <a:ext cx="5498826" cy="340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84800" y="1042700"/>
            <a:ext cx="81381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Justify your business and why consumers will find it </a:t>
            </a:r>
            <a:r>
              <a:rPr b="1" lang="en"/>
              <a:t>valuable</a:t>
            </a:r>
            <a:r>
              <a:rPr b="1" lang="en"/>
              <a:t>.</a:t>
            </a:r>
            <a:r>
              <a:rPr lang="en"/>
              <a:t> </a:t>
            </a:r>
            <a:r>
              <a:rPr lang="en"/>
              <a:t>Lorem ipsum dolor sit amet, consectetur adipiscing elit. Ut pellentesque elit quis enim tempor pulvinar. 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592425" y="2431150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106275" y="2378200"/>
            <a:ext cx="34656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Lorem ipsum </a:t>
            </a:r>
            <a:r>
              <a:rPr b="1" lang="en" sz="1500"/>
              <a:t>dolor sit</a:t>
            </a:r>
            <a:r>
              <a:rPr lang="en" sz="1500"/>
              <a:t> amet, consectetur adipiscing elit. </a:t>
            </a:r>
            <a:endParaRPr sz="1500"/>
          </a:p>
        </p:txBody>
      </p:sp>
      <p:sp>
        <p:nvSpPr>
          <p:cNvPr id="136" name="Google Shape;136;p19"/>
          <p:cNvSpPr/>
          <p:nvPr/>
        </p:nvSpPr>
        <p:spPr>
          <a:xfrm>
            <a:off x="592425" y="3451088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106275" y="3398144"/>
            <a:ext cx="34656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Lorem ipsum</a:t>
            </a:r>
            <a:r>
              <a:rPr lang="en" sz="1500"/>
              <a:t> dolor sit amet, consectetur adipiscing elit. </a:t>
            </a:r>
            <a:endParaRPr sz="1500"/>
          </a:p>
        </p:txBody>
      </p:sp>
      <p:sp>
        <p:nvSpPr>
          <p:cNvPr id="138" name="Google Shape;138;p19"/>
          <p:cNvSpPr/>
          <p:nvPr/>
        </p:nvSpPr>
        <p:spPr>
          <a:xfrm>
            <a:off x="4572000" y="2431150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b="1"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5085850" y="2378200"/>
            <a:ext cx="33324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Lorem ipsum dolor sit amet, consectetur </a:t>
            </a:r>
            <a:r>
              <a:rPr b="1" lang="en" sz="1500"/>
              <a:t>adipiscing elit. </a:t>
            </a:r>
            <a:endParaRPr b="1" sz="1500"/>
          </a:p>
        </p:txBody>
      </p:sp>
      <p:sp>
        <p:nvSpPr>
          <p:cNvPr id="140" name="Google Shape;140;p19"/>
          <p:cNvSpPr/>
          <p:nvPr/>
        </p:nvSpPr>
        <p:spPr>
          <a:xfrm>
            <a:off x="4572000" y="3451088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b="1"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5085850" y="3398144"/>
            <a:ext cx="33324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Lorem ipsum dolor sit amet, </a:t>
            </a:r>
            <a:r>
              <a:rPr b="1" lang="en" sz="1500"/>
              <a:t>consectetur</a:t>
            </a:r>
            <a:r>
              <a:rPr lang="en" sz="1500"/>
              <a:t> adipiscing elit.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84800" y="1042700"/>
            <a:ext cx="79734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E475D"/>
                </a:solidFill>
                <a:highlight>
                  <a:srgbClr val="FFFFFF"/>
                </a:highlight>
              </a:rPr>
              <a:t>How will your business resolve the problem? Identify current industry solutions and gaps. </a:t>
            </a:r>
            <a:r>
              <a:rPr lang="en">
                <a:solidFill>
                  <a:srgbClr val="2E475D"/>
                </a:solidFill>
                <a:highlight>
                  <a:srgbClr val="FFFFFF"/>
                </a:highlight>
              </a:rPr>
              <a:t>Lorem ipsum dolor sit amet, consectetur adipiscing elit. Ut pellentesque elit quis enim.</a:t>
            </a:r>
            <a:endParaRPr>
              <a:solidFill>
                <a:srgbClr val="2E475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601763" y="3395275"/>
            <a:ext cx="1715700" cy="2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Lorem ipsum dolor sit amet, consectetur adipiscing elit. </a:t>
            </a:r>
            <a:endParaRPr/>
          </a:p>
        </p:txBody>
      </p: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2676688" y="3395275"/>
            <a:ext cx="1715700" cy="2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Lorem ipsum dolor sit amet, consectetur adipiscing elit.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4751613" y="3395275"/>
            <a:ext cx="1715700" cy="2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Lorem ipsum dolor sit amet, consectetur adipiscing elit.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6826538" y="3395275"/>
            <a:ext cx="1715700" cy="2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Lorem ipsum dolor sit amet, consectetur adipiscing elit.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0" y="2502274"/>
            <a:ext cx="770801" cy="77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4149" y="2498495"/>
            <a:ext cx="840521" cy="7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325" y="2452303"/>
            <a:ext cx="634475" cy="80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7313" y="2467408"/>
            <a:ext cx="634487" cy="7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</a:pPr>
            <a:r>
              <a:rPr b="1" lang="en">
                <a:solidFill>
                  <a:srgbClr val="2E475D"/>
                </a:solidFill>
                <a:highlight>
                  <a:srgbClr val="FFFFFF"/>
                </a:highlight>
              </a:rPr>
              <a:t>Educate investors</a:t>
            </a:r>
            <a:r>
              <a:rPr lang="en">
                <a:solidFill>
                  <a:srgbClr val="2E475D"/>
                </a:solidFill>
                <a:highlight>
                  <a:srgbClr val="FFFFFF"/>
                </a:highlight>
              </a:rPr>
              <a:t> on your target market and </a:t>
            </a:r>
            <a:r>
              <a:rPr b="1" lang="en">
                <a:solidFill>
                  <a:srgbClr val="2E475D"/>
                </a:solidFill>
                <a:highlight>
                  <a:srgbClr val="FFFFFF"/>
                </a:highlight>
              </a:rPr>
              <a:t>include any current sales data</a:t>
            </a:r>
            <a:r>
              <a:rPr lang="en">
                <a:solidFill>
                  <a:srgbClr val="2E475D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E475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Lorem ipsum </a:t>
            </a:r>
            <a:r>
              <a:rPr b="1" lang="en"/>
              <a:t>dolor sit</a:t>
            </a:r>
            <a:r>
              <a:rPr lang="en"/>
              <a:t> amet, consectetur adipiscing elit.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 </a:t>
            </a:r>
            <a:r>
              <a:rPr b="1" lang="en"/>
              <a:t>pellentesque elit</a:t>
            </a:r>
            <a:r>
              <a:rPr lang="en"/>
              <a:t> quis enim tempor pulvinar.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Duis sed sodales turpis, </a:t>
            </a:r>
            <a:r>
              <a:rPr b="1" lang="en"/>
              <a:t>in finibus massa.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Lorem ipsum </a:t>
            </a:r>
            <a:r>
              <a:rPr b="1" lang="en"/>
              <a:t>dolor sit</a:t>
            </a:r>
            <a:r>
              <a:rPr lang="en"/>
              <a:t> amet, consectetur adipiscing elit. </a:t>
            </a:r>
            <a:endParaRPr b="1"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Validation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486150" y="1061850"/>
            <a:ext cx="29859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486150" y="1776125"/>
            <a:ext cx="29859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475D"/>
                </a:solidFill>
                <a:highlight>
                  <a:srgbClr val="FFFFFF"/>
                </a:highlight>
              </a:rPr>
              <a:t>Discuss market data that confirms your product’s longevity. </a:t>
            </a:r>
            <a:r>
              <a:rPr lang="en"/>
              <a:t>Lorem ipsum dolor sit amet, consec tetur adipiscing elit. Ut pellentesque elit quis enim tempor pulvinar.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475D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5432125" y="700500"/>
            <a:ext cx="2985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172" name="Google Shape;172;p22"/>
          <p:cNvSpPr txBox="1"/>
          <p:nvPr>
            <p:ph idx="3" type="body"/>
          </p:nvPr>
        </p:nvSpPr>
        <p:spPr>
          <a:xfrm>
            <a:off x="5432125" y="2230500"/>
            <a:ext cx="2985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173" name="Google Shape;173;p22"/>
          <p:cNvSpPr txBox="1"/>
          <p:nvPr>
            <p:ph idx="4" type="body"/>
          </p:nvPr>
        </p:nvSpPr>
        <p:spPr>
          <a:xfrm>
            <a:off x="5432125" y="3760500"/>
            <a:ext cx="2985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29" r="39" t="0"/>
          <a:stretch/>
        </p:blipFill>
        <p:spPr>
          <a:xfrm>
            <a:off x="4146524" y="3809719"/>
            <a:ext cx="850972" cy="5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2273" y="680051"/>
            <a:ext cx="759512" cy="72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4675" y="2230512"/>
            <a:ext cx="674642" cy="6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477" l="0" r="0" t="14484"/>
          <a:stretch/>
        </p:blipFill>
        <p:spPr>
          <a:xfrm>
            <a:off x="4911300" y="665700"/>
            <a:ext cx="3980402" cy="3770102"/>
          </a:xfrm>
          <a:prstGeom prst="rect">
            <a:avLst/>
          </a:prstGeom>
        </p:spPr>
      </p:pic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334700" y="1248850"/>
            <a:ext cx="4150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34700" y="2083050"/>
            <a:ext cx="41502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Discuss your </a:t>
            </a:r>
            <a:r>
              <a:rPr b="1" lang="en" sz="1800"/>
              <a:t>product and center your value proposition.</a:t>
            </a:r>
            <a:r>
              <a:rPr lang="en" sz="1800"/>
              <a:t> </a:t>
            </a:r>
            <a:r>
              <a:rPr lang="en" sz="1800"/>
              <a:t>Lorem ipsum dolor sit amet, consectetur adipiscing elit. Ut pellentesque elit quis enim.</a:t>
            </a:r>
            <a:endParaRPr sz="1800"/>
          </a:p>
        </p:txBody>
      </p:sp>
      <p:sp>
        <p:nvSpPr>
          <p:cNvPr id="185" name="Google Shape;185;p23"/>
          <p:cNvSpPr/>
          <p:nvPr/>
        </p:nvSpPr>
        <p:spPr>
          <a:xfrm>
            <a:off x="5819000" y="2291850"/>
            <a:ext cx="2155800" cy="55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Image is customizable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</a:pPr>
            <a:r>
              <a:rPr lang="en">
                <a:solidFill>
                  <a:srgbClr val="2E475D"/>
                </a:solidFill>
                <a:highlight>
                  <a:srgbClr val="FFFFFF"/>
                </a:highlight>
              </a:rPr>
              <a:t>Discuss </a:t>
            </a:r>
            <a:r>
              <a:rPr b="1" lang="en">
                <a:solidFill>
                  <a:srgbClr val="2E475D"/>
                </a:solidFill>
                <a:highlight>
                  <a:srgbClr val="FFFFFF"/>
                </a:highlight>
              </a:rPr>
              <a:t>how your business will run </a:t>
            </a:r>
            <a:r>
              <a:rPr lang="en">
                <a:solidFill>
                  <a:srgbClr val="2E475D"/>
                </a:solidFill>
                <a:highlight>
                  <a:srgbClr val="FFFFFF"/>
                </a:highlight>
              </a:rPr>
              <a:t>and launch its product for sustainable growth.</a:t>
            </a:r>
            <a:endParaRPr>
              <a:solidFill>
                <a:srgbClr val="2E475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Lorem ipsum </a:t>
            </a:r>
            <a:r>
              <a:rPr b="1" lang="en">
                <a:highlight>
                  <a:srgbClr val="FFFFFF"/>
                </a:highlight>
              </a:rPr>
              <a:t>dolor sit</a:t>
            </a:r>
            <a:r>
              <a:rPr lang="en">
                <a:highlight>
                  <a:srgbClr val="FFFFFF"/>
                </a:highlight>
              </a:rPr>
              <a:t> amet, consectetur adipiscing elit.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Ut </a:t>
            </a:r>
            <a:r>
              <a:rPr b="1" lang="en">
                <a:highlight>
                  <a:srgbClr val="FFFFFF"/>
                </a:highlight>
              </a:rPr>
              <a:t>pellentesque elit</a:t>
            </a:r>
            <a:r>
              <a:rPr lang="en">
                <a:highlight>
                  <a:srgbClr val="FFFFFF"/>
                </a:highlight>
              </a:rPr>
              <a:t> quis enim tempor pulvinar.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Duis sed sodales turpis, </a:t>
            </a:r>
            <a:r>
              <a:rPr b="1" lang="en">
                <a:highlight>
                  <a:srgbClr val="FFFFFF"/>
                </a:highlight>
              </a:rPr>
              <a:t>in finibus massa. </a:t>
            </a:r>
            <a:endParaRPr b="1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Lorem ipsum </a:t>
            </a:r>
            <a:r>
              <a:rPr b="1" lang="en">
                <a:highlight>
                  <a:srgbClr val="FFFFFF"/>
                </a:highlight>
              </a:rPr>
              <a:t>dolor sit</a:t>
            </a:r>
            <a:r>
              <a:rPr lang="en">
                <a:highlight>
                  <a:srgbClr val="FFFFFF"/>
                </a:highlight>
              </a:rPr>
              <a:t> amet, consectetur adipiscing elit. 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Adoption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484800" y="1042700"/>
            <a:ext cx="81381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rPr>
              <a:t>Show </a:t>
            </a:r>
            <a:r>
              <a:rPr b="1" lang="en">
                <a:solidFill>
                  <a:srgbClr val="2E475D"/>
                </a:solidFill>
              </a:rPr>
              <a:t>social proof</a:t>
            </a:r>
            <a:r>
              <a:rPr lang="en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rPr>
              <a:t> that your target market will purchase your product.</a:t>
            </a:r>
            <a:endParaRPr>
              <a:solidFill>
                <a:srgbClr val="2E475D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E475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