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  <p:sldMasterId id="2147483701" r:id="rId6"/>
    <p:sldMasterId id="2147483702" r:id="rId7"/>
    <p:sldMasterId id="2147483703" r:id="rId8"/>
    <p:sldMasterId id="2147483704" r:id="rId9"/>
    <p:sldMasterId id="2147483705" r:id="rId10"/>
    <p:sldMasterId id="2147483706" r:id="rId11"/>
    <p:sldMasterId id="2147483707" r:id="rId12"/>
    <p:sldMasterId id="2147483708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y="6858000" cx="12192000"/>
  <p:notesSz cx="6858000" cy="9144000"/>
  <p:embeddedFontLst>
    <p:embeddedFont>
      <p:font typeface="Titillium Web"/>
      <p:regular r:id="rId25"/>
      <p:bold r:id="rId26"/>
      <p:italic r:id="rId27"/>
      <p:boldItalic r:id="rId28"/>
    </p:embeddedFon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rialBlack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/>
          <p:nvPr>
            <p:ph idx="2" type="sldImg"/>
          </p:nvPr>
        </p:nvSpPr>
        <p:spPr>
          <a:xfrm>
            <a:off x="50800" y="274638"/>
            <a:ext cx="4733925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:notes"/>
          <p:cNvSpPr/>
          <p:nvPr>
            <p:ph idx="2" type="sldImg"/>
          </p:nvPr>
        </p:nvSpPr>
        <p:spPr>
          <a:xfrm>
            <a:off x="50800" y="274638"/>
            <a:ext cx="4733925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:notes"/>
          <p:cNvSpPr/>
          <p:nvPr>
            <p:ph idx="2" type="sldImg"/>
          </p:nvPr>
        </p:nvSpPr>
        <p:spPr>
          <a:xfrm>
            <a:off x="50800" y="274638"/>
            <a:ext cx="4733925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81000" y="116117"/>
            <a:ext cx="114300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b="1" i="0" sz="32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81000" y="649518"/>
            <a:ext cx="1143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F88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F88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, subhead and text">
  <p:cSld name="10_Title, subhead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11011997" y="6512140"/>
            <a:ext cx="715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0022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0022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66395" y="320706"/>
            <a:ext cx="11279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41132" y="880167"/>
            <a:ext cx="10972800" cy="27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9" name="Google Shape;59;p13"/>
          <p:cNvCxnSpPr/>
          <p:nvPr/>
        </p:nvCxnSpPr>
        <p:spPr>
          <a:xfrm>
            <a:off x="462987" y="785521"/>
            <a:ext cx="10947135" cy="0"/>
          </a:xfrm>
          <a:prstGeom prst="straightConnector1">
            <a:avLst/>
          </a:prstGeom>
          <a:noFill/>
          <a:ln cap="flat" cmpd="sng" w="19050">
            <a:solidFill>
              <a:srgbClr val="A2A2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13"/>
          <p:cNvSpPr/>
          <p:nvPr/>
        </p:nvSpPr>
        <p:spPr>
          <a:xfrm>
            <a:off x="11402856" y="734916"/>
            <a:ext cx="91424" cy="91424"/>
          </a:xfrm>
          <a:prstGeom prst="ellipse">
            <a:avLst/>
          </a:prstGeom>
          <a:solidFill>
            <a:srgbClr val="BFBF00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1517156" y="734916"/>
            <a:ext cx="91424" cy="9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1631456" y="734916"/>
            <a:ext cx="91424" cy="91424"/>
          </a:xfrm>
          <a:prstGeom prst="ellipse">
            <a:avLst/>
          </a:prstGeom>
          <a:solidFill>
            <a:srgbClr val="FFFE99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81000" y="381001"/>
            <a:ext cx="11430000" cy="95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ng Headline Only">
  <p:cSld name="1_Long Headlin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81000" y="381000"/>
            <a:ext cx="1143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ng Headline Only">
  <p:cSld name="1_Long Headlin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81000" y="381000"/>
            <a:ext cx="1143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- 1 line and tagline with washout graphic">
  <p:cSld name="4_Title- 1 line and tagline with washout graphic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0451"/>
            <a:ext cx="121898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51115" y="783449"/>
            <a:ext cx="11430000" cy="4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type="title"/>
          </p:nvPr>
        </p:nvSpPr>
        <p:spPr>
          <a:xfrm>
            <a:off x="351115" y="333184"/>
            <a:ext cx="11430000" cy="9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4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- 1 line and tagline with washout graphic">
  <p:cSld name="4_Title- 1 line and tagline with washout graphic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0451"/>
            <a:ext cx="121898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51115" y="783449"/>
            <a:ext cx="11430000" cy="4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51115" y="333184"/>
            <a:ext cx="11430000" cy="9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agline ">
  <p:cSld name="1_Title and tagline 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351115" y="932456"/>
            <a:ext cx="11430000" cy="55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5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81000" y="116117"/>
            <a:ext cx="114300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b="1" i="0" sz="32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81000" y="649518"/>
            <a:ext cx="1143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F88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F88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, subhead and text">
  <p:cSld name="10_Title, subhead and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/>
        </p:nvSpPr>
        <p:spPr>
          <a:xfrm>
            <a:off x="11011997" y="6512140"/>
            <a:ext cx="715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0022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0022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66395" y="320706"/>
            <a:ext cx="11279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441132" y="880167"/>
            <a:ext cx="10972800" cy="27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1" name="Google Shape;121;p27"/>
          <p:cNvCxnSpPr/>
          <p:nvPr/>
        </p:nvCxnSpPr>
        <p:spPr>
          <a:xfrm>
            <a:off x="462987" y="785521"/>
            <a:ext cx="10947135" cy="0"/>
          </a:xfrm>
          <a:prstGeom prst="straightConnector1">
            <a:avLst/>
          </a:prstGeom>
          <a:noFill/>
          <a:ln cap="flat" cmpd="sng" w="19050">
            <a:solidFill>
              <a:srgbClr val="A2A2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27"/>
          <p:cNvSpPr/>
          <p:nvPr/>
        </p:nvSpPr>
        <p:spPr>
          <a:xfrm>
            <a:off x="11402856" y="734916"/>
            <a:ext cx="91424" cy="91424"/>
          </a:xfrm>
          <a:prstGeom prst="ellipse">
            <a:avLst/>
          </a:prstGeom>
          <a:solidFill>
            <a:srgbClr val="BFBF00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11517156" y="734916"/>
            <a:ext cx="91424" cy="9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11631456" y="734916"/>
            <a:ext cx="91424" cy="91424"/>
          </a:xfrm>
          <a:prstGeom prst="ellipse">
            <a:avLst/>
          </a:prstGeom>
          <a:solidFill>
            <a:srgbClr val="FFFE99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81000" y="381001"/>
            <a:ext cx="11430000" cy="95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- 1 line and tagline with washout graphic">
  <p:cSld name="4_Title- 1 line and tagline with washout graphic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0451"/>
            <a:ext cx="121898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351115" y="783449"/>
            <a:ext cx="11430000" cy="4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>
            <a:off x="351115" y="333184"/>
            <a:ext cx="11430000" cy="9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31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agline ">
  <p:cSld name="1_Title and tagline 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idx="1" type="body"/>
          </p:nvPr>
        </p:nvSpPr>
        <p:spPr>
          <a:xfrm>
            <a:off x="351115" y="932456"/>
            <a:ext cx="11430000" cy="55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2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381000" y="116117"/>
            <a:ext cx="114300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b="1" i="0" sz="32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33"/>
          <p:cNvSpPr txBox="1"/>
          <p:nvPr>
            <p:ph idx="1" type="body"/>
          </p:nvPr>
        </p:nvSpPr>
        <p:spPr>
          <a:xfrm>
            <a:off x="381000" y="649518"/>
            <a:ext cx="1143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F88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F88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, subhead and text">
  <p:cSld name="10_Title, subhead and 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/>
        </p:nvSpPr>
        <p:spPr>
          <a:xfrm>
            <a:off x="11011997" y="6512140"/>
            <a:ext cx="715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0022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0022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>
            <a:off x="366395" y="320706"/>
            <a:ext cx="11279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441132" y="880167"/>
            <a:ext cx="10972800" cy="27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7" name="Google Shape;147;p34"/>
          <p:cNvCxnSpPr/>
          <p:nvPr/>
        </p:nvCxnSpPr>
        <p:spPr>
          <a:xfrm>
            <a:off x="462987" y="785521"/>
            <a:ext cx="10947135" cy="0"/>
          </a:xfrm>
          <a:prstGeom prst="straightConnector1">
            <a:avLst/>
          </a:prstGeom>
          <a:noFill/>
          <a:ln cap="flat" cmpd="sng" w="19050">
            <a:solidFill>
              <a:srgbClr val="A2A2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34"/>
          <p:cNvSpPr/>
          <p:nvPr/>
        </p:nvSpPr>
        <p:spPr>
          <a:xfrm>
            <a:off x="11402856" y="734916"/>
            <a:ext cx="91424" cy="91424"/>
          </a:xfrm>
          <a:prstGeom prst="ellipse">
            <a:avLst/>
          </a:prstGeom>
          <a:solidFill>
            <a:srgbClr val="BFBF00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/>
          <p:nvPr/>
        </p:nvSpPr>
        <p:spPr>
          <a:xfrm>
            <a:off x="11517156" y="734916"/>
            <a:ext cx="91424" cy="9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11631456" y="734916"/>
            <a:ext cx="91424" cy="91424"/>
          </a:xfrm>
          <a:prstGeom prst="ellipse">
            <a:avLst/>
          </a:prstGeom>
          <a:solidFill>
            <a:srgbClr val="FFFE99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agline ">
  <p:cSld name="1_Title and tagline 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51115" y="932456"/>
            <a:ext cx="11430000" cy="55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>
            <a:off x="381000" y="381001"/>
            <a:ext cx="11430000" cy="95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Headline and 1 Column">
  <p:cSld name="Long Headline and 1 Colum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8"/>
          <p:cNvSpPr txBox="1"/>
          <p:nvPr>
            <p:ph type="title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1" type="body"/>
          </p:nvPr>
        </p:nvSpPr>
        <p:spPr>
          <a:xfrm>
            <a:off x="381001" y="1371600"/>
            <a:ext cx="114300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Headline and 3 Columns">
  <p:cSld name="Long Headline and 3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381001" y="380999"/>
            <a:ext cx="11429999" cy="79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" type="body"/>
          </p:nvPr>
        </p:nvSpPr>
        <p:spPr>
          <a:xfrm>
            <a:off x="381000" y="1632036"/>
            <a:ext cx="35560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39"/>
          <p:cNvSpPr txBox="1"/>
          <p:nvPr>
            <p:ph idx="2" type="body"/>
          </p:nvPr>
        </p:nvSpPr>
        <p:spPr>
          <a:xfrm>
            <a:off x="381000" y="2454995"/>
            <a:ext cx="3556000" cy="3878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3" type="body"/>
          </p:nvPr>
        </p:nvSpPr>
        <p:spPr>
          <a:xfrm>
            <a:off x="381000" y="1174836"/>
            <a:ext cx="355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39"/>
          <p:cNvSpPr txBox="1"/>
          <p:nvPr>
            <p:ph idx="4" type="body"/>
          </p:nvPr>
        </p:nvSpPr>
        <p:spPr>
          <a:xfrm>
            <a:off x="4318000" y="1632036"/>
            <a:ext cx="35560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39"/>
          <p:cNvSpPr txBox="1"/>
          <p:nvPr>
            <p:ph idx="5" type="body"/>
          </p:nvPr>
        </p:nvSpPr>
        <p:spPr>
          <a:xfrm>
            <a:off x="4318000" y="2454995"/>
            <a:ext cx="3556000" cy="3878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6" type="body"/>
          </p:nvPr>
        </p:nvSpPr>
        <p:spPr>
          <a:xfrm>
            <a:off x="4318000" y="1174836"/>
            <a:ext cx="355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39"/>
          <p:cNvSpPr txBox="1"/>
          <p:nvPr>
            <p:ph idx="7" type="body"/>
          </p:nvPr>
        </p:nvSpPr>
        <p:spPr>
          <a:xfrm>
            <a:off x="8255000" y="1632036"/>
            <a:ext cx="35560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39"/>
          <p:cNvSpPr txBox="1"/>
          <p:nvPr>
            <p:ph idx="8" type="body"/>
          </p:nvPr>
        </p:nvSpPr>
        <p:spPr>
          <a:xfrm>
            <a:off x="8255000" y="2454995"/>
            <a:ext cx="3556000" cy="3878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9" type="body"/>
          </p:nvPr>
        </p:nvSpPr>
        <p:spPr>
          <a:xfrm>
            <a:off x="8255000" y="1174836"/>
            <a:ext cx="355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ng Headline and 1 Column">
  <p:cSld name="1_Long Headline and 1 Colum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>
            <p:ph type="title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0"/>
          <p:cNvSpPr txBox="1"/>
          <p:nvPr>
            <p:ph idx="1" type="body"/>
          </p:nvPr>
        </p:nvSpPr>
        <p:spPr>
          <a:xfrm>
            <a:off x="381001" y="1371600"/>
            <a:ext cx="114300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2" name="Google Shape;182;p40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ng Headline Only">
  <p:cSld name="1_Long Headline 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381000" y="381000"/>
            <a:ext cx="1143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1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ng Headline and 3 Columns">
  <p:cSld name="1_Long Headline and 3 Column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381001" y="380999"/>
            <a:ext cx="11429999" cy="79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2"/>
          <p:cNvSpPr txBox="1"/>
          <p:nvPr>
            <p:ph idx="1" type="body"/>
          </p:nvPr>
        </p:nvSpPr>
        <p:spPr>
          <a:xfrm>
            <a:off x="381000" y="1632036"/>
            <a:ext cx="35560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42"/>
          <p:cNvSpPr txBox="1"/>
          <p:nvPr>
            <p:ph idx="2" type="body"/>
          </p:nvPr>
        </p:nvSpPr>
        <p:spPr>
          <a:xfrm>
            <a:off x="381000" y="2454995"/>
            <a:ext cx="3556000" cy="3878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3" type="body"/>
          </p:nvPr>
        </p:nvSpPr>
        <p:spPr>
          <a:xfrm>
            <a:off x="381000" y="1174836"/>
            <a:ext cx="355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42"/>
          <p:cNvSpPr txBox="1"/>
          <p:nvPr>
            <p:ph idx="4" type="body"/>
          </p:nvPr>
        </p:nvSpPr>
        <p:spPr>
          <a:xfrm>
            <a:off x="4318000" y="1632036"/>
            <a:ext cx="35560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2" name="Google Shape;192;p42"/>
          <p:cNvSpPr txBox="1"/>
          <p:nvPr>
            <p:ph idx="5" type="body"/>
          </p:nvPr>
        </p:nvSpPr>
        <p:spPr>
          <a:xfrm>
            <a:off x="4318000" y="2454995"/>
            <a:ext cx="3556000" cy="3878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3" name="Google Shape;193;p42"/>
          <p:cNvSpPr txBox="1"/>
          <p:nvPr>
            <p:ph idx="6" type="body"/>
          </p:nvPr>
        </p:nvSpPr>
        <p:spPr>
          <a:xfrm>
            <a:off x="4318000" y="1174836"/>
            <a:ext cx="355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4" name="Google Shape;194;p42"/>
          <p:cNvSpPr txBox="1"/>
          <p:nvPr>
            <p:ph idx="7" type="body"/>
          </p:nvPr>
        </p:nvSpPr>
        <p:spPr>
          <a:xfrm>
            <a:off x="8255000" y="1632036"/>
            <a:ext cx="35560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42"/>
          <p:cNvSpPr txBox="1"/>
          <p:nvPr>
            <p:ph idx="8" type="body"/>
          </p:nvPr>
        </p:nvSpPr>
        <p:spPr>
          <a:xfrm>
            <a:off x="8255000" y="2454995"/>
            <a:ext cx="3556000" cy="3878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6" name="Google Shape;196;p42"/>
          <p:cNvSpPr txBox="1"/>
          <p:nvPr>
            <p:ph idx="9" type="body"/>
          </p:nvPr>
        </p:nvSpPr>
        <p:spPr>
          <a:xfrm>
            <a:off x="8255000" y="1174836"/>
            <a:ext cx="355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42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- 1 line and tagline with washout graphic">
  <p:cSld name="4_Title- 1 line and tagline with washout graphic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0451"/>
            <a:ext cx="121898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51115" y="783449"/>
            <a:ext cx="11430000" cy="4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44"/>
          <p:cNvSpPr txBox="1"/>
          <p:nvPr>
            <p:ph type="title"/>
          </p:nvPr>
        </p:nvSpPr>
        <p:spPr>
          <a:xfrm>
            <a:off x="351115" y="333184"/>
            <a:ext cx="11430000" cy="9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4" name="Google Shape;204;p44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agline ">
  <p:cSld name="1_Title and tagline 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>
            <p:ph idx="1" type="body"/>
          </p:nvPr>
        </p:nvSpPr>
        <p:spPr>
          <a:xfrm>
            <a:off x="351115" y="932456"/>
            <a:ext cx="11430000" cy="55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45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>
            <p:ph type="title"/>
          </p:nvPr>
        </p:nvSpPr>
        <p:spPr>
          <a:xfrm>
            <a:off x="381000" y="116117"/>
            <a:ext cx="114300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b="1" i="0" sz="32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0" name="Google Shape;210;p46"/>
          <p:cNvSpPr txBox="1"/>
          <p:nvPr>
            <p:ph idx="1" type="body"/>
          </p:nvPr>
        </p:nvSpPr>
        <p:spPr>
          <a:xfrm>
            <a:off x="381000" y="649518"/>
            <a:ext cx="1143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F88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F88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, subhead and text" showMasterSp="0">
  <p:cSld name="10_Title, subhead and 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/>
          <p:nvPr/>
        </p:nvSpPr>
        <p:spPr>
          <a:xfrm>
            <a:off x="11011997" y="6512140"/>
            <a:ext cx="715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0022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0022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7"/>
          <p:cNvSpPr txBox="1"/>
          <p:nvPr>
            <p:ph idx="1" type="body"/>
          </p:nvPr>
        </p:nvSpPr>
        <p:spPr>
          <a:xfrm>
            <a:off x="366395" y="320706"/>
            <a:ext cx="11279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47"/>
          <p:cNvSpPr txBox="1"/>
          <p:nvPr>
            <p:ph idx="2" type="body"/>
          </p:nvPr>
        </p:nvSpPr>
        <p:spPr>
          <a:xfrm>
            <a:off x="441132" y="880167"/>
            <a:ext cx="10972800" cy="27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15" name="Google Shape;215;p47"/>
          <p:cNvCxnSpPr/>
          <p:nvPr/>
        </p:nvCxnSpPr>
        <p:spPr>
          <a:xfrm>
            <a:off x="462987" y="785521"/>
            <a:ext cx="10947135" cy="0"/>
          </a:xfrm>
          <a:prstGeom prst="straightConnector1">
            <a:avLst/>
          </a:prstGeom>
          <a:noFill/>
          <a:ln cap="flat" cmpd="sng" w="19050">
            <a:solidFill>
              <a:srgbClr val="A2A2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47"/>
          <p:cNvSpPr/>
          <p:nvPr/>
        </p:nvSpPr>
        <p:spPr>
          <a:xfrm>
            <a:off x="11402856" y="734916"/>
            <a:ext cx="91424" cy="91424"/>
          </a:xfrm>
          <a:prstGeom prst="ellipse">
            <a:avLst/>
          </a:prstGeom>
          <a:solidFill>
            <a:srgbClr val="BFBF00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7"/>
          <p:cNvSpPr/>
          <p:nvPr/>
        </p:nvSpPr>
        <p:spPr>
          <a:xfrm>
            <a:off x="11517156" y="734916"/>
            <a:ext cx="91424" cy="9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7"/>
          <p:cNvSpPr/>
          <p:nvPr/>
        </p:nvSpPr>
        <p:spPr>
          <a:xfrm>
            <a:off x="11631456" y="734916"/>
            <a:ext cx="91424" cy="91424"/>
          </a:xfrm>
          <a:prstGeom prst="ellipse">
            <a:avLst/>
          </a:prstGeom>
          <a:solidFill>
            <a:srgbClr val="FFFE99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81000" y="116117"/>
            <a:ext cx="114300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b="1" i="0" sz="32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81000" y="649518"/>
            <a:ext cx="1143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F88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F88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4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9"/>
          <p:cNvSpPr txBox="1"/>
          <p:nvPr>
            <p:ph type="title"/>
          </p:nvPr>
        </p:nvSpPr>
        <p:spPr>
          <a:xfrm>
            <a:off x="381000" y="381001"/>
            <a:ext cx="11430000" cy="95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50"/>
          <p:cNvSpPr txBox="1"/>
          <p:nvPr>
            <p:ph idx="12" type="sldNum"/>
          </p:nvPr>
        </p:nvSpPr>
        <p:spPr>
          <a:xfrm>
            <a:off x="11072619" y="6548365"/>
            <a:ext cx="770951" cy="1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27" name="Google Shape;227;p50"/>
          <p:cNvGrpSpPr/>
          <p:nvPr/>
        </p:nvGrpSpPr>
        <p:grpSpPr>
          <a:xfrm>
            <a:off x="10615374" y="-38636"/>
            <a:ext cx="1576626" cy="369333"/>
            <a:chOff x="4796476" y="4512046"/>
            <a:chExt cx="1576626" cy="369333"/>
          </a:xfrm>
        </p:grpSpPr>
        <p:sp>
          <p:nvSpPr>
            <p:cNvPr id="228" name="Google Shape;228;p50"/>
            <p:cNvSpPr/>
            <p:nvPr/>
          </p:nvSpPr>
          <p:spPr>
            <a:xfrm>
              <a:off x="4796476" y="4512046"/>
              <a:ext cx="1245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</a:t>
              </a:r>
              <a:endParaRPr b="1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0"/>
            <p:cNvSpPr/>
            <p:nvPr/>
          </p:nvSpPr>
          <p:spPr>
            <a:xfrm>
              <a:off x="5492733" y="4512047"/>
              <a:ext cx="880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Utilities</a:t>
              </a:r>
              <a:endParaRPr b="1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- 1 line and tagline with washout graphic">
  <p:cSld name="4_Title- 1 line and tagline with washout graphic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0451"/>
            <a:ext cx="121898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2"/>
          <p:cNvSpPr txBox="1"/>
          <p:nvPr>
            <p:ph idx="1" type="body"/>
          </p:nvPr>
        </p:nvSpPr>
        <p:spPr>
          <a:xfrm>
            <a:off x="351115" y="783449"/>
            <a:ext cx="11430000" cy="4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52"/>
          <p:cNvSpPr txBox="1"/>
          <p:nvPr>
            <p:ph type="title"/>
          </p:nvPr>
        </p:nvSpPr>
        <p:spPr>
          <a:xfrm>
            <a:off x="351115" y="333184"/>
            <a:ext cx="11430000" cy="9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52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agline ">
  <p:cSld name="1_Title and tagline 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>
            <p:ph idx="1" type="body"/>
          </p:nvPr>
        </p:nvSpPr>
        <p:spPr>
          <a:xfrm>
            <a:off x="351115" y="932456"/>
            <a:ext cx="11430000" cy="55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53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"/>
          <p:cNvSpPr txBox="1"/>
          <p:nvPr>
            <p:ph type="title"/>
          </p:nvPr>
        </p:nvSpPr>
        <p:spPr>
          <a:xfrm>
            <a:off x="381000" y="116117"/>
            <a:ext cx="114300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b="1" i="0" sz="32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54"/>
          <p:cNvSpPr txBox="1"/>
          <p:nvPr>
            <p:ph idx="1" type="body"/>
          </p:nvPr>
        </p:nvSpPr>
        <p:spPr>
          <a:xfrm>
            <a:off x="381000" y="649518"/>
            <a:ext cx="1143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F88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F88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, subhead and text">
  <p:cSld name="10_Title, subhead and 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/>
        </p:nvSpPr>
        <p:spPr>
          <a:xfrm>
            <a:off x="11011997" y="6512140"/>
            <a:ext cx="715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0022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0022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>
            <a:off x="366395" y="320706"/>
            <a:ext cx="11279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55"/>
          <p:cNvSpPr txBox="1"/>
          <p:nvPr>
            <p:ph idx="2" type="body"/>
          </p:nvPr>
        </p:nvSpPr>
        <p:spPr>
          <a:xfrm>
            <a:off x="441132" y="880167"/>
            <a:ext cx="10972800" cy="27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46" name="Google Shape;246;p55"/>
          <p:cNvCxnSpPr/>
          <p:nvPr/>
        </p:nvCxnSpPr>
        <p:spPr>
          <a:xfrm>
            <a:off x="462987" y="785521"/>
            <a:ext cx="10947135" cy="0"/>
          </a:xfrm>
          <a:prstGeom prst="straightConnector1">
            <a:avLst/>
          </a:prstGeom>
          <a:noFill/>
          <a:ln cap="flat" cmpd="sng" w="19050">
            <a:solidFill>
              <a:srgbClr val="A2A2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55"/>
          <p:cNvSpPr/>
          <p:nvPr/>
        </p:nvSpPr>
        <p:spPr>
          <a:xfrm>
            <a:off x="11402856" y="734916"/>
            <a:ext cx="91424" cy="91424"/>
          </a:xfrm>
          <a:prstGeom prst="ellipse">
            <a:avLst/>
          </a:prstGeom>
          <a:solidFill>
            <a:srgbClr val="BFBF00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5"/>
          <p:cNvSpPr/>
          <p:nvPr/>
        </p:nvSpPr>
        <p:spPr>
          <a:xfrm>
            <a:off x="11517156" y="734916"/>
            <a:ext cx="91424" cy="9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5"/>
          <p:cNvSpPr/>
          <p:nvPr/>
        </p:nvSpPr>
        <p:spPr>
          <a:xfrm>
            <a:off x="11631456" y="734916"/>
            <a:ext cx="91424" cy="91424"/>
          </a:xfrm>
          <a:prstGeom prst="ellipse">
            <a:avLst/>
          </a:prstGeom>
          <a:solidFill>
            <a:srgbClr val="FFFE99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7"/>
          <p:cNvSpPr txBox="1"/>
          <p:nvPr>
            <p:ph type="title"/>
          </p:nvPr>
        </p:nvSpPr>
        <p:spPr>
          <a:xfrm>
            <a:off x="381000" y="381001"/>
            <a:ext cx="11430000" cy="95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ng Headline Only">
  <p:cSld name="1_Long Headline 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9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9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59"/>
          <p:cNvCxnSpPr>
            <a:stCxn id="261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59"/>
          <p:cNvSpPr/>
          <p:nvPr/>
        </p:nvSpPr>
        <p:spPr>
          <a:xfrm>
            <a:off x="195399" y="6529440"/>
            <a:ext cx="360038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pic>
        <p:nvPicPr>
          <p:cNvPr descr="A picture containing text, clipart&#10;&#10;Description automatically generated" id="264" name="Google Shape;26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9"/>
          <p:cNvSpPr/>
          <p:nvPr/>
        </p:nvSpPr>
        <p:spPr>
          <a:xfrm>
            <a:off x="7584" y="-32451"/>
            <a:ext cx="12192000" cy="64757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9"/>
          <p:cNvSpPr txBox="1"/>
          <p:nvPr/>
        </p:nvSpPr>
        <p:spPr>
          <a:xfrm>
            <a:off x="151200" y="21600"/>
            <a:ext cx="9235709" cy="557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and white drawing of a house&#10;&#10;Description automatically generated with low confidence" id="267" name="Google Shape;26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5128"/>
            <a:ext cx="12192000" cy="5627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9"/>
          <p:cNvSpPr txBox="1"/>
          <p:nvPr>
            <p:ph type="title"/>
          </p:nvPr>
        </p:nvSpPr>
        <p:spPr>
          <a:xfrm>
            <a:off x="281763" y="94026"/>
            <a:ext cx="11662144" cy="438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, subhead and text" showMasterSp="0">
  <p:cSld name="10_Title, subhead and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11011997" y="6512140"/>
            <a:ext cx="715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0022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0022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66395" y="320706"/>
            <a:ext cx="11279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41132" y="880167"/>
            <a:ext cx="10972800" cy="27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462987" y="785521"/>
            <a:ext cx="10947135" cy="0"/>
          </a:xfrm>
          <a:prstGeom prst="straightConnector1">
            <a:avLst/>
          </a:prstGeom>
          <a:noFill/>
          <a:ln cap="flat" cmpd="sng" w="19050">
            <a:solidFill>
              <a:srgbClr val="A2A2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6"/>
          <p:cNvSpPr/>
          <p:nvPr/>
        </p:nvSpPr>
        <p:spPr>
          <a:xfrm>
            <a:off x="11402856" y="734916"/>
            <a:ext cx="91424" cy="91424"/>
          </a:xfrm>
          <a:prstGeom prst="ellipse">
            <a:avLst/>
          </a:prstGeom>
          <a:solidFill>
            <a:srgbClr val="BFBF00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11517156" y="734916"/>
            <a:ext cx="91424" cy="9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11631456" y="734916"/>
            <a:ext cx="91424" cy="91424"/>
          </a:xfrm>
          <a:prstGeom prst="ellipse">
            <a:avLst/>
          </a:prstGeom>
          <a:solidFill>
            <a:srgbClr val="FFFE99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ong Headline Only">
  <p:cSld name="2_Long Headlin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0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0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60"/>
          <p:cNvCxnSpPr>
            <a:stCxn id="271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60"/>
          <p:cNvSpPr/>
          <p:nvPr/>
        </p:nvSpPr>
        <p:spPr>
          <a:xfrm>
            <a:off x="195399" y="6529440"/>
            <a:ext cx="360038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pic>
        <p:nvPicPr>
          <p:cNvPr descr="A picture containing text, clipart&#10;&#10;Description automatically generated" id="274" name="Google Shape;274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0"/>
          <p:cNvSpPr/>
          <p:nvPr/>
        </p:nvSpPr>
        <p:spPr>
          <a:xfrm>
            <a:off x="7584" y="-32451"/>
            <a:ext cx="12192000" cy="64757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9270" y="33767"/>
            <a:ext cx="1844091" cy="507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drawing of a house&#10;&#10;Description automatically generated with low confidence" id="277" name="Google Shape;27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15128"/>
            <a:ext cx="12192000" cy="562774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0"/>
          <p:cNvSpPr txBox="1"/>
          <p:nvPr>
            <p:ph type="title"/>
          </p:nvPr>
        </p:nvSpPr>
        <p:spPr>
          <a:xfrm>
            <a:off x="281763" y="94026"/>
            <a:ext cx="11662144" cy="438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1"/>
          <p:cNvSpPr txBox="1"/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1"/>
          <p:cNvSpPr txBox="1"/>
          <p:nvPr>
            <p:ph idx="10" type="dt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81000" y="381001"/>
            <a:ext cx="11430000" cy="95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  <a:defRPr b="1" i="0" sz="2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agline ">
  <p:cSld name="1_Title and tagline 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51115" y="932456"/>
            <a:ext cx="11430000" cy="55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theme" Target="../theme/theme1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pos="240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pos="3840">
          <p15:clr>
            <a:srgbClr val="F26B43"/>
          </p15:clr>
        </p15:guide>
        <p15:guide id="9" pos="2040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240">
          <p15:clr>
            <a:srgbClr val="F26B43"/>
          </p15:clr>
        </p15:guide>
        <p15:guide id="12" orient="horz" pos="4104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A5EFE"/>
            </a:gs>
            <a:gs pos="50000">
              <a:srgbClr val="98AAFE"/>
            </a:gs>
            <a:gs pos="100000">
              <a:srgbClr val="ADE3FE"/>
            </a:gs>
          </a:gsLst>
          <a:lin ang="0" scaled="0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8"/>
          <p:cNvSpPr txBox="1"/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7" name="Google Shape;257;p58"/>
          <p:cNvSpPr txBox="1"/>
          <p:nvPr>
            <p:ph idx="1" type="body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58"/>
          <p:cNvSpPr txBox="1"/>
          <p:nvPr>
            <p:ph idx="10" type="dt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pos="3840">
          <p15:clr>
            <a:srgbClr val="F26B43"/>
          </p15:clr>
        </p15:guide>
        <p15:guide id="8" pos="2040">
          <p15:clr>
            <a:srgbClr val="F26B43"/>
          </p15:clr>
        </p15:guide>
        <p15:guide id="9" orient="horz" pos="2232">
          <p15:clr>
            <a:srgbClr val="F26B43"/>
          </p15:clr>
        </p15:guide>
        <p15:guide id="10" orient="horz" pos="3240">
          <p15:clr>
            <a:srgbClr val="F26B43"/>
          </p15:clr>
        </p15:guide>
        <p15:guide id="11" orient="horz" pos="240">
          <p15:clr>
            <a:srgbClr val="C35EA4"/>
          </p15:clr>
        </p15:guide>
        <p15:guide id="12" orient="horz" pos="3976">
          <p15:clr>
            <a:srgbClr val="C35EA4"/>
          </p15:clr>
        </p15:guide>
        <p15:guide id="13" pos="240">
          <p15:clr>
            <a:srgbClr val="C35EA4"/>
          </p15:clr>
        </p15:guide>
        <p15:guide id="14" pos="74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A5EFE"/>
            </a:gs>
            <a:gs pos="50000">
              <a:srgbClr val="98AAFE"/>
            </a:gs>
            <a:gs pos="100000">
              <a:srgbClr val="ADE3FE"/>
            </a:gs>
          </a:gsLst>
          <a:lin ang="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pos="240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pos="3840">
          <p15:clr>
            <a:srgbClr val="F26B43"/>
          </p15:clr>
        </p15:guide>
        <p15:guide id="9" pos="2040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240">
          <p15:clr>
            <a:srgbClr val="F26B43"/>
          </p15:clr>
        </p15:guide>
        <p15:guide id="12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A5EFE"/>
            </a:gs>
            <a:gs pos="50000">
              <a:srgbClr val="98AAFE"/>
            </a:gs>
            <a:gs pos="100000">
              <a:srgbClr val="ADE3FE"/>
            </a:gs>
          </a:gsLst>
          <a:lin ang="0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3" type="body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pos="3840">
          <p15:clr>
            <a:srgbClr val="F26B43"/>
          </p15:clr>
        </p15:guide>
        <p15:guide id="8" pos="2040">
          <p15:clr>
            <a:srgbClr val="F26B43"/>
          </p15:clr>
        </p15:guide>
        <p15:guide id="9" orient="horz" pos="2232">
          <p15:clr>
            <a:srgbClr val="F26B43"/>
          </p15:clr>
        </p15:guide>
        <p15:guide id="10" orient="horz" pos="3240">
          <p15:clr>
            <a:srgbClr val="F26B43"/>
          </p15:clr>
        </p15:guide>
        <p15:guide id="11" orient="horz" pos="240">
          <p15:clr>
            <a:srgbClr val="C35EA4"/>
          </p15:clr>
        </p15:guide>
        <p15:guide id="12" orient="horz" pos="3976">
          <p15:clr>
            <a:srgbClr val="C35EA4"/>
          </p15:clr>
        </p15:guide>
        <p15:guide id="13" pos="240">
          <p15:clr>
            <a:srgbClr val="C35EA4"/>
          </p15:clr>
        </p15:guide>
        <p15:guide id="14" pos="7440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A5EFE"/>
            </a:gs>
            <a:gs pos="50000">
              <a:srgbClr val="98AAFE"/>
            </a:gs>
            <a:gs pos="100000">
              <a:srgbClr val="ADE3FE"/>
            </a:gs>
          </a:gsLst>
          <a:lin ang="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pos="3840">
          <p15:clr>
            <a:srgbClr val="F26B43"/>
          </p15:clr>
        </p15:guide>
        <p15:guide id="8" pos="2040">
          <p15:clr>
            <a:srgbClr val="F26B43"/>
          </p15:clr>
        </p15:guide>
        <p15:guide id="9" orient="horz" pos="2232">
          <p15:clr>
            <a:srgbClr val="F26B43"/>
          </p15:clr>
        </p15:guide>
        <p15:guide id="10" orient="horz" pos="3240">
          <p15:clr>
            <a:srgbClr val="F26B43"/>
          </p15:clr>
        </p15:guide>
        <p15:guide id="11" orient="horz" pos="240">
          <p15:clr>
            <a:srgbClr val="C35EA4"/>
          </p15:clr>
        </p15:guide>
        <p15:guide id="12" orient="horz" pos="3976">
          <p15:clr>
            <a:srgbClr val="C35EA4"/>
          </p15:clr>
        </p15:guide>
        <p15:guide id="13" pos="240">
          <p15:clr>
            <a:srgbClr val="C35EA4"/>
          </p15:clr>
        </p15:guide>
        <p15:guide id="14" pos="7440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A5EFE"/>
            </a:gs>
            <a:gs pos="50000">
              <a:srgbClr val="98AAFE"/>
            </a:gs>
            <a:gs pos="100000">
              <a:srgbClr val="ADE3FE"/>
            </a:gs>
          </a:gsLst>
          <a:lin ang="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pos="240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pos="3840">
          <p15:clr>
            <a:srgbClr val="F26B43"/>
          </p15:clr>
        </p15:guide>
        <p15:guide id="9" pos="2040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240">
          <p15:clr>
            <a:srgbClr val="F26B43"/>
          </p15:clr>
        </p15:guide>
        <p15:guide id="12" orient="horz" pos="410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A5EFE"/>
            </a:gs>
            <a:gs pos="50000">
              <a:srgbClr val="98AAFE"/>
            </a:gs>
            <a:gs pos="100000">
              <a:srgbClr val="ADE3FE"/>
            </a:gs>
          </a:gsLst>
          <a:lin ang="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pos="240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pos="3840">
          <p15:clr>
            <a:srgbClr val="F26B43"/>
          </p15:clr>
        </p15:guide>
        <p15:guide id="9" pos="2040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240">
          <p15:clr>
            <a:srgbClr val="F26B43"/>
          </p15:clr>
        </p15:guide>
        <p15:guide id="12" orient="horz" pos="410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/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37"/>
          <p:cNvSpPr txBox="1"/>
          <p:nvPr>
            <p:ph idx="12" type="sldNum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37"/>
          <p:cNvSpPr txBox="1"/>
          <p:nvPr>
            <p:ph idx="1" type="body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7"/>
          <p:cNvSpPr txBox="1"/>
          <p:nvPr>
            <p:ph idx="2"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37"/>
          <p:cNvSpPr txBox="1"/>
          <p:nvPr>
            <p:ph idx="3" type="body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7"/>
          <p:cNvSpPr txBox="1"/>
          <p:nvPr>
            <p:ph idx="10" type="dt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pos="3840">
          <p15:clr>
            <a:srgbClr val="F26B43"/>
          </p15:clr>
        </p15:guide>
        <p15:guide id="8" pos="2040">
          <p15:clr>
            <a:srgbClr val="F26B43"/>
          </p15:clr>
        </p15:guide>
        <p15:guide id="9" orient="horz" pos="2232">
          <p15:clr>
            <a:srgbClr val="F26B43"/>
          </p15:clr>
        </p15:guide>
        <p15:guide id="10" orient="horz" pos="3240">
          <p15:clr>
            <a:srgbClr val="F26B43"/>
          </p15:clr>
        </p15:guide>
        <p15:guide id="11" orient="horz" pos="240">
          <p15:clr>
            <a:srgbClr val="C35EA4"/>
          </p15:clr>
        </p15:guide>
        <p15:guide id="12" orient="horz" pos="3976">
          <p15:clr>
            <a:srgbClr val="C35EA4"/>
          </p15:clr>
        </p15:guide>
        <p15:guide id="13" pos="240">
          <p15:clr>
            <a:srgbClr val="C35EA4"/>
          </p15:clr>
        </p15:guide>
        <p15:guide id="14" pos="7440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3"/>
          <p:cNvSpPr/>
          <p:nvPr/>
        </p:nvSpPr>
        <p:spPr>
          <a:xfrm>
            <a:off x="11576111" y="6517640"/>
            <a:ext cx="3455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pos="240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pos="3840">
          <p15:clr>
            <a:srgbClr val="F26B43"/>
          </p15:clr>
        </p15:guide>
        <p15:guide id="9" pos="2040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240">
          <p15:clr>
            <a:srgbClr val="F26B43"/>
          </p15:clr>
        </p15:guide>
        <p15:guide id="12" orient="horz" pos="4104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A5EFE"/>
            </a:gs>
            <a:gs pos="50000">
              <a:srgbClr val="98AAFE"/>
            </a:gs>
            <a:gs pos="100000">
              <a:srgbClr val="ADE3FE"/>
            </a:gs>
          </a:gsLst>
          <a:lin ang="0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>
          <p15:clr>
            <a:srgbClr val="F26B43"/>
          </p15:clr>
        </p15:guide>
        <p15:guide id="5" pos="7680">
          <p15:clr>
            <a:srgbClr val="F26B43"/>
          </p15:clr>
        </p15:guide>
        <p15:guide id="6" pos="240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pos="3840">
          <p15:clr>
            <a:srgbClr val="F26B43"/>
          </p15:clr>
        </p15:guide>
        <p15:guide id="9" pos="2040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240">
          <p15:clr>
            <a:srgbClr val="F26B43"/>
          </p15:clr>
        </p15:guide>
        <p15:guide id="12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33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7.jpg"/><Relationship Id="rId4" Type="http://schemas.openxmlformats.org/officeDocument/2006/relationships/hyperlink" Target="https://myearth.id/" TargetMode="External"/><Relationship Id="rId9" Type="http://schemas.openxmlformats.org/officeDocument/2006/relationships/hyperlink" Target="https://www.linkedin.com/company/myearthid/" TargetMode="External"/><Relationship Id="rId5" Type="http://schemas.openxmlformats.org/officeDocument/2006/relationships/hyperlink" Target="mailto:info@myearth.id" TargetMode="External"/><Relationship Id="rId6" Type="http://schemas.openxmlformats.org/officeDocument/2006/relationships/hyperlink" Target="https://twitter.com/earthid_ssi" TargetMode="External"/><Relationship Id="rId7" Type="http://schemas.openxmlformats.org/officeDocument/2006/relationships/image" Target="../media/image46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4.png"/><Relationship Id="rId7" Type="http://schemas.openxmlformats.org/officeDocument/2006/relationships/image" Target="../media/image15.png"/><Relationship Id="rId8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1" Type="http://schemas.openxmlformats.org/officeDocument/2006/relationships/image" Target="../media/image31.png"/><Relationship Id="rId10" Type="http://schemas.openxmlformats.org/officeDocument/2006/relationships/image" Target="../media/image19.png"/><Relationship Id="rId9" Type="http://schemas.openxmlformats.org/officeDocument/2006/relationships/image" Target="../media/image35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jpg"/><Relationship Id="rId10" Type="http://schemas.openxmlformats.org/officeDocument/2006/relationships/image" Target="../media/image13.png"/><Relationship Id="rId13" Type="http://schemas.openxmlformats.org/officeDocument/2006/relationships/image" Target="../media/image16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8.png"/><Relationship Id="rId13" Type="http://schemas.openxmlformats.org/officeDocument/2006/relationships/image" Target="../media/image32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48.png"/><Relationship Id="rId1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33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2.jpg"/><Relationship Id="rId7" Type="http://schemas.openxmlformats.org/officeDocument/2006/relationships/image" Target="../media/image39.png"/><Relationship Id="rId8" Type="http://schemas.openxmlformats.org/officeDocument/2006/relationships/image" Target="../media/image4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996" y="470026"/>
            <a:ext cx="4351431" cy="120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2"/>
          <p:cNvSpPr txBox="1"/>
          <p:nvPr/>
        </p:nvSpPr>
        <p:spPr>
          <a:xfrm>
            <a:off x="956686" y="2906365"/>
            <a:ext cx="79414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tillium Web"/>
              <a:buNone/>
            </a:pPr>
            <a:r>
              <a:rPr b="1" i="0" lang="en-GB" sz="36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Decentralized Identity.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tillium Web"/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Frictionless, Secure, and Trustworthy.</a:t>
            </a:r>
            <a:endParaRPr/>
          </a:p>
        </p:txBody>
      </p:sp>
      <p:pic>
        <p:nvPicPr>
          <p:cNvPr descr="Innovate UK logo - StaffordshireUniversity" id="288" name="Google Shape;28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996" y="5634443"/>
            <a:ext cx="2341064" cy="753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89" name="Google Shape;28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8675" y="5390117"/>
            <a:ext cx="1303470" cy="1083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TC" id="290" name="Google Shape;29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25594" y="5634443"/>
            <a:ext cx="2121051" cy="753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st jobs at London &amp; Partners | Escape the City" id="291" name="Google Shape;291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09115" y="5799691"/>
            <a:ext cx="1813504" cy="58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1"/>
          <p:cNvSpPr/>
          <p:nvPr/>
        </p:nvSpPr>
        <p:spPr>
          <a:xfrm>
            <a:off x="1423920" y="3105103"/>
            <a:ext cx="4780528" cy="1713119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information, please visit: </a:t>
            </a:r>
            <a:r>
              <a:rPr b="1" i="0" lang="en-GB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https://myearth.id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email us at: </a:t>
            </a:r>
            <a:r>
              <a:rPr b="1" i="0" lang="en-GB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info@myearth.id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cques Kelly: Documents reveal the origins of several Baltimore  neighborhoods | Twitter logo, Twitter funny, Social" id="583" name="Google Shape;583;p7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17765" y="4115851"/>
            <a:ext cx="690535" cy="69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8276" y="1479540"/>
            <a:ext cx="4209155" cy="103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23254" y="3132399"/>
            <a:ext cx="690536" cy="69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white drawing of a house&#10;&#10;Description automatically generated with low confidence" id="297" name="Google Shape;29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5128"/>
            <a:ext cx="12192000" cy="562774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63"/>
          <p:cNvSpPr txBox="1"/>
          <p:nvPr/>
        </p:nvSpPr>
        <p:spPr>
          <a:xfrm>
            <a:off x="432000" y="360000"/>
            <a:ext cx="4949510" cy="93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GB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EarthID</a:t>
            </a:r>
            <a:endParaRPr/>
          </a:p>
        </p:txBody>
      </p:sp>
      <p:pic>
        <p:nvPicPr>
          <p:cNvPr id="299" name="Google Shape;29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7276" y="167668"/>
            <a:ext cx="1844091" cy="50719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3"/>
          <p:cNvSpPr txBox="1"/>
          <p:nvPr/>
        </p:nvSpPr>
        <p:spPr>
          <a:xfrm>
            <a:off x="570207" y="1194252"/>
            <a:ext cx="11204315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EarthID is a multi-award-winning decentralized Identity platform that enables organizations to issue and verify digital ID and credentials securely and seamlessly.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EarthID helps organizations prevent identity fraud, reduce costs and foster trust.</a:t>
            </a:r>
            <a:endParaRPr/>
          </a:p>
        </p:txBody>
      </p:sp>
      <p:sp>
        <p:nvSpPr>
          <p:cNvPr id="301" name="Google Shape;301;p63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3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63"/>
          <p:cNvCxnSpPr>
            <a:stCxn id="302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63"/>
          <p:cNvSpPr/>
          <p:nvPr/>
        </p:nvSpPr>
        <p:spPr>
          <a:xfrm>
            <a:off x="84650" y="6529440"/>
            <a:ext cx="3821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pic>
        <p:nvPicPr>
          <p:cNvPr descr="A picture containing text, clipart&#10;&#10;Description automatically generated" id="305" name="Google Shape;305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63"/>
          <p:cNvGrpSpPr/>
          <p:nvPr/>
        </p:nvGrpSpPr>
        <p:grpSpPr>
          <a:xfrm>
            <a:off x="7131973" y="3322658"/>
            <a:ext cx="1620982" cy="1379402"/>
            <a:chOff x="7128454" y="2829816"/>
            <a:chExt cx="1620982" cy="1379402"/>
          </a:xfrm>
        </p:grpSpPr>
        <p:sp>
          <p:nvSpPr>
            <p:cNvPr id="307" name="Google Shape;307;p63"/>
            <p:cNvSpPr/>
            <p:nvPr/>
          </p:nvSpPr>
          <p:spPr>
            <a:xfrm>
              <a:off x="8286834" y="3328553"/>
              <a:ext cx="202623" cy="151967"/>
            </a:xfrm>
            <a:custGeom>
              <a:rect b="b" l="l" r="r" t="t"/>
              <a:pathLst>
                <a:path extrusionOk="0" h="206711" w="275615">
                  <a:moveTo>
                    <a:pt x="108336" y="8635"/>
                  </a:moveTo>
                  <a:cubicBezTo>
                    <a:pt x="72378" y="-10471"/>
                    <a:pt x="27740" y="3190"/>
                    <a:pt x="8635" y="39148"/>
                  </a:cubicBezTo>
                  <a:cubicBezTo>
                    <a:pt x="-10471" y="75106"/>
                    <a:pt x="3190" y="119743"/>
                    <a:pt x="39148" y="138849"/>
                  </a:cubicBezTo>
                  <a:cubicBezTo>
                    <a:pt x="46137" y="142562"/>
                    <a:pt x="53677" y="145126"/>
                    <a:pt x="61481" y="146442"/>
                  </a:cubicBezTo>
                  <a:cubicBezTo>
                    <a:pt x="102604" y="160696"/>
                    <a:pt x="139868" y="184280"/>
                    <a:pt x="170350" y="215346"/>
                  </a:cubicBezTo>
                  <a:cubicBezTo>
                    <a:pt x="202222" y="240686"/>
                    <a:pt x="248603" y="235390"/>
                    <a:pt x="273942" y="203517"/>
                  </a:cubicBezTo>
                  <a:cubicBezTo>
                    <a:pt x="295640" y="176226"/>
                    <a:pt x="295254" y="137466"/>
                    <a:pt x="273016" y="110612"/>
                  </a:cubicBezTo>
                  <a:cubicBezTo>
                    <a:pt x="226640" y="64479"/>
                    <a:pt x="170303" y="29592"/>
                    <a:pt x="108336" y="86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3"/>
            <p:cNvSpPr/>
            <p:nvPr/>
          </p:nvSpPr>
          <p:spPr>
            <a:xfrm>
              <a:off x="8471898" y="3529641"/>
              <a:ext cx="101311" cy="151967"/>
            </a:xfrm>
            <a:custGeom>
              <a:rect b="b" l="l" r="r" t="t"/>
              <a:pathLst>
                <a:path extrusionOk="0" h="206711" w="137807">
                  <a:moveTo>
                    <a:pt x="3371" y="93406"/>
                  </a:moveTo>
                  <a:cubicBezTo>
                    <a:pt x="7522" y="113350"/>
                    <a:pt x="9600" y="133670"/>
                    <a:pt x="9572" y="154042"/>
                  </a:cubicBezTo>
                  <a:cubicBezTo>
                    <a:pt x="5640" y="194570"/>
                    <a:pt x="35308" y="230612"/>
                    <a:pt x="75836" y="234544"/>
                  </a:cubicBezTo>
                  <a:cubicBezTo>
                    <a:pt x="116364" y="238475"/>
                    <a:pt x="152406" y="208808"/>
                    <a:pt x="156338" y="168280"/>
                  </a:cubicBezTo>
                  <a:cubicBezTo>
                    <a:pt x="156797" y="163545"/>
                    <a:pt x="156797" y="158777"/>
                    <a:pt x="156338" y="154042"/>
                  </a:cubicBezTo>
                  <a:cubicBezTo>
                    <a:pt x="156298" y="123471"/>
                    <a:pt x="153065" y="92988"/>
                    <a:pt x="146691" y="63089"/>
                  </a:cubicBezTo>
                  <a:cubicBezTo>
                    <a:pt x="140810" y="22797"/>
                    <a:pt x="103380" y="-5098"/>
                    <a:pt x="63089" y="783"/>
                  </a:cubicBezTo>
                  <a:cubicBezTo>
                    <a:pt x="22797" y="6664"/>
                    <a:pt x="-5098" y="44094"/>
                    <a:pt x="783" y="84385"/>
                  </a:cubicBezTo>
                  <a:cubicBezTo>
                    <a:pt x="1227" y="87429"/>
                    <a:pt x="1861" y="90442"/>
                    <a:pt x="2682" y="9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3"/>
            <p:cNvSpPr/>
            <p:nvPr/>
          </p:nvSpPr>
          <p:spPr>
            <a:xfrm>
              <a:off x="7128454" y="2993481"/>
              <a:ext cx="1620982" cy="1215737"/>
            </a:xfrm>
            <a:custGeom>
              <a:rect b="b" l="l" r="r" t="t"/>
              <a:pathLst>
                <a:path extrusionOk="0" h="1653694" w="2204926">
                  <a:moveTo>
                    <a:pt x="1754983" y="252877"/>
                  </a:moveTo>
                  <a:cubicBezTo>
                    <a:pt x="1714832" y="246106"/>
                    <a:pt x="1676793" y="273166"/>
                    <a:pt x="1670022" y="313317"/>
                  </a:cubicBezTo>
                  <a:cubicBezTo>
                    <a:pt x="1664743" y="344621"/>
                    <a:pt x="1680094" y="375790"/>
                    <a:pt x="1708129" y="390685"/>
                  </a:cubicBezTo>
                  <a:cubicBezTo>
                    <a:pt x="1977618" y="482337"/>
                    <a:pt x="2121784" y="775100"/>
                    <a:pt x="2030132" y="1044590"/>
                  </a:cubicBezTo>
                  <a:cubicBezTo>
                    <a:pt x="1966836" y="1230704"/>
                    <a:pt x="1803180" y="1364604"/>
                    <a:pt x="1608218" y="1389792"/>
                  </a:cubicBezTo>
                  <a:cubicBezTo>
                    <a:pt x="1571567" y="1394630"/>
                    <a:pt x="1544165" y="1425862"/>
                    <a:pt x="1544137" y="1462831"/>
                  </a:cubicBezTo>
                  <a:lnTo>
                    <a:pt x="1544137" y="1540003"/>
                  </a:lnTo>
                  <a:lnTo>
                    <a:pt x="1397372" y="1540003"/>
                  </a:lnTo>
                  <a:lnTo>
                    <a:pt x="1397372" y="1471099"/>
                  </a:lnTo>
                  <a:cubicBezTo>
                    <a:pt x="1397372" y="1430381"/>
                    <a:pt x="1364363" y="1397372"/>
                    <a:pt x="1323645" y="1397372"/>
                  </a:cubicBezTo>
                  <a:lnTo>
                    <a:pt x="1029425" y="1397372"/>
                  </a:lnTo>
                  <a:cubicBezTo>
                    <a:pt x="988706" y="1397372"/>
                    <a:pt x="955698" y="1430381"/>
                    <a:pt x="955698" y="1471099"/>
                  </a:cubicBezTo>
                  <a:lnTo>
                    <a:pt x="955698" y="1544137"/>
                  </a:lnTo>
                  <a:lnTo>
                    <a:pt x="808932" y="1544137"/>
                  </a:lnTo>
                  <a:lnTo>
                    <a:pt x="808932" y="1452495"/>
                  </a:lnTo>
                  <a:cubicBezTo>
                    <a:pt x="807848" y="1419853"/>
                    <a:pt x="785417" y="1391814"/>
                    <a:pt x="753809" y="1383591"/>
                  </a:cubicBezTo>
                  <a:cubicBezTo>
                    <a:pt x="595835" y="1342028"/>
                    <a:pt x="466505" y="1228769"/>
                    <a:pt x="404466" y="1077658"/>
                  </a:cubicBezTo>
                  <a:cubicBezTo>
                    <a:pt x="392934" y="1049855"/>
                    <a:pt x="365660" y="1031853"/>
                    <a:pt x="335562" y="1032181"/>
                  </a:cubicBezTo>
                  <a:lnTo>
                    <a:pt x="220493" y="1032181"/>
                  </a:lnTo>
                  <a:cubicBezTo>
                    <a:pt x="179774" y="1032181"/>
                    <a:pt x="146765" y="999172"/>
                    <a:pt x="146765" y="958454"/>
                  </a:cubicBezTo>
                  <a:lnTo>
                    <a:pt x="146765" y="809621"/>
                  </a:lnTo>
                  <a:cubicBezTo>
                    <a:pt x="146385" y="768905"/>
                    <a:pt x="179084" y="735589"/>
                    <a:pt x="219800" y="735208"/>
                  </a:cubicBezTo>
                  <a:cubicBezTo>
                    <a:pt x="220031" y="735206"/>
                    <a:pt x="220262" y="735205"/>
                    <a:pt x="220493" y="735205"/>
                  </a:cubicBezTo>
                  <a:lnTo>
                    <a:pt x="336940" y="735205"/>
                  </a:lnTo>
                  <a:cubicBezTo>
                    <a:pt x="367207" y="735419"/>
                    <a:pt x="394530" y="717113"/>
                    <a:pt x="405844" y="689039"/>
                  </a:cubicBezTo>
                  <a:cubicBezTo>
                    <a:pt x="429116" y="629898"/>
                    <a:pt x="462973" y="575493"/>
                    <a:pt x="505755" y="528493"/>
                  </a:cubicBezTo>
                  <a:cubicBezTo>
                    <a:pt x="533278" y="498485"/>
                    <a:pt x="531263" y="451847"/>
                    <a:pt x="501255" y="424324"/>
                  </a:cubicBezTo>
                  <a:cubicBezTo>
                    <a:pt x="496584" y="420040"/>
                    <a:pt x="491381" y="416377"/>
                    <a:pt x="485773" y="413424"/>
                  </a:cubicBezTo>
                  <a:cubicBezTo>
                    <a:pt x="413635" y="375972"/>
                    <a:pt x="368053" y="301769"/>
                    <a:pt x="367258" y="220493"/>
                  </a:cubicBezTo>
                  <a:lnTo>
                    <a:pt x="367258" y="147454"/>
                  </a:lnTo>
                  <a:lnTo>
                    <a:pt x="440985" y="147454"/>
                  </a:lnTo>
                  <a:cubicBezTo>
                    <a:pt x="547265" y="147410"/>
                    <a:pt x="638353" y="223413"/>
                    <a:pt x="657344" y="327983"/>
                  </a:cubicBezTo>
                  <a:cubicBezTo>
                    <a:pt x="667546" y="367402"/>
                    <a:pt x="707773" y="391087"/>
                    <a:pt x="747192" y="380885"/>
                  </a:cubicBezTo>
                  <a:cubicBezTo>
                    <a:pt x="782534" y="371738"/>
                    <a:pt x="805859" y="338105"/>
                    <a:pt x="802042" y="301799"/>
                  </a:cubicBezTo>
                  <a:cubicBezTo>
                    <a:pt x="770412" y="127180"/>
                    <a:pt x="618446" y="155"/>
                    <a:pt x="440985" y="0"/>
                  </a:cubicBezTo>
                  <a:lnTo>
                    <a:pt x="294220" y="0"/>
                  </a:lnTo>
                  <a:cubicBezTo>
                    <a:pt x="253501" y="0"/>
                    <a:pt x="220493" y="33009"/>
                    <a:pt x="220493" y="73727"/>
                  </a:cubicBezTo>
                  <a:lnTo>
                    <a:pt x="220493" y="220493"/>
                  </a:lnTo>
                  <a:cubicBezTo>
                    <a:pt x="220359" y="326054"/>
                    <a:pt x="265824" y="426529"/>
                    <a:pt x="345209" y="496108"/>
                  </a:cubicBezTo>
                  <a:cubicBezTo>
                    <a:pt x="324081" y="525530"/>
                    <a:pt x="305414" y="556642"/>
                    <a:pt x="289397" y="589129"/>
                  </a:cubicBezTo>
                  <a:lnTo>
                    <a:pt x="220493" y="589129"/>
                  </a:lnTo>
                  <a:cubicBezTo>
                    <a:pt x="98718" y="589129"/>
                    <a:pt x="0" y="687847"/>
                    <a:pt x="0" y="809621"/>
                  </a:cubicBezTo>
                  <a:lnTo>
                    <a:pt x="0" y="956387"/>
                  </a:lnTo>
                  <a:cubicBezTo>
                    <a:pt x="0" y="1078161"/>
                    <a:pt x="98718" y="1176879"/>
                    <a:pt x="220493" y="1176879"/>
                  </a:cubicBezTo>
                  <a:lnTo>
                    <a:pt x="289397" y="1176879"/>
                  </a:lnTo>
                  <a:cubicBezTo>
                    <a:pt x="366624" y="1330710"/>
                    <a:pt x="500114" y="1448902"/>
                    <a:pt x="662167" y="1506929"/>
                  </a:cubicBezTo>
                  <a:lnTo>
                    <a:pt x="662167" y="1544137"/>
                  </a:lnTo>
                  <a:cubicBezTo>
                    <a:pt x="662544" y="1625037"/>
                    <a:pt x="728033" y="1690526"/>
                    <a:pt x="808932" y="1690903"/>
                  </a:cubicBezTo>
                  <a:lnTo>
                    <a:pt x="955698" y="1690903"/>
                  </a:lnTo>
                  <a:cubicBezTo>
                    <a:pt x="1036597" y="1690526"/>
                    <a:pt x="1102086" y="1625037"/>
                    <a:pt x="1102463" y="1544137"/>
                  </a:cubicBezTo>
                  <a:lnTo>
                    <a:pt x="1249228" y="1544137"/>
                  </a:lnTo>
                  <a:cubicBezTo>
                    <a:pt x="1249981" y="1624768"/>
                    <a:pt x="1315361" y="1689840"/>
                    <a:pt x="1395994" y="1690214"/>
                  </a:cubicBezTo>
                  <a:lnTo>
                    <a:pt x="1542759" y="1690214"/>
                  </a:lnTo>
                  <a:cubicBezTo>
                    <a:pt x="1623659" y="1689837"/>
                    <a:pt x="1689147" y="1624348"/>
                    <a:pt x="1689525" y="1543448"/>
                  </a:cubicBezTo>
                  <a:lnTo>
                    <a:pt x="1689525" y="1527600"/>
                  </a:lnTo>
                  <a:cubicBezTo>
                    <a:pt x="2046530" y="1448308"/>
                    <a:pt x="2271660" y="1094619"/>
                    <a:pt x="2192367" y="737614"/>
                  </a:cubicBezTo>
                  <a:cubicBezTo>
                    <a:pt x="2141901" y="510393"/>
                    <a:pt x="1975840" y="326354"/>
                    <a:pt x="1754983" y="2528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3"/>
            <p:cNvSpPr/>
            <p:nvPr/>
          </p:nvSpPr>
          <p:spPr>
            <a:xfrm>
              <a:off x="7779126" y="2829816"/>
              <a:ext cx="506557" cy="405246"/>
            </a:xfrm>
            <a:custGeom>
              <a:rect b="b" l="l" r="r" t="t"/>
              <a:pathLst>
                <a:path extrusionOk="0" h="551231" w="689039">
                  <a:moveTo>
                    <a:pt x="43065" y="544406"/>
                  </a:moveTo>
                  <a:cubicBezTo>
                    <a:pt x="55513" y="571340"/>
                    <a:pt x="82301" y="588752"/>
                    <a:pt x="111969" y="589193"/>
                  </a:cubicBezTo>
                  <a:lnTo>
                    <a:pt x="620480" y="589193"/>
                  </a:lnTo>
                  <a:cubicBezTo>
                    <a:pt x="650307" y="588627"/>
                    <a:pt x="677136" y="570919"/>
                    <a:pt x="689384" y="543717"/>
                  </a:cubicBezTo>
                  <a:cubicBezTo>
                    <a:pt x="786801" y="365811"/>
                    <a:pt x="721553" y="142618"/>
                    <a:pt x="543648" y="45201"/>
                  </a:cubicBezTo>
                  <a:cubicBezTo>
                    <a:pt x="365742" y="-52216"/>
                    <a:pt x="142549" y="13032"/>
                    <a:pt x="45132" y="190937"/>
                  </a:cubicBezTo>
                  <a:cubicBezTo>
                    <a:pt x="-15044" y="300832"/>
                    <a:pt x="-15044" y="433822"/>
                    <a:pt x="45132" y="543717"/>
                  </a:cubicBezTo>
                  <a:close/>
                </a:path>
              </a:pathLst>
            </a:custGeom>
            <a:solidFill>
              <a:srgbClr val="9F3C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3"/>
            <p:cNvSpPr/>
            <p:nvPr/>
          </p:nvSpPr>
          <p:spPr>
            <a:xfrm>
              <a:off x="7560041" y="3425574"/>
              <a:ext cx="101311" cy="101311"/>
            </a:xfrm>
            <a:custGeom>
              <a:rect b="b" l="l" r="r" t="t"/>
              <a:pathLst>
                <a:path extrusionOk="0" h="137807" w="137807">
                  <a:moveTo>
                    <a:pt x="0" y="73727"/>
                  </a:moveTo>
                  <a:cubicBezTo>
                    <a:pt x="0" y="114446"/>
                    <a:pt x="33009" y="147454"/>
                    <a:pt x="73727" y="147454"/>
                  </a:cubicBezTo>
                  <a:cubicBezTo>
                    <a:pt x="114446" y="147454"/>
                    <a:pt x="147454" y="114446"/>
                    <a:pt x="147454" y="73727"/>
                  </a:cubicBezTo>
                  <a:cubicBezTo>
                    <a:pt x="147454" y="33009"/>
                    <a:pt x="114446" y="0"/>
                    <a:pt x="73727" y="0"/>
                  </a:cubicBezTo>
                  <a:cubicBezTo>
                    <a:pt x="33009" y="0"/>
                    <a:pt x="0" y="33009"/>
                    <a:pt x="0" y="737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63"/>
          <p:cNvSpPr txBox="1"/>
          <p:nvPr/>
        </p:nvSpPr>
        <p:spPr>
          <a:xfrm>
            <a:off x="6840001" y="4897277"/>
            <a:ext cx="220492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 Savings</a:t>
            </a:r>
            <a:endParaRPr/>
          </a:p>
        </p:txBody>
      </p:sp>
      <p:sp>
        <p:nvSpPr>
          <p:cNvPr id="313" name="Google Shape;313;p63"/>
          <p:cNvSpPr txBox="1"/>
          <p:nvPr/>
        </p:nvSpPr>
        <p:spPr>
          <a:xfrm>
            <a:off x="738303" y="4897277"/>
            <a:ext cx="220492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Fraud Prevention</a:t>
            </a:r>
            <a:endParaRPr/>
          </a:p>
        </p:txBody>
      </p:sp>
      <p:sp>
        <p:nvSpPr>
          <p:cNvPr id="314" name="Google Shape;314;p63"/>
          <p:cNvSpPr txBox="1"/>
          <p:nvPr/>
        </p:nvSpPr>
        <p:spPr>
          <a:xfrm>
            <a:off x="9485595" y="4896538"/>
            <a:ext cx="220492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Experience</a:t>
            </a:r>
            <a:endParaRPr/>
          </a:p>
        </p:txBody>
      </p:sp>
      <p:grpSp>
        <p:nvGrpSpPr>
          <p:cNvPr id="315" name="Google Shape;315;p63"/>
          <p:cNvGrpSpPr/>
          <p:nvPr/>
        </p:nvGrpSpPr>
        <p:grpSpPr>
          <a:xfrm>
            <a:off x="9929567" y="3376320"/>
            <a:ext cx="1320661" cy="1309805"/>
            <a:chOff x="9926048" y="2915562"/>
            <a:chExt cx="1320661" cy="1309805"/>
          </a:xfrm>
        </p:grpSpPr>
        <p:sp>
          <p:nvSpPr>
            <p:cNvPr id="316" name="Google Shape;316;p63"/>
            <p:cNvSpPr/>
            <p:nvPr/>
          </p:nvSpPr>
          <p:spPr>
            <a:xfrm>
              <a:off x="10807715" y="3806761"/>
              <a:ext cx="438994" cy="418606"/>
            </a:xfrm>
            <a:custGeom>
              <a:rect b="b" l="l" r="r" t="t"/>
              <a:pathLst>
                <a:path extrusionOk="0" h="493161" w="517513">
                  <a:moveTo>
                    <a:pt x="501555" y="228711"/>
                  </a:moveTo>
                  <a:lnTo>
                    <a:pt x="410789" y="294189"/>
                  </a:lnTo>
                  <a:cubicBezTo>
                    <a:pt x="397285" y="303931"/>
                    <a:pt x="391632" y="321201"/>
                    <a:pt x="396792" y="336964"/>
                  </a:cubicBezTo>
                  <a:lnTo>
                    <a:pt x="433344" y="442908"/>
                  </a:lnTo>
                  <a:cubicBezTo>
                    <a:pt x="434887" y="447627"/>
                    <a:pt x="435481" y="452236"/>
                    <a:pt x="435283" y="456632"/>
                  </a:cubicBezTo>
                  <a:cubicBezTo>
                    <a:pt x="433989" y="485086"/>
                    <a:pt x="398326" y="504550"/>
                    <a:pt x="372170" y="485682"/>
                  </a:cubicBezTo>
                  <a:lnTo>
                    <a:pt x="281407" y="420186"/>
                  </a:lnTo>
                  <a:cubicBezTo>
                    <a:pt x="274655" y="415316"/>
                    <a:pt x="266707" y="412880"/>
                    <a:pt x="258758" y="412880"/>
                  </a:cubicBezTo>
                  <a:cubicBezTo>
                    <a:pt x="250810" y="412880"/>
                    <a:pt x="242861" y="415316"/>
                    <a:pt x="236109" y="420186"/>
                  </a:cubicBezTo>
                  <a:lnTo>
                    <a:pt x="145346" y="485682"/>
                  </a:lnTo>
                  <a:cubicBezTo>
                    <a:pt x="119190" y="504550"/>
                    <a:pt x="83357" y="485086"/>
                    <a:pt x="82224" y="456632"/>
                  </a:cubicBezTo>
                  <a:cubicBezTo>
                    <a:pt x="82051" y="452236"/>
                    <a:pt x="82660" y="447624"/>
                    <a:pt x="84203" y="442908"/>
                  </a:cubicBezTo>
                  <a:lnTo>
                    <a:pt x="120721" y="336964"/>
                  </a:lnTo>
                  <a:cubicBezTo>
                    <a:pt x="125881" y="321201"/>
                    <a:pt x="120228" y="303931"/>
                    <a:pt x="106724" y="294189"/>
                  </a:cubicBezTo>
                  <a:lnTo>
                    <a:pt x="15958" y="228711"/>
                  </a:lnTo>
                  <a:cubicBezTo>
                    <a:pt x="-14241" y="206927"/>
                    <a:pt x="1279" y="155255"/>
                    <a:pt x="38607" y="155255"/>
                  </a:cubicBezTo>
                  <a:lnTo>
                    <a:pt x="150798" y="155255"/>
                  </a:lnTo>
                  <a:cubicBezTo>
                    <a:pt x="167493" y="155255"/>
                    <a:pt x="182287" y="148828"/>
                    <a:pt x="187444" y="133065"/>
                  </a:cubicBezTo>
                  <a:lnTo>
                    <a:pt x="222112" y="26436"/>
                  </a:lnTo>
                  <a:cubicBezTo>
                    <a:pt x="227881" y="8813"/>
                    <a:pt x="243318" y="0"/>
                    <a:pt x="258758" y="0"/>
                  </a:cubicBezTo>
                  <a:cubicBezTo>
                    <a:pt x="274198" y="0"/>
                    <a:pt x="289636" y="8813"/>
                    <a:pt x="295404" y="26436"/>
                  </a:cubicBezTo>
                  <a:lnTo>
                    <a:pt x="330072" y="133065"/>
                  </a:lnTo>
                  <a:cubicBezTo>
                    <a:pt x="335232" y="148828"/>
                    <a:pt x="350023" y="155255"/>
                    <a:pt x="366718" y="155255"/>
                  </a:cubicBezTo>
                  <a:lnTo>
                    <a:pt x="478909" y="155255"/>
                  </a:lnTo>
                  <a:cubicBezTo>
                    <a:pt x="516234" y="155255"/>
                    <a:pt x="531754" y="206927"/>
                    <a:pt x="501555" y="228711"/>
                  </a:cubicBezTo>
                  <a:close/>
                </a:path>
              </a:pathLst>
            </a:custGeom>
            <a:solidFill>
              <a:srgbClr val="9F3C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3"/>
            <p:cNvSpPr/>
            <p:nvPr/>
          </p:nvSpPr>
          <p:spPr>
            <a:xfrm>
              <a:off x="10118225" y="2915562"/>
              <a:ext cx="934813" cy="811378"/>
            </a:xfrm>
            <a:custGeom>
              <a:rect b="b" l="l" r="r" t="t"/>
              <a:pathLst>
                <a:path extrusionOk="0" h="955887" w="1102015">
                  <a:moveTo>
                    <a:pt x="27031" y="945599"/>
                  </a:moveTo>
                  <a:cubicBezTo>
                    <a:pt x="37433" y="952561"/>
                    <a:pt x="49196" y="955888"/>
                    <a:pt x="60834" y="955888"/>
                  </a:cubicBezTo>
                  <a:cubicBezTo>
                    <a:pt x="80469" y="955888"/>
                    <a:pt x="99748" y="946403"/>
                    <a:pt x="111490" y="928859"/>
                  </a:cubicBezTo>
                  <a:cubicBezTo>
                    <a:pt x="209869" y="781848"/>
                    <a:pt x="374327" y="694080"/>
                    <a:pt x="551412" y="694080"/>
                  </a:cubicBezTo>
                  <a:cubicBezTo>
                    <a:pt x="727973" y="694080"/>
                    <a:pt x="892159" y="781446"/>
                    <a:pt x="990609" y="927784"/>
                  </a:cubicBezTo>
                  <a:cubicBezTo>
                    <a:pt x="1009383" y="955684"/>
                    <a:pt x="1047213" y="963085"/>
                    <a:pt x="1075110" y="944314"/>
                  </a:cubicBezTo>
                  <a:cubicBezTo>
                    <a:pt x="1103011" y="925544"/>
                    <a:pt x="1110411" y="887710"/>
                    <a:pt x="1091640" y="859813"/>
                  </a:cubicBezTo>
                  <a:cubicBezTo>
                    <a:pt x="1012981" y="742897"/>
                    <a:pt x="900205" y="656627"/>
                    <a:pt x="771332" y="610477"/>
                  </a:cubicBezTo>
                  <a:cubicBezTo>
                    <a:pt x="848618" y="547343"/>
                    <a:pt x="898050" y="451338"/>
                    <a:pt x="898050" y="343996"/>
                  </a:cubicBezTo>
                  <a:cubicBezTo>
                    <a:pt x="898050" y="154314"/>
                    <a:pt x="743736" y="0"/>
                    <a:pt x="554054" y="0"/>
                  </a:cubicBezTo>
                  <a:cubicBezTo>
                    <a:pt x="364372" y="0"/>
                    <a:pt x="210058" y="154314"/>
                    <a:pt x="210058" y="343996"/>
                  </a:cubicBezTo>
                  <a:cubicBezTo>
                    <a:pt x="210058" y="450568"/>
                    <a:pt x="258772" y="545970"/>
                    <a:pt x="335102" y="609119"/>
                  </a:cubicBezTo>
                  <a:cubicBezTo>
                    <a:pt x="204213" y="655099"/>
                    <a:pt x="89742" y="742413"/>
                    <a:pt x="10291" y="861137"/>
                  </a:cubicBezTo>
                  <a:cubicBezTo>
                    <a:pt x="-8410" y="889083"/>
                    <a:pt x="-915" y="926898"/>
                    <a:pt x="27031" y="945599"/>
                  </a:cubicBezTo>
                  <a:close/>
                  <a:moveTo>
                    <a:pt x="554054" y="121768"/>
                  </a:moveTo>
                  <a:cubicBezTo>
                    <a:pt x="676590" y="121768"/>
                    <a:pt x="776281" y="221460"/>
                    <a:pt x="776281" y="343996"/>
                  </a:cubicBezTo>
                  <a:cubicBezTo>
                    <a:pt x="776281" y="466531"/>
                    <a:pt x="676590" y="566223"/>
                    <a:pt x="554054" y="566223"/>
                  </a:cubicBezTo>
                  <a:cubicBezTo>
                    <a:pt x="431518" y="566223"/>
                    <a:pt x="331827" y="466531"/>
                    <a:pt x="331827" y="343996"/>
                  </a:cubicBezTo>
                  <a:cubicBezTo>
                    <a:pt x="331827" y="221460"/>
                    <a:pt x="431518" y="121768"/>
                    <a:pt x="554054" y="1217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3"/>
            <p:cNvSpPr/>
            <p:nvPr/>
          </p:nvSpPr>
          <p:spPr>
            <a:xfrm>
              <a:off x="9926048" y="3806761"/>
              <a:ext cx="438994" cy="418606"/>
            </a:xfrm>
            <a:custGeom>
              <a:rect b="b" l="l" r="r" t="t"/>
              <a:pathLst>
                <a:path extrusionOk="0" h="493161" w="517513">
                  <a:moveTo>
                    <a:pt x="501555" y="228711"/>
                  </a:moveTo>
                  <a:lnTo>
                    <a:pt x="410789" y="294189"/>
                  </a:lnTo>
                  <a:cubicBezTo>
                    <a:pt x="397285" y="303931"/>
                    <a:pt x="391632" y="321201"/>
                    <a:pt x="396792" y="336964"/>
                  </a:cubicBezTo>
                  <a:lnTo>
                    <a:pt x="433344" y="442908"/>
                  </a:lnTo>
                  <a:cubicBezTo>
                    <a:pt x="434887" y="447627"/>
                    <a:pt x="435481" y="452236"/>
                    <a:pt x="435283" y="456632"/>
                  </a:cubicBezTo>
                  <a:cubicBezTo>
                    <a:pt x="433989" y="485086"/>
                    <a:pt x="398326" y="504550"/>
                    <a:pt x="372170" y="485682"/>
                  </a:cubicBezTo>
                  <a:lnTo>
                    <a:pt x="281407" y="420186"/>
                  </a:lnTo>
                  <a:cubicBezTo>
                    <a:pt x="274655" y="415316"/>
                    <a:pt x="266707" y="412880"/>
                    <a:pt x="258758" y="412880"/>
                  </a:cubicBezTo>
                  <a:cubicBezTo>
                    <a:pt x="250810" y="412880"/>
                    <a:pt x="242861" y="415316"/>
                    <a:pt x="236109" y="420186"/>
                  </a:cubicBezTo>
                  <a:lnTo>
                    <a:pt x="145346" y="485682"/>
                  </a:lnTo>
                  <a:cubicBezTo>
                    <a:pt x="119190" y="504550"/>
                    <a:pt x="83357" y="485086"/>
                    <a:pt x="82224" y="456632"/>
                  </a:cubicBezTo>
                  <a:cubicBezTo>
                    <a:pt x="82051" y="452236"/>
                    <a:pt x="82660" y="447624"/>
                    <a:pt x="84203" y="442908"/>
                  </a:cubicBezTo>
                  <a:lnTo>
                    <a:pt x="120721" y="336964"/>
                  </a:lnTo>
                  <a:cubicBezTo>
                    <a:pt x="125881" y="321201"/>
                    <a:pt x="120228" y="303931"/>
                    <a:pt x="106724" y="294189"/>
                  </a:cubicBezTo>
                  <a:lnTo>
                    <a:pt x="15958" y="228711"/>
                  </a:lnTo>
                  <a:cubicBezTo>
                    <a:pt x="-14241" y="206927"/>
                    <a:pt x="1279" y="155255"/>
                    <a:pt x="38607" y="155255"/>
                  </a:cubicBezTo>
                  <a:lnTo>
                    <a:pt x="150798" y="155255"/>
                  </a:lnTo>
                  <a:cubicBezTo>
                    <a:pt x="167493" y="155255"/>
                    <a:pt x="182287" y="148828"/>
                    <a:pt x="187444" y="133065"/>
                  </a:cubicBezTo>
                  <a:lnTo>
                    <a:pt x="222112" y="26436"/>
                  </a:lnTo>
                  <a:cubicBezTo>
                    <a:pt x="227881" y="8813"/>
                    <a:pt x="243318" y="0"/>
                    <a:pt x="258758" y="0"/>
                  </a:cubicBezTo>
                  <a:cubicBezTo>
                    <a:pt x="274198" y="0"/>
                    <a:pt x="289636" y="8813"/>
                    <a:pt x="295404" y="26436"/>
                  </a:cubicBezTo>
                  <a:lnTo>
                    <a:pt x="330072" y="133065"/>
                  </a:lnTo>
                  <a:cubicBezTo>
                    <a:pt x="335232" y="148828"/>
                    <a:pt x="350023" y="155255"/>
                    <a:pt x="366718" y="155255"/>
                  </a:cubicBezTo>
                  <a:lnTo>
                    <a:pt x="478909" y="155255"/>
                  </a:lnTo>
                  <a:cubicBezTo>
                    <a:pt x="516234" y="155255"/>
                    <a:pt x="531754" y="206927"/>
                    <a:pt x="501555" y="228711"/>
                  </a:cubicBezTo>
                  <a:close/>
                </a:path>
              </a:pathLst>
            </a:custGeom>
            <a:solidFill>
              <a:srgbClr val="9F3C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3"/>
            <p:cNvSpPr/>
            <p:nvPr/>
          </p:nvSpPr>
          <p:spPr>
            <a:xfrm>
              <a:off x="10365042" y="3625418"/>
              <a:ext cx="438994" cy="418606"/>
            </a:xfrm>
            <a:custGeom>
              <a:rect b="b" l="l" r="r" t="t"/>
              <a:pathLst>
                <a:path extrusionOk="0" h="493161" w="517513">
                  <a:moveTo>
                    <a:pt x="501555" y="228711"/>
                  </a:moveTo>
                  <a:lnTo>
                    <a:pt x="410789" y="294189"/>
                  </a:lnTo>
                  <a:cubicBezTo>
                    <a:pt x="397285" y="303931"/>
                    <a:pt x="391632" y="321201"/>
                    <a:pt x="396792" y="336964"/>
                  </a:cubicBezTo>
                  <a:lnTo>
                    <a:pt x="433344" y="442908"/>
                  </a:lnTo>
                  <a:cubicBezTo>
                    <a:pt x="434887" y="447627"/>
                    <a:pt x="435481" y="452236"/>
                    <a:pt x="435283" y="456632"/>
                  </a:cubicBezTo>
                  <a:cubicBezTo>
                    <a:pt x="433989" y="485086"/>
                    <a:pt x="398326" y="504550"/>
                    <a:pt x="372170" y="485682"/>
                  </a:cubicBezTo>
                  <a:lnTo>
                    <a:pt x="281407" y="420186"/>
                  </a:lnTo>
                  <a:cubicBezTo>
                    <a:pt x="274655" y="415316"/>
                    <a:pt x="266707" y="412880"/>
                    <a:pt x="258758" y="412880"/>
                  </a:cubicBezTo>
                  <a:cubicBezTo>
                    <a:pt x="250810" y="412880"/>
                    <a:pt x="242861" y="415316"/>
                    <a:pt x="236109" y="420186"/>
                  </a:cubicBezTo>
                  <a:lnTo>
                    <a:pt x="145346" y="485682"/>
                  </a:lnTo>
                  <a:cubicBezTo>
                    <a:pt x="119190" y="504550"/>
                    <a:pt x="83357" y="485086"/>
                    <a:pt x="82224" y="456632"/>
                  </a:cubicBezTo>
                  <a:cubicBezTo>
                    <a:pt x="82051" y="452236"/>
                    <a:pt x="82660" y="447624"/>
                    <a:pt x="84203" y="442908"/>
                  </a:cubicBezTo>
                  <a:lnTo>
                    <a:pt x="120721" y="336964"/>
                  </a:lnTo>
                  <a:cubicBezTo>
                    <a:pt x="125881" y="321201"/>
                    <a:pt x="120228" y="303931"/>
                    <a:pt x="106724" y="294189"/>
                  </a:cubicBezTo>
                  <a:lnTo>
                    <a:pt x="15958" y="228711"/>
                  </a:lnTo>
                  <a:cubicBezTo>
                    <a:pt x="-14241" y="206927"/>
                    <a:pt x="1279" y="155255"/>
                    <a:pt x="38607" y="155255"/>
                  </a:cubicBezTo>
                  <a:lnTo>
                    <a:pt x="150798" y="155255"/>
                  </a:lnTo>
                  <a:cubicBezTo>
                    <a:pt x="167493" y="155255"/>
                    <a:pt x="182287" y="148828"/>
                    <a:pt x="187444" y="133065"/>
                  </a:cubicBezTo>
                  <a:lnTo>
                    <a:pt x="222112" y="26436"/>
                  </a:lnTo>
                  <a:cubicBezTo>
                    <a:pt x="227881" y="8813"/>
                    <a:pt x="243318" y="0"/>
                    <a:pt x="258758" y="0"/>
                  </a:cubicBezTo>
                  <a:cubicBezTo>
                    <a:pt x="274198" y="0"/>
                    <a:pt x="289636" y="8813"/>
                    <a:pt x="295404" y="26436"/>
                  </a:cubicBezTo>
                  <a:lnTo>
                    <a:pt x="330072" y="133065"/>
                  </a:lnTo>
                  <a:cubicBezTo>
                    <a:pt x="335232" y="148828"/>
                    <a:pt x="350023" y="155255"/>
                    <a:pt x="366718" y="155255"/>
                  </a:cubicBezTo>
                  <a:lnTo>
                    <a:pt x="478909" y="155255"/>
                  </a:lnTo>
                  <a:cubicBezTo>
                    <a:pt x="516234" y="155255"/>
                    <a:pt x="531754" y="206927"/>
                    <a:pt x="501555" y="228711"/>
                  </a:cubicBezTo>
                  <a:close/>
                </a:path>
              </a:pathLst>
            </a:custGeom>
            <a:solidFill>
              <a:srgbClr val="9F3C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ser Privacy Icon - Download User Privacy Icon 900028 | Noun Project" id="320" name="Google Shape;320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4026" y="3363319"/>
            <a:ext cx="1353477" cy="145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3"/>
          <p:cNvSpPr/>
          <p:nvPr/>
        </p:nvSpPr>
        <p:spPr>
          <a:xfrm>
            <a:off x="1534165" y="3918534"/>
            <a:ext cx="586105" cy="615024"/>
          </a:xfrm>
          <a:prstGeom prst="rect">
            <a:avLst/>
          </a:prstGeom>
          <a:solidFill>
            <a:srgbClr val="9976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 with solid fill" id="322" name="Google Shape;322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91483" y="3794197"/>
            <a:ext cx="891086" cy="86369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3"/>
          <p:cNvSpPr txBox="1"/>
          <p:nvPr/>
        </p:nvSpPr>
        <p:spPr>
          <a:xfrm>
            <a:off x="3723654" y="4896538"/>
            <a:ext cx="253335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Trust in Business</a:t>
            </a:r>
            <a:endParaRPr/>
          </a:p>
        </p:txBody>
      </p:sp>
      <p:grpSp>
        <p:nvGrpSpPr>
          <p:cNvPr id="324" name="Google Shape;324;p63"/>
          <p:cNvGrpSpPr/>
          <p:nvPr/>
        </p:nvGrpSpPr>
        <p:grpSpPr>
          <a:xfrm>
            <a:off x="4199430" y="3402688"/>
            <a:ext cx="1581802" cy="1391556"/>
            <a:chOff x="6267781" y="2018831"/>
            <a:chExt cx="1376734" cy="1212736"/>
          </a:xfrm>
        </p:grpSpPr>
        <p:grpSp>
          <p:nvGrpSpPr>
            <p:cNvPr id="325" name="Google Shape;325;p63"/>
            <p:cNvGrpSpPr/>
            <p:nvPr/>
          </p:nvGrpSpPr>
          <p:grpSpPr>
            <a:xfrm>
              <a:off x="6267781" y="2108109"/>
              <a:ext cx="1376734" cy="1123458"/>
              <a:chOff x="3657600" y="1529145"/>
              <a:chExt cx="2923404" cy="2385592"/>
            </a:xfrm>
          </p:grpSpPr>
          <p:sp>
            <p:nvSpPr>
              <p:cNvPr id="326" name="Google Shape;326;p63"/>
              <p:cNvSpPr/>
              <p:nvPr/>
            </p:nvSpPr>
            <p:spPr>
              <a:xfrm>
                <a:off x="3657600" y="1529145"/>
                <a:ext cx="1115565" cy="2385592"/>
              </a:xfrm>
              <a:custGeom>
                <a:rect b="b" l="l" r="r" t="t"/>
                <a:pathLst>
                  <a:path extrusionOk="0" h="2385591" w="1115564">
                    <a:moveTo>
                      <a:pt x="729528" y="850401"/>
                    </a:moveTo>
                    <a:cubicBezTo>
                      <a:pt x="677462" y="769434"/>
                      <a:pt x="585557" y="729629"/>
                      <a:pt x="494716" y="740235"/>
                    </a:cubicBezTo>
                    <a:lnTo>
                      <a:pt x="497061" y="242230"/>
                    </a:lnTo>
                    <a:cubicBezTo>
                      <a:pt x="497267" y="177144"/>
                      <a:pt x="471890" y="116137"/>
                      <a:pt x="425596" y="70450"/>
                    </a:cubicBezTo>
                    <a:cubicBezTo>
                      <a:pt x="378491" y="23957"/>
                      <a:pt x="315516" y="-1026"/>
                      <a:pt x="248588" y="32"/>
                    </a:cubicBezTo>
                    <a:cubicBezTo>
                      <a:pt x="111980" y="2252"/>
                      <a:pt x="469" y="113162"/>
                      <a:pt x="0" y="247573"/>
                    </a:cubicBezTo>
                    <a:lnTo>
                      <a:pt x="0" y="1129172"/>
                    </a:lnTo>
                    <a:lnTo>
                      <a:pt x="417890" y="1799255"/>
                    </a:lnTo>
                    <a:lnTo>
                      <a:pt x="301220" y="2390527"/>
                    </a:lnTo>
                    <a:lnTo>
                      <a:pt x="943773" y="2390527"/>
                    </a:lnTo>
                    <a:lnTo>
                      <a:pt x="1089798" y="1791503"/>
                    </a:lnTo>
                    <a:cubicBezTo>
                      <a:pt x="1145204" y="1639043"/>
                      <a:pt x="1126634" y="1467995"/>
                      <a:pt x="1039758" y="1332880"/>
                    </a:cubicBezTo>
                    <a:close/>
                    <a:moveTo>
                      <a:pt x="808962" y="2218902"/>
                    </a:moveTo>
                    <a:lnTo>
                      <a:pt x="510019" y="2218902"/>
                    </a:lnTo>
                    <a:lnTo>
                      <a:pt x="599390" y="1765965"/>
                    </a:lnTo>
                    <a:lnTo>
                      <a:pt x="171625" y="1080042"/>
                    </a:lnTo>
                    <a:lnTo>
                      <a:pt x="171625" y="247076"/>
                    </a:lnTo>
                    <a:cubicBezTo>
                      <a:pt x="171625" y="204695"/>
                      <a:pt x="205979" y="170336"/>
                      <a:pt x="248365" y="170336"/>
                    </a:cubicBezTo>
                    <a:cubicBezTo>
                      <a:pt x="290876" y="170336"/>
                      <a:pt x="325287" y="204896"/>
                      <a:pt x="325104" y="247402"/>
                    </a:cubicBezTo>
                    <a:lnTo>
                      <a:pt x="322627" y="838496"/>
                    </a:lnTo>
                    <a:cubicBezTo>
                      <a:pt x="301872" y="865825"/>
                      <a:pt x="286769" y="897289"/>
                      <a:pt x="278805" y="930894"/>
                    </a:cubicBezTo>
                    <a:cubicBezTo>
                      <a:pt x="263525" y="995373"/>
                      <a:pt x="274726" y="1061386"/>
                      <a:pt x="310350" y="1116781"/>
                    </a:cubicBezTo>
                    <a:lnTo>
                      <a:pt x="602617" y="1571314"/>
                    </a:lnTo>
                    <a:lnTo>
                      <a:pt x="746971" y="1478493"/>
                    </a:lnTo>
                    <a:lnTo>
                      <a:pt x="460488" y="1036192"/>
                    </a:lnTo>
                    <a:cubicBezTo>
                      <a:pt x="437135" y="1000122"/>
                      <a:pt x="447965" y="951906"/>
                      <a:pt x="484504" y="929292"/>
                    </a:cubicBezTo>
                    <a:cubicBezTo>
                      <a:pt x="520008" y="907318"/>
                      <a:pt x="566558" y="917782"/>
                      <a:pt x="589247" y="952833"/>
                    </a:cubicBezTo>
                    <a:lnTo>
                      <a:pt x="895409" y="1425684"/>
                    </a:lnTo>
                    <a:cubicBezTo>
                      <a:pt x="952286" y="1514145"/>
                      <a:pt x="965427" y="1621400"/>
                      <a:pt x="932223" y="1722149"/>
                    </a:cubicBezTo>
                    <a:cubicBezTo>
                      <a:pt x="927950" y="1735119"/>
                      <a:pt x="808962" y="2218902"/>
                      <a:pt x="808962" y="22189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3"/>
              <p:cNvSpPr/>
              <p:nvPr/>
            </p:nvSpPr>
            <p:spPr>
              <a:xfrm>
                <a:off x="5465439" y="1529145"/>
                <a:ext cx="1115565" cy="2385592"/>
              </a:xfrm>
              <a:custGeom>
                <a:rect b="b" l="l" r="r" t="t"/>
                <a:pathLst>
                  <a:path extrusionOk="0" h="2385591" w="1115564">
                    <a:moveTo>
                      <a:pt x="81470" y="1332881"/>
                    </a:moveTo>
                    <a:cubicBezTo>
                      <a:pt x="-5413" y="1467996"/>
                      <a:pt x="-23977" y="1639043"/>
                      <a:pt x="31429" y="1791503"/>
                    </a:cubicBezTo>
                    <a:lnTo>
                      <a:pt x="177454" y="2390527"/>
                    </a:lnTo>
                    <a:lnTo>
                      <a:pt x="820008" y="2390527"/>
                    </a:lnTo>
                    <a:lnTo>
                      <a:pt x="703337" y="1799255"/>
                    </a:lnTo>
                    <a:lnTo>
                      <a:pt x="1121233" y="1129173"/>
                    </a:lnTo>
                    <a:lnTo>
                      <a:pt x="1121233" y="247574"/>
                    </a:lnTo>
                    <a:cubicBezTo>
                      <a:pt x="1120764" y="113162"/>
                      <a:pt x="1009253" y="2252"/>
                      <a:pt x="872645" y="33"/>
                    </a:cubicBezTo>
                    <a:cubicBezTo>
                      <a:pt x="805717" y="-1031"/>
                      <a:pt x="742742" y="23957"/>
                      <a:pt x="695637" y="70451"/>
                    </a:cubicBezTo>
                    <a:cubicBezTo>
                      <a:pt x="649349" y="116137"/>
                      <a:pt x="623972" y="177144"/>
                      <a:pt x="624172" y="242230"/>
                    </a:cubicBezTo>
                    <a:lnTo>
                      <a:pt x="626517" y="740235"/>
                    </a:lnTo>
                    <a:cubicBezTo>
                      <a:pt x="535676" y="729629"/>
                      <a:pt x="443771" y="769435"/>
                      <a:pt x="391705" y="850402"/>
                    </a:cubicBezTo>
                    <a:close/>
                    <a:moveTo>
                      <a:pt x="189010" y="1722161"/>
                    </a:moveTo>
                    <a:cubicBezTo>
                      <a:pt x="155806" y="1621411"/>
                      <a:pt x="168947" y="1514157"/>
                      <a:pt x="225824" y="1425696"/>
                    </a:cubicBezTo>
                    <a:lnTo>
                      <a:pt x="531986" y="952845"/>
                    </a:lnTo>
                    <a:cubicBezTo>
                      <a:pt x="554675" y="917793"/>
                      <a:pt x="601225" y="907336"/>
                      <a:pt x="636729" y="929304"/>
                    </a:cubicBezTo>
                    <a:cubicBezTo>
                      <a:pt x="673268" y="951918"/>
                      <a:pt x="684098" y="1000133"/>
                      <a:pt x="660745" y="1036203"/>
                    </a:cubicBezTo>
                    <a:lnTo>
                      <a:pt x="374262" y="1478505"/>
                    </a:lnTo>
                    <a:lnTo>
                      <a:pt x="518616" y="1571325"/>
                    </a:lnTo>
                    <a:lnTo>
                      <a:pt x="810883" y="1116793"/>
                    </a:lnTo>
                    <a:cubicBezTo>
                      <a:pt x="846507" y="1061392"/>
                      <a:pt x="857708" y="995379"/>
                      <a:pt x="842428" y="930906"/>
                    </a:cubicBezTo>
                    <a:cubicBezTo>
                      <a:pt x="834464" y="897301"/>
                      <a:pt x="819361" y="865837"/>
                      <a:pt x="798606" y="838508"/>
                    </a:cubicBezTo>
                    <a:lnTo>
                      <a:pt x="796129" y="247413"/>
                    </a:lnTo>
                    <a:cubicBezTo>
                      <a:pt x="795946" y="204902"/>
                      <a:pt x="830357" y="170348"/>
                      <a:pt x="872863" y="170348"/>
                    </a:cubicBezTo>
                    <a:cubicBezTo>
                      <a:pt x="915243" y="170348"/>
                      <a:pt x="949602" y="204702"/>
                      <a:pt x="949602" y="247087"/>
                    </a:cubicBezTo>
                    <a:lnTo>
                      <a:pt x="949602" y="1080048"/>
                    </a:lnTo>
                    <a:lnTo>
                      <a:pt x="521837" y="1765971"/>
                    </a:lnTo>
                    <a:lnTo>
                      <a:pt x="611214" y="2218902"/>
                    </a:lnTo>
                    <a:lnTo>
                      <a:pt x="312271" y="2218902"/>
                    </a:lnTo>
                    <a:cubicBezTo>
                      <a:pt x="312271" y="2218902"/>
                      <a:pt x="193284" y="1735119"/>
                      <a:pt x="189010" y="17221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8" name="Google Shape;328;p63"/>
            <p:cNvSpPr/>
            <p:nvPr/>
          </p:nvSpPr>
          <p:spPr>
            <a:xfrm>
              <a:off x="6585940" y="2018831"/>
              <a:ext cx="693361" cy="609599"/>
            </a:xfrm>
            <a:custGeom>
              <a:rect b="b" l="l" r="r" t="t"/>
              <a:pathLst>
                <a:path extrusionOk="0" h="2495550" w="2838450">
                  <a:moveTo>
                    <a:pt x="1418120" y="2499493"/>
                  </a:moveTo>
                  <a:lnTo>
                    <a:pt x="221828" y="1294600"/>
                  </a:lnTo>
                  <a:cubicBezTo>
                    <a:pt x="78905" y="1151687"/>
                    <a:pt x="0" y="961196"/>
                    <a:pt x="0" y="758571"/>
                  </a:cubicBezTo>
                  <a:cubicBezTo>
                    <a:pt x="0" y="555946"/>
                    <a:pt x="78905" y="365455"/>
                    <a:pt x="222190" y="222180"/>
                  </a:cubicBezTo>
                  <a:cubicBezTo>
                    <a:pt x="365465" y="78915"/>
                    <a:pt x="555965" y="0"/>
                    <a:pt x="758581" y="0"/>
                  </a:cubicBezTo>
                  <a:cubicBezTo>
                    <a:pt x="961196" y="0"/>
                    <a:pt x="1151687" y="78905"/>
                    <a:pt x="1294962" y="222180"/>
                  </a:cubicBezTo>
                  <a:lnTo>
                    <a:pt x="1422473" y="349682"/>
                  </a:lnTo>
                  <a:lnTo>
                    <a:pt x="1549975" y="222180"/>
                  </a:lnTo>
                  <a:cubicBezTo>
                    <a:pt x="1693250" y="78905"/>
                    <a:pt x="1883750" y="0"/>
                    <a:pt x="2086366" y="0"/>
                  </a:cubicBezTo>
                  <a:cubicBezTo>
                    <a:pt x="2288982" y="0"/>
                    <a:pt x="2479482" y="78905"/>
                    <a:pt x="2622757" y="222180"/>
                  </a:cubicBezTo>
                  <a:cubicBezTo>
                    <a:pt x="2766041" y="365465"/>
                    <a:pt x="2844946" y="555955"/>
                    <a:pt x="2844946" y="758581"/>
                  </a:cubicBezTo>
                  <a:cubicBezTo>
                    <a:pt x="2844946" y="961206"/>
                    <a:pt x="2766041" y="1151696"/>
                    <a:pt x="2622757" y="1294971"/>
                  </a:cubicBezTo>
                  <a:close/>
                </a:path>
              </a:pathLst>
            </a:custGeom>
            <a:solidFill>
              <a:srgbClr val="9F3C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white drawing of a house&#10;&#10;Description automatically generated with low confidence" id="334" name="Google Shape;33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5128"/>
            <a:ext cx="12192000" cy="562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7276" y="167668"/>
            <a:ext cx="1844091" cy="50719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4"/>
          <p:cNvSpPr txBox="1"/>
          <p:nvPr/>
        </p:nvSpPr>
        <p:spPr>
          <a:xfrm>
            <a:off x="432000" y="360000"/>
            <a:ext cx="9235709" cy="93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GB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EarthID Capabilities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b="1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4"/>
          <p:cNvSpPr/>
          <p:nvPr/>
        </p:nvSpPr>
        <p:spPr>
          <a:xfrm>
            <a:off x="4416444" y="1411380"/>
            <a:ext cx="3352682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Wallets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4"/>
          <p:cNvSpPr/>
          <p:nvPr/>
        </p:nvSpPr>
        <p:spPr>
          <a:xfrm>
            <a:off x="1646424" y="3074839"/>
            <a:ext cx="2826460" cy="314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Verifiable Credentials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4"/>
          <p:cNvSpPr/>
          <p:nvPr/>
        </p:nvSpPr>
        <p:spPr>
          <a:xfrm>
            <a:off x="7368534" y="3508371"/>
            <a:ext cx="3153909" cy="314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Zero Knowledge Proofs (ZKP)</a:t>
            </a:r>
            <a:endParaRPr b="1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4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4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64"/>
          <p:cNvCxnSpPr>
            <a:stCxn id="341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clipart&#10;&#10;Description automatically generated" id="343" name="Google Shape;343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4"/>
          <p:cNvSpPr/>
          <p:nvPr/>
        </p:nvSpPr>
        <p:spPr>
          <a:xfrm>
            <a:off x="84650" y="6529440"/>
            <a:ext cx="3821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sp>
        <p:nvSpPr>
          <p:cNvPr id="345" name="Google Shape;345;p64"/>
          <p:cNvSpPr/>
          <p:nvPr/>
        </p:nvSpPr>
        <p:spPr>
          <a:xfrm rot="2576790">
            <a:off x="6626889" y="2715134"/>
            <a:ext cx="758433" cy="321010"/>
          </a:xfrm>
          <a:custGeom>
            <a:rect b="b" l="l" r="r" t="t"/>
            <a:pathLst>
              <a:path extrusionOk="0" h="406" w="948">
                <a:moveTo>
                  <a:pt x="0" y="287"/>
                </a:moveTo>
                <a:cubicBezTo>
                  <a:pt x="218" y="353"/>
                  <a:pt x="466" y="406"/>
                  <a:pt x="704" y="359"/>
                </a:cubicBezTo>
                <a:cubicBezTo>
                  <a:pt x="843" y="331"/>
                  <a:pt x="948" y="247"/>
                  <a:pt x="791" y="103"/>
                </a:cubicBezTo>
                <a:cubicBezTo>
                  <a:pt x="742" y="58"/>
                  <a:pt x="676" y="0"/>
                  <a:pt x="612" y="3"/>
                </a:cubicBezTo>
                <a:cubicBezTo>
                  <a:pt x="371" y="16"/>
                  <a:pt x="256" y="11"/>
                  <a:pt x="0" y="287"/>
                </a:cubicBezTo>
                <a:close/>
              </a:path>
            </a:pathLst>
          </a:custGeom>
          <a:solidFill>
            <a:srgbClr val="9F3CFE"/>
          </a:solidFill>
          <a:ln>
            <a:noFill/>
          </a:ln>
        </p:spPr>
        <p:txBody>
          <a:bodyPr anchorCtr="0" anchor="t" bIns="24375" lIns="48750" spcFirstLastPara="1" rIns="48750" wrap="square" tIns="2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4"/>
          <p:cNvSpPr/>
          <p:nvPr/>
        </p:nvSpPr>
        <p:spPr>
          <a:xfrm rot="2576790">
            <a:off x="5553000" y="1833691"/>
            <a:ext cx="1701538" cy="1375754"/>
          </a:xfrm>
          <a:custGeom>
            <a:rect b="b" l="l" r="r" t="t"/>
            <a:pathLst>
              <a:path extrusionOk="0" h="1739" w="2125">
                <a:moveTo>
                  <a:pt x="2125" y="502"/>
                </a:moveTo>
                <a:cubicBezTo>
                  <a:pt x="1392" y="0"/>
                  <a:pt x="709" y="125"/>
                  <a:pt x="234" y="533"/>
                </a:cubicBezTo>
                <a:cubicBezTo>
                  <a:pt x="0" y="733"/>
                  <a:pt x="7" y="1158"/>
                  <a:pt x="194" y="1371"/>
                </a:cubicBezTo>
                <a:cubicBezTo>
                  <a:pt x="515" y="1739"/>
                  <a:pt x="1002" y="1690"/>
                  <a:pt x="1271" y="1108"/>
                </a:cubicBezTo>
                <a:cubicBezTo>
                  <a:pt x="1477" y="662"/>
                  <a:pt x="1687" y="441"/>
                  <a:pt x="2125" y="502"/>
                </a:cubicBezTo>
                <a:close/>
              </a:path>
            </a:pathLst>
          </a:custGeom>
          <a:solidFill>
            <a:srgbClr val="D8C7F9"/>
          </a:solidFill>
          <a:ln>
            <a:noFill/>
          </a:ln>
        </p:spPr>
        <p:txBody>
          <a:bodyPr anchorCtr="0" anchor="t" bIns="24375" lIns="48750" spcFirstLastPara="1" rIns="48750" wrap="square" tIns="2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4"/>
          <p:cNvSpPr/>
          <p:nvPr/>
        </p:nvSpPr>
        <p:spPr>
          <a:xfrm rot="2576790">
            <a:off x="5121846" y="2037538"/>
            <a:ext cx="476198" cy="625968"/>
          </a:xfrm>
          <a:custGeom>
            <a:rect b="b" l="l" r="r" t="t"/>
            <a:pathLst>
              <a:path extrusionOk="0" h="792" w="594">
                <a:moveTo>
                  <a:pt x="594" y="792"/>
                </a:moveTo>
                <a:cubicBezTo>
                  <a:pt x="539" y="571"/>
                  <a:pt x="457" y="332"/>
                  <a:pt x="293" y="152"/>
                </a:cubicBezTo>
                <a:cubicBezTo>
                  <a:pt x="198" y="47"/>
                  <a:pt x="72" y="0"/>
                  <a:pt x="29" y="208"/>
                </a:cubicBezTo>
                <a:cubicBezTo>
                  <a:pt x="16" y="274"/>
                  <a:pt x="0" y="361"/>
                  <a:pt x="36" y="414"/>
                </a:cubicBezTo>
                <a:cubicBezTo>
                  <a:pt x="171" y="613"/>
                  <a:pt x="226" y="714"/>
                  <a:pt x="594" y="792"/>
                </a:cubicBezTo>
                <a:close/>
              </a:path>
            </a:pathLst>
          </a:custGeom>
          <a:solidFill>
            <a:srgbClr val="004DFF"/>
          </a:solidFill>
          <a:ln>
            <a:noFill/>
          </a:ln>
        </p:spPr>
        <p:txBody>
          <a:bodyPr anchorCtr="0" anchor="t" bIns="24375" lIns="48750" spcFirstLastPara="1" rIns="48750" wrap="square" tIns="2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4"/>
          <p:cNvSpPr/>
          <p:nvPr/>
        </p:nvSpPr>
        <p:spPr>
          <a:xfrm rot="2576790">
            <a:off x="5535021" y="3669584"/>
            <a:ext cx="457615" cy="663801"/>
          </a:xfrm>
          <a:custGeom>
            <a:rect b="b" l="l" r="r" t="t"/>
            <a:pathLst>
              <a:path extrusionOk="0" h="839" w="572">
                <a:moveTo>
                  <a:pt x="463" y="0"/>
                </a:moveTo>
                <a:cubicBezTo>
                  <a:pt x="296" y="155"/>
                  <a:pt x="126" y="342"/>
                  <a:pt x="47" y="572"/>
                </a:cubicBezTo>
                <a:cubicBezTo>
                  <a:pt x="0" y="706"/>
                  <a:pt x="20" y="839"/>
                  <a:pt x="223" y="776"/>
                </a:cubicBezTo>
                <a:cubicBezTo>
                  <a:pt x="287" y="756"/>
                  <a:pt x="371" y="729"/>
                  <a:pt x="400" y="671"/>
                </a:cubicBezTo>
                <a:cubicBezTo>
                  <a:pt x="510" y="457"/>
                  <a:pt x="572" y="360"/>
                  <a:pt x="463" y="0"/>
                </a:cubicBezTo>
                <a:close/>
              </a:path>
            </a:pathLst>
          </a:custGeom>
          <a:solidFill>
            <a:srgbClr val="00267F"/>
          </a:solidFill>
          <a:ln>
            <a:noFill/>
          </a:ln>
        </p:spPr>
        <p:txBody>
          <a:bodyPr anchorCtr="0" anchor="t" bIns="24375" lIns="48750" spcFirstLastPara="1" rIns="48750" wrap="square" tIns="2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4"/>
          <p:cNvSpPr/>
          <p:nvPr/>
        </p:nvSpPr>
        <p:spPr>
          <a:xfrm rot="2576790">
            <a:off x="4531476" y="2480870"/>
            <a:ext cx="1555193" cy="1347092"/>
          </a:xfrm>
          <a:custGeom>
            <a:rect b="b" l="l" r="r" t="t"/>
            <a:pathLst>
              <a:path extrusionOk="0" h="1702" w="1942">
                <a:moveTo>
                  <a:pt x="52" y="0"/>
                </a:moveTo>
                <a:cubicBezTo>
                  <a:pt x="0" y="886"/>
                  <a:pt x="459" y="1408"/>
                  <a:pt x="1052" y="1605"/>
                </a:cubicBezTo>
                <a:cubicBezTo>
                  <a:pt x="1345" y="1702"/>
                  <a:pt x="1705" y="1477"/>
                  <a:pt x="1792" y="1207"/>
                </a:cubicBezTo>
                <a:cubicBezTo>
                  <a:pt x="1942" y="743"/>
                  <a:pt x="1649" y="350"/>
                  <a:pt x="1011" y="419"/>
                </a:cubicBezTo>
                <a:cubicBezTo>
                  <a:pt x="523" y="472"/>
                  <a:pt x="225" y="406"/>
                  <a:pt x="52" y="0"/>
                </a:cubicBezTo>
                <a:close/>
              </a:path>
            </a:pathLst>
          </a:custGeom>
          <a:solidFill>
            <a:srgbClr val="00BAFF"/>
          </a:solidFill>
          <a:ln>
            <a:noFill/>
          </a:ln>
        </p:spPr>
        <p:txBody>
          <a:bodyPr anchorCtr="0" anchor="t" bIns="24375" lIns="48750" spcFirstLastPara="1" rIns="48750" wrap="square" tIns="2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4"/>
          <p:cNvSpPr/>
          <p:nvPr/>
        </p:nvSpPr>
        <p:spPr>
          <a:xfrm rot="2576790">
            <a:off x="5780917" y="2889028"/>
            <a:ext cx="1200948" cy="1709375"/>
          </a:xfrm>
          <a:custGeom>
            <a:rect b="b" l="l" r="r" t="t"/>
            <a:pathLst>
              <a:path extrusionOk="0" h="2160" w="1500">
                <a:moveTo>
                  <a:pt x="461" y="2160"/>
                </a:moveTo>
                <a:cubicBezTo>
                  <a:pt x="1263" y="1780"/>
                  <a:pt x="1500" y="1126"/>
                  <a:pt x="1387" y="511"/>
                </a:cubicBezTo>
                <a:cubicBezTo>
                  <a:pt x="1331" y="208"/>
                  <a:pt x="961" y="0"/>
                  <a:pt x="682" y="54"/>
                </a:cubicBezTo>
                <a:cubicBezTo>
                  <a:pt x="203" y="146"/>
                  <a:pt x="0" y="591"/>
                  <a:pt x="367" y="1117"/>
                </a:cubicBezTo>
                <a:cubicBezTo>
                  <a:pt x="649" y="1520"/>
                  <a:pt x="733" y="1813"/>
                  <a:pt x="461" y="2160"/>
                </a:cubicBezTo>
                <a:close/>
              </a:path>
            </a:pathLst>
          </a:custGeom>
          <a:solidFill>
            <a:srgbClr val="CCDBFF"/>
          </a:solidFill>
          <a:ln>
            <a:noFill/>
          </a:ln>
        </p:spPr>
        <p:txBody>
          <a:bodyPr anchorCtr="0" anchor="t" bIns="24375" lIns="48750" spcFirstLastPara="1" rIns="48750" wrap="square" tIns="2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4"/>
          <p:cNvSpPr/>
          <p:nvPr/>
        </p:nvSpPr>
        <p:spPr>
          <a:xfrm>
            <a:off x="5668063" y="1932546"/>
            <a:ext cx="886906" cy="875455"/>
          </a:xfrm>
          <a:prstGeom prst="ellipse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4"/>
          <p:cNvSpPr/>
          <p:nvPr/>
        </p:nvSpPr>
        <p:spPr>
          <a:xfrm>
            <a:off x="6193811" y="3060911"/>
            <a:ext cx="886906" cy="875455"/>
          </a:xfrm>
          <a:prstGeom prst="ellipse">
            <a:avLst/>
          </a:prstGeom>
          <a:solidFill>
            <a:srgbClr val="0026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4"/>
          <p:cNvSpPr/>
          <p:nvPr/>
        </p:nvSpPr>
        <p:spPr>
          <a:xfrm>
            <a:off x="4905685" y="2936740"/>
            <a:ext cx="886906" cy="875455"/>
          </a:xfrm>
          <a:prstGeom prst="ellipse">
            <a:avLst/>
          </a:prstGeom>
          <a:solidFill>
            <a:srgbClr val="004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llet with solid fill" id="354" name="Google Shape;354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31645" y="2007674"/>
            <a:ext cx="695445" cy="695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ield Tick with solid fill" id="355" name="Google Shape;355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2706" y="3151374"/>
            <a:ext cx="688511" cy="692062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pic>
        <p:nvPicPr>
          <p:cNvPr descr="Certificate - Free education icons" id="356" name="Google Shape;356;p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24579" y="3154581"/>
            <a:ext cx="469919" cy="469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64"/>
          <p:cNvGrpSpPr/>
          <p:nvPr/>
        </p:nvGrpSpPr>
        <p:grpSpPr>
          <a:xfrm>
            <a:off x="1456555" y="5219488"/>
            <a:ext cx="9341610" cy="603053"/>
            <a:chOff x="1293053" y="1429751"/>
            <a:chExt cx="9341610" cy="862302"/>
          </a:xfrm>
        </p:grpSpPr>
        <p:sp>
          <p:nvSpPr>
            <p:cNvPr id="358" name="Google Shape;358;p64"/>
            <p:cNvSpPr/>
            <p:nvPr/>
          </p:nvSpPr>
          <p:spPr>
            <a:xfrm>
              <a:off x="1293053" y="1429751"/>
              <a:ext cx="1437170" cy="862302"/>
            </a:xfrm>
            <a:custGeom>
              <a:rect b="b" l="l" r="r" t="t"/>
              <a:pathLst>
                <a:path extrusionOk="0" h="862302" w="1437170">
                  <a:moveTo>
                    <a:pt x="0" y="0"/>
                  </a:moveTo>
                  <a:lnTo>
                    <a:pt x="1437170" y="0"/>
                  </a:lnTo>
                  <a:lnTo>
                    <a:pt x="1437170" y="862302"/>
                  </a:lnTo>
                  <a:lnTo>
                    <a:pt x="0" y="862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87F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Secure</a:t>
              </a:r>
              <a:endParaRPr/>
            </a:p>
          </p:txBody>
        </p:sp>
        <p:sp>
          <p:nvSpPr>
            <p:cNvPr id="359" name="Google Shape;359;p64"/>
            <p:cNvSpPr/>
            <p:nvPr/>
          </p:nvSpPr>
          <p:spPr>
            <a:xfrm>
              <a:off x="2873941" y="1429751"/>
              <a:ext cx="1437170" cy="862302"/>
            </a:xfrm>
            <a:custGeom>
              <a:rect b="b" l="l" r="r" t="t"/>
              <a:pathLst>
                <a:path extrusionOk="0" h="862302" w="1437170">
                  <a:moveTo>
                    <a:pt x="0" y="0"/>
                  </a:moveTo>
                  <a:lnTo>
                    <a:pt x="1437170" y="0"/>
                  </a:lnTo>
                  <a:lnTo>
                    <a:pt x="1437170" y="862302"/>
                  </a:lnTo>
                  <a:lnTo>
                    <a:pt x="0" y="862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87F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User Centric</a:t>
              </a:r>
              <a:endParaRPr/>
            </a:p>
          </p:txBody>
        </p:sp>
        <p:sp>
          <p:nvSpPr>
            <p:cNvPr id="360" name="Google Shape;360;p64"/>
            <p:cNvSpPr/>
            <p:nvPr/>
          </p:nvSpPr>
          <p:spPr>
            <a:xfrm>
              <a:off x="4454829" y="1429751"/>
              <a:ext cx="1437170" cy="862302"/>
            </a:xfrm>
            <a:custGeom>
              <a:rect b="b" l="l" r="r" t="t"/>
              <a:pathLst>
                <a:path extrusionOk="0" h="862302" w="1437170">
                  <a:moveTo>
                    <a:pt x="0" y="0"/>
                  </a:moveTo>
                  <a:lnTo>
                    <a:pt x="1437170" y="0"/>
                  </a:lnTo>
                  <a:lnTo>
                    <a:pt x="1437170" y="862302"/>
                  </a:lnTo>
                  <a:lnTo>
                    <a:pt x="0" y="862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87F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Portable</a:t>
              </a:r>
              <a:endParaRPr/>
            </a:p>
          </p:txBody>
        </p:sp>
        <p:sp>
          <p:nvSpPr>
            <p:cNvPr id="361" name="Google Shape;361;p64"/>
            <p:cNvSpPr/>
            <p:nvPr/>
          </p:nvSpPr>
          <p:spPr>
            <a:xfrm>
              <a:off x="6035717" y="1429751"/>
              <a:ext cx="1437170" cy="862302"/>
            </a:xfrm>
            <a:custGeom>
              <a:rect b="b" l="l" r="r" t="t"/>
              <a:pathLst>
                <a:path extrusionOk="0" h="862302" w="1437170">
                  <a:moveTo>
                    <a:pt x="0" y="0"/>
                  </a:moveTo>
                  <a:lnTo>
                    <a:pt x="1437170" y="0"/>
                  </a:lnTo>
                  <a:lnTo>
                    <a:pt x="1437170" y="862302"/>
                  </a:lnTo>
                  <a:lnTo>
                    <a:pt x="0" y="862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87F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Efficient</a:t>
              </a:r>
              <a:endParaRPr/>
            </a:p>
          </p:txBody>
        </p:sp>
        <p:sp>
          <p:nvSpPr>
            <p:cNvPr id="362" name="Google Shape;362;p64"/>
            <p:cNvSpPr/>
            <p:nvPr/>
          </p:nvSpPr>
          <p:spPr>
            <a:xfrm>
              <a:off x="7616605" y="1429751"/>
              <a:ext cx="1437170" cy="862302"/>
            </a:xfrm>
            <a:custGeom>
              <a:rect b="b" l="l" r="r" t="t"/>
              <a:pathLst>
                <a:path extrusionOk="0" h="862302" w="1437170">
                  <a:moveTo>
                    <a:pt x="0" y="0"/>
                  </a:moveTo>
                  <a:lnTo>
                    <a:pt x="1437170" y="0"/>
                  </a:lnTo>
                  <a:lnTo>
                    <a:pt x="1437170" y="862302"/>
                  </a:lnTo>
                  <a:lnTo>
                    <a:pt x="0" y="862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87F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Reusable</a:t>
              </a:r>
              <a:endParaRPr/>
            </a:p>
          </p:txBody>
        </p:sp>
        <p:sp>
          <p:nvSpPr>
            <p:cNvPr id="363" name="Google Shape;363;p64"/>
            <p:cNvSpPr/>
            <p:nvPr/>
          </p:nvSpPr>
          <p:spPr>
            <a:xfrm>
              <a:off x="9197493" y="1429751"/>
              <a:ext cx="1437170" cy="862302"/>
            </a:xfrm>
            <a:custGeom>
              <a:rect b="b" l="l" r="r" t="t"/>
              <a:pathLst>
                <a:path extrusionOk="0" h="862302" w="1437170">
                  <a:moveTo>
                    <a:pt x="0" y="0"/>
                  </a:moveTo>
                  <a:lnTo>
                    <a:pt x="1437170" y="0"/>
                  </a:lnTo>
                  <a:lnTo>
                    <a:pt x="1437170" y="862302"/>
                  </a:lnTo>
                  <a:lnTo>
                    <a:pt x="0" y="862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87F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Borderless</a:t>
              </a:r>
              <a:endParaRPr/>
            </a:p>
          </p:txBody>
        </p:sp>
      </p:grpSp>
      <p:sp>
        <p:nvSpPr>
          <p:cNvPr id="364" name="Google Shape;364;p64"/>
          <p:cNvSpPr txBox="1"/>
          <p:nvPr/>
        </p:nvSpPr>
        <p:spPr>
          <a:xfrm>
            <a:off x="1481831" y="4803990"/>
            <a:ext cx="301805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EarthID is SUPERB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white drawing of a house&#10;&#10;Description automatically generated with low confidence" id="370" name="Google Shape;37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5128"/>
            <a:ext cx="12192000" cy="562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7276" y="167668"/>
            <a:ext cx="1844091" cy="50719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5"/>
          <p:cNvSpPr txBox="1"/>
          <p:nvPr/>
        </p:nvSpPr>
        <p:spPr>
          <a:xfrm>
            <a:off x="432000" y="360000"/>
            <a:ext cx="9235709" cy="93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GB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Features and Use Cases</a:t>
            </a:r>
            <a:endParaRPr b="1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5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5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65"/>
          <p:cNvCxnSpPr>
            <a:stCxn id="374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clipart&#10;&#10;Description automatically generated" id="376" name="Google Shape;376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5"/>
          <p:cNvSpPr/>
          <p:nvPr/>
        </p:nvSpPr>
        <p:spPr>
          <a:xfrm>
            <a:off x="84650" y="6529440"/>
            <a:ext cx="3821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sp>
        <p:nvSpPr>
          <p:cNvPr id="378" name="Google Shape;378;p65"/>
          <p:cNvSpPr txBox="1"/>
          <p:nvPr/>
        </p:nvSpPr>
        <p:spPr>
          <a:xfrm>
            <a:off x="84650" y="3532496"/>
            <a:ext cx="350538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Reusable and Interoperable ID and credentials for Web3 and Metaverse</a:t>
            </a:r>
            <a:endParaRPr/>
          </a:p>
        </p:txBody>
      </p:sp>
      <p:sp>
        <p:nvSpPr>
          <p:cNvPr id="379" name="Google Shape;379;p65"/>
          <p:cNvSpPr txBox="1"/>
          <p:nvPr/>
        </p:nvSpPr>
        <p:spPr>
          <a:xfrm>
            <a:off x="1039422" y="1526063"/>
            <a:ext cx="33243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Digital ID and Credentials for Citizens and Customers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5"/>
          <p:cNvSpPr txBox="1"/>
          <p:nvPr/>
        </p:nvSpPr>
        <p:spPr>
          <a:xfrm>
            <a:off x="7621543" y="1407769"/>
            <a:ext cx="2871981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Passwordless Authentication for Fraud Prevention</a:t>
            </a:r>
            <a:endParaRPr/>
          </a:p>
        </p:txBody>
      </p:sp>
      <p:sp>
        <p:nvSpPr>
          <p:cNvPr id="381" name="Google Shape;381;p65"/>
          <p:cNvSpPr txBox="1"/>
          <p:nvPr/>
        </p:nvSpPr>
        <p:spPr>
          <a:xfrm>
            <a:off x="8417849" y="3411582"/>
            <a:ext cx="3100861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Frictionless Digital Onboarding/ ID verification for Customers and Employees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5"/>
          <p:cNvSpPr txBox="1"/>
          <p:nvPr/>
        </p:nvSpPr>
        <p:spPr>
          <a:xfrm>
            <a:off x="1219200" y="5319774"/>
            <a:ext cx="425214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Secure and Tamper-proof Records of Ownership, Compliance and Transactions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5"/>
          <p:cNvSpPr/>
          <p:nvPr/>
        </p:nvSpPr>
        <p:spPr>
          <a:xfrm>
            <a:off x="4147009" y="1585598"/>
            <a:ext cx="3600000" cy="3600000"/>
          </a:xfrm>
          <a:prstGeom prst="ellipse">
            <a:avLst/>
          </a:prstGeom>
          <a:solidFill>
            <a:srgbClr val="9F3CFE"/>
          </a:solidFill>
          <a:ln cap="flat" cmpd="sng" w="38100">
            <a:solidFill>
              <a:srgbClr val="9F3C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5"/>
          <p:cNvSpPr/>
          <p:nvPr/>
        </p:nvSpPr>
        <p:spPr>
          <a:xfrm>
            <a:off x="5912193" y="1555367"/>
            <a:ext cx="80034" cy="864000"/>
          </a:xfrm>
          <a:prstGeom prst="rect">
            <a:avLst/>
          </a:prstGeom>
          <a:solidFill>
            <a:srgbClr val="9991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5"/>
          <p:cNvSpPr/>
          <p:nvPr/>
        </p:nvSpPr>
        <p:spPr>
          <a:xfrm rot="6298914">
            <a:off x="4587596" y="2530999"/>
            <a:ext cx="77246" cy="864000"/>
          </a:xfrm>
          <a:prstGeom prst="rect">
            <a:avLst/>
          </a:prstGeom>
          <a:solidFill>
            <a:srgbClr val="9991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5"/>
          <p:cNvSpPr/>
          <p:nvPr/>
        </p:nvSpPr>
        <p:spPr>
          <a:xfrm rot="7717973">
            <a:off x="6888195" y="3937531"/>
            <a:ext cx="77246" cy="864000"/>
          </a:xfrm>
          <a:prstGeom prst="rect">
            <a:avLst/>
          </a:prstGeom>
          <a:solidFill>
            <a:srgbClr val="9991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5"/>
          <p:cNvSpPr/>
          <p:nvPr/>
        </p:nvSpPr>
        <p:spPr>
          <a:xfrm rot="2440629">
            <a:off x="4988532" y="3989737"/>
            <a:ext cx="80034" cy="864000"/>
          </a:xfrm>
          <a:prstGeom prst="rect">
            <a:avLst/>
          </a:prstGeom>
          <a:solidFill>
            <a:srgbClr val="9991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5"/>
          <p:cNvSpPr/>
          <p:nvPr/>
        </p:nvSpPr>
        <p:spPr>
          <a:xfrm rot="4180113">
            <a:off x="7201400" y="2427832"/>
            <a:ext cx="77246" cy="864000"/>
          </a:xfrm>
          <a:prstGeom prst="rect">
            <a:avLst/>
          </a:prstGeom>
          <a:solidFill>
            <a:srgbClr val="9991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5"/>
          <p:cNvSpPr/>
          <p:nvPr/>
        </p:nvSpPr>
        <p:spPr>
          <a:xfrm>
            <a:off x="4842634" y="2266599"/>
            <a:ext cx="2304066" cy="2304000"/>
          </a:xfrm>
          <a:prstGeom prst="ellipse">
            <a:avLst/>
          </a:prstGeom>
          <a:solidFill>
            <a:srgbClr val="9991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5"/>
          <p:cNvSpPr/>
          <p:nvPr/>
        </p:nvSpPr>
        <p:spPr>
          <a:xfrm>
            <a:off x="7240023" y="3228881"/>
            <a:ext cx="1070254" cy="1070254"/>
          </a:xfrm>
          <a:custGeom>
            <a:rect b="b" l="l" r="r" t="t"/>
            <a:pathLst>
              <a:path extrusionOk="0" h="1070254" w="1070254">
                <a:moveTo>
                  <a:pt x="1056769" y="536412"/>
                </a:moveTo>
                <a:cubicBezTo>
                  <a:pt x="1056769" y="823797"/>
                  <a:pt x="823797" y="1056769"/>
                  <a:pt x="536411" y="1056769"/>
                </a:cubicBezTo>
                <a:cubicBezTo>
                  <a:pt x="249026" y="1056769"/>
                  <a:pt x="16054" y="823797"/>
                  <a:pt x="16054" y="536412"/>
                </a:cubicBezTo>
                <a:cubicBezTo>
                  <a:pt x="16054" y="249026"/>
                  <a:pt x="249026" y="16054"/>
                  <a:pt x="536411" y="16054"/>
                </a:cubicBezTo>
                <a:cubicBezTo>
                  <a:pt x="823797" y="16054"/>
                  <a:pt x="1056769" y="249026"/>
                  <a:pt x="1056769" y="536412"/>
                </a:cubicBezTo>
                <a:close/>
              </a:path>
            </a:pathLst>
          </a:cu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5"/>
          <p:cNvSpPr/>
          <p:nvPr/>
        </p:nvSpPr>
        <p:spPr>
          <a:xfrm>
            <a:off x="7358869" y="3347685"/>
            <a:ext cx="834798" cy="834798"/>
          </a:xfrm>
          <a:custGeom>
            <a:rect b="b" l="l" r="r" t="t"/>
            <a:pathLst>
              <a:path extrusionOk="0" h="834798" w="834798">
                <a:moveTo>
                  <a:pt x="372615" y="18616"/>
                </a:moveTo>
                <a:cubicBezTo>
                  <a:pt x="592874" y="-6213"/>
                  <a:pt x="791727" y="152184"/>
                  <a:pt x="816557" y="372443"/>
                </a:cubicBezTo>
                <a:cubicBezTo>
                  <a:pt x="841387" y="592701"/>
                  <a:pt x="682989" y="791554"/>
                  <a:pt x="462517" y="816384"/>
                </a:cubicBezTo>
                <a:cubicBezTo>
                  <a:pt x="242258" y="841214"/>
                  <a:pt x="43405" y="682816"/>
                  <a:pt x="18575" y="462344"/>
                </a:cubicBezTo>
                <a:cubicBezTo>
                  <a:pt x="-6041" y="242300"/>
                  <a:pt x="152357" y="43446"/>
                  <a:pt x="372615" y="18616"/>
                </a:cubicBezTo>
                <a:close/>
              </a:path>
            </a:pathLst>
          </a:custGeom>
          <a:solidFill>
            <a:srgbClr val="9FB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5"/>
          <p:cNvSpPr/>
          <p:nvPr/>
        </p:nvSpPr>
        <p:spPr>
          <a:xfrm>
            <a:off x="4464900" y="1379081"/>
            <a:ext cx="1070254" cy="1070254"/>
          </a:xfrm>
          <a:custGeom>
            <a:rect b="b" l="l" r="r" t="t"/>
            <a:pathLst>
              <a:path extrusionOk="0" h="1070254" w="1070254">
                <a:moveTo>
                  <a:pt x="1056769" y="536412"/>
                </a:moveTo>
                <a:cubicBezTo>
                  <a:pt x="1056769" y="823797"/>
                  <a:pt x="823797" y="1056769"/>
                  <a:pt x="536411" y="1056769"/>
                </a:cubicBezTo>
                <a:cubicBezTo>
                  <a:pt x="249026" y="1056769"/>
                  <a:pt x="16054" y="823797"/>
                  <a:pt x="16054" y="536412"/>
                </a:cubicBezTo>
                <a:cubicBezTo>
                  <a:pt x="16054" y="249026"/>
                  <a:pt x="249026" y="16054"/>
                  <a:pt x="536411" y="16054"/>
                </a:cubicBezTo>
                <a:cubicBezTo>
                  <a:pt x="823797" y="16054"/>
                  <a:pt x="1056769" y="249026"/>
                  <a:pt x="1056769" y="536412"/>
                </a:cubicBezTo>
                <a:close/>
              </a:path>
            </a:pathLst>
          </a:cu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5"/>
          <p:cNvSpPr/>
          <p:nvPr/>
        </p:nvSpPr>
        <p:spPr>
          <a:xfrm>
            <a:off x="4583746" y="1497885"/>
            <a:ext cx="834798" cy="834798"/>
          </a:xfrm>
          <a:custGeom>
            <a:rect b="b" l="l" r="r" t="t"/>
            <a:pathLst>
              <a:path extrusionOk="0" h="834798" w="834798">
                <a:moveTo>
                  <a:pt x="372615" y="18616"/>
                </a:moveTo>
                <a:cubicBezTo>
                  <a:pt x="592874" y="-6213"/>
                  <a:pt x="791727" y="152184"/>
                  <a:pt x="816557" y="372443"/>
                </a:cubicBezTo>
                <a:cubicBezTo>
                  <a:pt x="841387" y="592701"/>
                  <a:pt x="682989" y="791554"/>
                  <a:pt x="462517" y="816384"/>
                </a:cubicBezTo>
                <a:cubicBezTo>
                  <a:pt x="242258" y="841214"/>
                  <a:pt x="43405" y="682816"/>
                  <a:pt x="18575" y="462344"/>
                </a:cubicBezTo>
                <a:cubicBezTo>
                  <a:pt x="-6041" y="242300"/>
                  <a:pt x="152357" y="43446"/>
                  <a:pt x="372615" y="18616"/>
                </a:cubicBezTo>
                <a:close/>
              </a:path>
            </a:pathLst>
          </a:custGeom>
          <a:solidFill>
            <a:srgbClr val="9993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5"/>
          <p:cNvSpPr/>
          <p:nvPr/>
        </p:nvSpPr>
        <p:spPr>
          <a:xfrm>
            <a:off x="6516602" y="1410252"/>
            <a:ext cx="1070254" cy="1070254"/>
          </a:xfrm>
          <a:custGeom>
            <a:rect b="b" l="l" r="r" t="t"/>
            <a:pathLst>
              <a:path extrusionOk="0" h="1070254" w="1070254">
                <a:moveTo>
                  <a:pt x="1056769" y="536412"/>
                </a:moveTo>
                <a:cubicBezTo>
                  <a:pt x="1056769" y="823797"/>
                  <a:pt x="823797" y="1056769"/>
                  <a:pt x="536411" y="1056769"/>
                </a:cubicBezTo>
                <a:cubicBezTo>
                  <a:pt x="249026" y="1056769"/>
                  <a:pt x="16054" y="823797"/>
                  <a:pt x="16054" y="536412"/>
                </a:cubicBezTo>
                <a:cubicBezTo>
                  <a:pt x="16054" y="249026"/>
                  <a:pt x="249026" y="16054"/>
                  <a:pt x="536411" y="16054"/>
                </a:cubicBezTo>
                <a:cubicBezTo>
                  <a:pt x="823797" y="16054"/>
                  <a:pt x="1056769" y="249026"/>
                  <a:pt x="1056769" y="536412"/>
                </a:cubicBezTo>
                <a:close/>
              </a:path>
            </a:pathLst>
          </a:cu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5"/>
          <p:cNvSpPr/>
          <p:nvPr/>
        </p:nvSpPr>
        <p:spPr>
          <a:xfrm>
            <a:off x="6635448" y="1529056"/>
            <a:ext cx="834798" cy="834798"/>
          </a:xfrm>
          <a:custGeom>
            <a:rect b="b" l="l" r="r" t="t"/>
            <a:pathLst>
              <a:path extrusionOk="0" h="834798" w="834798">
                <a:moveTo>
                  <a:pt x="372615" y="18616"/>
                </a:moveTo>
                <a:cubicBezTo>
                  <a:pt x="592874" y="-6213"/>
                  <a:pt x="791727" y="152184"/>
                  <a:pt x="816557" y="372443"/>
                </a:cubicBezTo>
                <a:cubicBezTo>
                  <a:pt x="841387" y="592701"/>
                  <a:pt x="682989" y="791554"/>
                  <a:pt x="462517" y="816384"/>
                </a:cubicBezTo>
                <a:cubicBezTo>
                  <a:pt x="242258" y="841214"/>
                  <a:pt x="43405" y="682816"/>
                  <a:pt x="18575" y="462344"/>
                </a:cubicBezTo>
                <a:cubicBezTo>
                  <a:pt x="-6041" y="242300"/>
                  <a:pt x="152357" y="43446"/>
                  <a:pt x="372615" y="18616"/>
                </a:cubicBezTo>
                <a:close/>
              </a:path>
            </a:pathLst>
          </a:custGeom>
          <a:solidFill>
            <a:srgbClr val="9DB8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5"/>
          <p:cNvSpPr/>
          <p:nvPr/>
        </p:nvSpPr>
        <p:spPr>
          <a:xfrm>
            <a:off x="3687850" y="3252139"/>
            <a:ext cx="1070254" cy="1070254"/>
          </a:xfrm>
          <a:custGeom>
            <a:rect b="b" l="l" r="r" t="t"/>
            <a:pathLst>
              <a:path extrusionOk="0" h="1070254" w="1070254">
                <a:moveTo>
                  <a:pt x="1056769" y="536412"/>
                </a:moveTo>
                <a:cubicBezTo>
                  <a:pt x="1056769" y="823797"/>
                  <a:pt x="823797" y="1056769"/>
                  <a:pt x="536411" y="1056769"/>
                </a:cubicBezTo>
                <a:cubicBezTo>
                  <a:pt x="249026" y="1056769"/>
                  <a:pt x="16054" y="823797"/>
                  <a:pt x="16054" y="536412"/>
                </a:cubicBezTo>
                <a:cubicBezTo>
                  <a:pt x="16054" y="249026"/>
                  <a:pt x="249026" y="16054"/>
                  <a:pt x="536411" y="16054"/>
                </a:cubicBezTo>
                <a:cubicBezTo>
                  <a:pt x="823797" y="16054"/>
                  <a:pt x="1056769" y="249026"/>
                  <a:pt x="1056769" y="536412"/>
                </a:cubicBezTo>
                <a:close/>
              </a:path>
            </a:pathLst>
          </a:cu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5"/>
          <p:cNvSpPr/>
          <p:nvPr/>
        </p:nvSpPr>
        <p:spPr>
          <a:xfrm>
            <a:off x="3806696" y="3370943"/>
            <a:ext cx="834798" cy="834798"/>
          </a:xfrm>
          <a:custGeom>
            <a:rect b="b" l="l" r="r" t="t"/>
            <a:pathLst>
              <a:path extrusionOk="0" h="834798" w="834798">
                <a:moveTo>
                  <a:pt x="372615" y="18616"/>
                </a:moveTo>
                <a:cubicBezTo>
                  <a:pt x="592874" y="-6213"/>
                  <a:pt x="791727" y="152184"/>
                  <a:pt x="816557" y="372443"/>
                </a:cubicBezTo>
                <a:cubicBezTo>
                  <a:pt x="841387" y="592701"/>
                  <a:pt x="682989" y="791554"/>
                  <a:pt x="462517" y="816384"/>
                </a:cubicBezTo>
                <a:cubicBezTo>
                  <a:pt x="242258" y="841214"/>
                  <a:pt x="43405" y="682816"/>
                  <a:pt x="18575" y="462344"/>
                </a:cubicBezTo>
                <a:cubicBezTo>
                  <a:pt x="-6041" y="242300"/>
                  <a:pt x="152357" y="43446"/>
                  <a:pt x="372615" y="18616"/>
                </a:cubicBezTo>
                <a:close/>
              </a:path>
            </a:pathLst>
          </a:custGeom>
          <a:solidFill>
            <a:srgbClr val="999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5"/>
          <p:cNvSpPr/>
          <p:nvPr/>
        </p:nvSpPr>
        <p:spPr>
          <a:xfrm>
            <a:off x="5484921" y="4615635"/>
            <a:ext cx="1070254" cy="1070254"/>
          </a:xfrm>
          <a:custGeom>
            <a:rect b="b" l="l" r="r" t="t"/>
            <a:pathLst>
              <a:path extrusionOk="0" h="1070254" w="1070254">
                <a:moveTo>
                  <a:pt x="1056769" y="536412"/>
                </a:moveTo>
                <a:cubicBezTo>
                  <a:pt x="1056769" y="823797"/>
                  <a:pt x="823797" y="1056769"/>
                  <a:pt x="536411" y="1056769"/>
                </a:cubicBezTo>
                <a:cubicBezTo>
                  <a:pt x="249026" y="1056769"/>
                  <a:pt x="16054" y="823797"/>
                  <a:pt x="16054" y="536412"/>
                </a:cubicBezTo>
                <a:cubicBezTo>
                  <a:pt x="16054" y="249026"/>
                  <a:pt x="249026" y="16054"/>
                  <a:pt x="536411" y="16054"/>
                </a:cubicBezTo>
                <a:cubicBezTo>
                  <a:pt x="823797" y="16054"/>
                  <a:pt x="1056769" y="249026"/>
                  <a:pt x="1056769" y="536412"/>
                </a:cubicBezTo>
                <a:close/>
              </a:path>
            </a:pathLst>
          </a:cu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5"/>
          <p:cNvSpPr/>
          <p:nvPr/>
        </p:nvSpPr>
        <p:spPr>
          <a:xfrm>
            <a:off x="5603767" y="4734439"/>
            <a:ext cx="834798" cy="834798"/>
          </a:xfrm>
          <a:custGeom>
            <a:rect b="b" l="l" r="r" t="t"/>
            <a:pathLst>
              <a:path extrusionOk="0" h="834798" w="834798">
                <a:moveTo>
                  <a:pt x="372615" y="18616"/>
                </a:moveTo>
                <a:cubicBezTo>
                  <a:pt x="592874" y="-6213"/>
                  <a:pt x="791727" y="152184"/>
                  <a:pt x="816557" y="372443"/>
                </a:cubicBezTo>
                <a:cubicBezTo>
                  <a:pt x="841387" y="592701"/>
                  <a:pt x="682989" y="791554"/>
                  <a:pt x="462517" y="816384"/>
                </a:cubicBezTo>
                <a:cubicBezTo>
                  <a:pt x="242258" y="841214"/>
                  <a:pt x="43405" y="682816"/>
                  <a:pt x="18575" y="462344"/>
                </a:cubicBezTo>
                <a:cubicBezTo>
                  <a:pt x="-6041" y="242300"/>
                  <a:pt x="152357" y="43446"/>
                  <a:pt x="372615" y="18616"/>
                </a:cubicBezTo>
                <a:close/>
              </a:path>
            </a:pathLst>
          </a:custGeom>
          <a:solidFill>
            <a:srgbClr val="9991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ck outline" id="400" name="Google Shape;400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4701" y="1604572"/>
            <a:ext cx="607896" cy="60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7170" y="3461347"/>
            <a:ext cx="677828" cy="677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tificate - Free education icons" id="402" name="Google Shape;402;p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27470" y="4967827"/>
            <a:ext cx="417967" cy="417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loyee badge outline" id="403" name="Google Shape;403;p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04039" y="1589028"/>
            <a:ext cx="556771" cy="55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43053" y="2405478"/>
            <a:ext cx="2052021" cy="2022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b seeker - Free professions and jobs icons" id="405" name="Google Shape;405;p6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27514" y="3448600"/>
            <a:ext cx="556771" cy="55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white drawing of a house&#10;&#10;Description automatically generated with low confidence" id="411" name="Google Shape;41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5128"/>
            <a:ext cx="12192000" cy="562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7276" y="167668"/>
            <a:ext cx="1844091" cy="50719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6"/>
          <p:cNvSpPr txBox="1"/>
          <p:nvPr>
            <p:ph type="title"/>
          </p:nvPr>
        </p:nvSpPr>
        <p:spPr>
          <a:xfrm>
            <a:off x="490269" y="249382"/>
            <a:ext cx="11277599" cy="79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br>
              <a:rPr lang="en-GB">
                <a:solidFill>
                  <a:schemeClr val="lt1"/>
                </a:solidFill>
              </a:rPr>
            </a:br>
            <a:endParaRPr b="0" sz="2000">
              <a:solidFill>
                <a:schemeClr val="lt1"/>
              </a:solidFill>
            </a:endParaRPr>
          </a:p>
        </p:txBody>
      </p:sp>
      <p:sp>
        <p:nvSpPr>
          <p:cNvPr id="414" name="Google Shape;414;p66"/>
          <p:cNvSpPr txBox="1"/>
          <p:nvPr/>
        </p:nvSpPr>
        <p:spPr>
          <a:xfrm>
            <a:off x="432000" y="360000"/>
            <a:ext cx="1143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GB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EarthID Solution</a:t>
            </a:r>
            <a:endParaRPr/>
          </a:p>
        </p:txBody>
      </p:sp>
      <p:sp>
        <p:nvSpPr>
          <p:cNvPr id="415" name="Google Shape;415;p66"/>
          <p:cNvSpPr/>
          <p:nvPr/>
        </p:nvSpPr>
        <p:spPr>
          <a:xfrm>
            <a:off x="8196811" y="1400802"/>
            <a:ext cx="2299976" cy="44679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9063" y="1470243"/>
            <a:ext cx="2209871" cy="4349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iphone png hand" id="417" name="Google Shape;417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9072" y="1178681"/>
            <a:ext cx="5724700" cy="575388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6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6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66"/>
          <p:cNvCxnSpPr>
            <a:stCxn id="419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clipart&#10;&#10;Description automatically generated" id="421" name="Google Shape;421;p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6"/>
          <p:cNvSpPr/>
          <p:nvPr/>
        </p:nvSpPr>
        <p:spPr>
          <a:xfrm>
            <a:off x="84650" y="6529440"/>
            <a:ext cx="3821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sp>
        <p:nvSpPr>
          <p:cNvPr id="423" name="Google Shape;423;p66"/>
          <p:cNvSpPr txBox="1"/>
          <p:nvPr/>
        </p:nvSpPr>
        <p:spPr>
          <a:xfrm>
            <a:off x="8108590" y="1021697"/>
            <a:ext cx="2476417" cy="353943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Wallet </a:t>
            </a:r>
            <a:r>
              <a:rPr b="0" i="1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(multi-lingual)</a:t>
            </a:r>
            <a:endParaRPr b="0" i="1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66"/>
          <p:cNvCxnSpPr>
            <a:stCxn id="425" idx="3"/>
            <a:endCxn id="426" idx="4"/>
          </p:cNvCxnSpPr>
          <p:nvPr/>
        </p:nvCxnSpPr>
        <p:spPr>
          <a:xfrm rot="5400000">
            <a:off x="2542918" y="2055453"/>
            <a:ext cx="1039200" cy="1037700"/>
          </a:xfrm>
          <a:prstGeom prst="curvedConnector2">
            <a:avLst/>
          </a:prstGeom>
          <a:noFill/>
          <a:ln cap="flat" cmpd="sng" w="22225">
            <a:solidFill>
              <a:srgbClr val="008DC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27" name="Google Shape;427;p66"/>
          <p:cNvSpPr/>
          <p:nvPr/>
        </p:nvSpPr>
        <p:spPr>
          <a:xfrm>
            <a:off x="1263864" y="4747429"/>
            <a:ext cx="5273841" cy="1283869"/>
          </a:xfrm>
          <a:prstGeom prst="cube">
            <a:avLst>
              <a:gd fmla="val 44357" name="adj"/>
            </a:avLst>
          </a:prstGeom>
          <a:solidFill>
            <a:srgbClr val="00B0F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66"/>
          <p:cNvCxnSpPr>
            <a:stCxn id="425" idx="2"/>
            <a:endCxn id="426" idx="3"/>
          </p:cNvCxnSpPr>
          <p:nvPr/>
        </p:nvCxnSpPr>
        <p:spPr>
          <a:xfrm flipH="1">
            <a:off x="2256151" y="1714106"/>
            <a:ext cx="1171200" cy="1260900"/>
          </a:xfrm>
          <a:prstGeom prst="curvedConnector2">
            <a:avLst/>
          </a:prstGeom>
          <a:noFill/>
          <a:ln cap="flat" cmpd="sng" w="22225">
            <a:solidFill>
              <a:srgbClr val="008DC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9" name="Google Shape;429;p66"/>
          <p:cNvCxnSpPr/>
          <p:nvPr/>
        </p:nvCxnSpPr>
        <p:spPr>
          <a:xfrm>
            <a:off x="4325025" y="2052272"/>
            <a:ext cx="1226700" cy="1071300"/>
          </a:xfrm>
          <a:prstGeom prst="curvedConnector3">
            <a:avLst>
              <a:gd fmla="val 0" name="adj1"/>
            </a:avLst>
          </a:prstGeom>
          <a:noFill/>
          <a:ln cap="flat" cmpd="sng" w="22225">
            <a:solidFill>
              <a:srgbClr val="008DC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66"/>
          <p:cNvSpPr/>
          <p:nvPr/>
        </p:nvSpPr>
        <p:spPr>
          <a:xfrm>
            <a:off x="1263864" y="3609011"/>
            <a:ext cx="5273842" cy="813133"/>
          </a:xfrm>
          <a:prstGeom prst="cube">
            <a:avLst>
              <a:gd fmla="val 63950" name="adj"/>
            </a:avLst>
          </a:prstGeom>
          <a:solidFill>
            <a:srgbClr val="9F3CF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Financial Institution (s)</a:t>
            </a:r>
            <a:endParaRPr/>
          </a:p>
        </p:txBody>
      </p:sp>
      <p:sp>
        <p:nvSpPr>
          <p:cNvPr id="426" name="Google Shape;426;p66"/>
          <p:cNvSpPr/>
          <p:nvPr/>
        </p:nvSpPr>
        <p:spPr>
          <a:xfrm rot="8208197">
            <a:off x="1787125" y="2992689"/>
            <a:ext cx="874946" cy="801452"/>
          </a:xfrm>
          <a:prstGeom prst="teardrop">
            <a:avLst>
              <a:gd fmla="val 103435" name="adj"/>
            </a:avLst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ggy Bank outline" id="431" name="Google Shape;431;p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59517" y="3066259"/>
            <a:ext cx="775256" cy="71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6"/>
          <p:cNvSpPr txBox="1"/>
          <p:nvPr/>
        </p:nvSpPr>
        <p:spPr>
          <a:xfrm>
            <a:off x="1101748" y="1784137"/>
            <a:ext cx="1655308" cy="477054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Robert Downey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Proof: UK DL</a:t>
            </a:r>
            <a:endParaRPr/>
          </a:p>
        </p:txBody>
      </p:sp>
      <p:sp>
        <p:nvSpPr>
          <p:cNvPr id="433" name="Google Shape;433;p66"/>
          <p:cNvSpPr/>
          <p:nvPr/>
        </p:nvSpPr>
        <p:spPr>
          <a:xfrm rot="8208197">
            <a:off x="3040851" y="3690867"/>
            <a:ext cx="223082" cy="202698"/>
          </a:xfrm>
          <a:prstGeom prst="teardrop">
            <a:avLst>
              <a:gd fmla="val 103435" name="adj"/>
            </a:avLst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6"/>
          <p:cNvSpPr/>
          <p:nvPr/>
        </p:nvSpPr>
        <p:spPr>
          <a:xfrm rot="8208197">
            <a:off x="3327637" y="3561999"/>
            <a:ext cx="223082" cy="202698"/>
          </a:xfrm>
          <a:prstGeom prst="teardrop">
            <a:avLst>
              <a:gd fmla="val 103435" name="adj"/>
            </a:avLst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6"/>
          <p:cNvSpPr/>
          <p:nvPr/>
        </p:nvSpPr>
        <p:spPr>
          <a:xfrm>
            <a:off x="3427351" y="1232430"/>
            <a:ext cx="1051691" cy="963353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008DC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&#10;&#10;Description automatically generated" id="435" name="Google Shape;435;p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3954" y="5397174"/>
            <a:ext cx="673504" cy="5990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" name="Google Shape;436;p66"/>
          <p:cNvGrpSpPr/>
          <p:nvPr/>
        </p:nvGrpSpPr>
        <p:grpSpPr>
          <a:xfrm>
            <a:off x="871066" y="1801843"/>
            <a:ext cx="153785" cy="148428"/>
            <a:chOff x="1218077" y="4215648"/>
            <a:chExt cx="868324" cy="868324"/>
          </a:xfrm>
        </p:grpSpPr>
        <p:pic>
          <p:nvPicPr>
            <p:cNvPr id="437" name="Google Shape;437;p6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18076" y="4315647"/>
              <a:ext cx="668326" cy="668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66"/>
            <p:cNvSpPr/>
            <p:nvPr/>
          </p:nvSpPr>
          <p:spPr>
            <a:xfrm>
              <a:off x="1218077" y="4215648"/>
              <a:ext cx="868324" cy="868324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66"/>
          <p:cNvGrpSpPr/>
          <p:nvPr/>
        </p:nvGrpSpPr>
        <p:grpSpPr>
          <a:xfrm>
            <a:off x="871065" y="2035177"/>
            <a:ext cx="153785" cy="148428"/>
            <a:chOff x="1218077" y="4215648"/>
            <a:chExt cx="868324" cy="868324"/>
          </a:xfrm>
        </p:grpSpPr>
        <p:pic>
          <p:nvPicPr>
            <p:cNvPr id="440" name="Google Shape;440;p6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18076" y="4315647"/>
              <a:ext cx="668326" cy="668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66"/>
            <p:cNvSpPr/>
            <p:nvPr/>
          </p:nvSpPr>
          <p:spPr>
            <a:xfrm>
              <a:off x="1218077" y="4215648"/>
              <a:ext cx="868324" cy="868324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66"/>
          <p:cNvSpPr txBox="1"/>
          <p:nvPr/>
        </p:nvSpPr>
        <p:spPr>
          <a:xfrm>
            <a:off x="2256150" y="5297252"/>
            <a:ext cx="348794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Interoperable, Decentralized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Identity Infrastructure</a:t>
            </a:r>
            <a:endParaRPr/>
          </a:p>
        </p:txBody>
      </p:sp>
      <p:pic>
        <p:nvPicPr>
          <p:cNvPr descr="Wallet user line outline icon Royalty Free Vector Image" id="443" name="Google Shape;443;p66"/>
          <p:cNvPicPr preferRelativeResize="0"/>
          <p:nvPr/>
        </p:nvPicPr>
        <p:blipFill rotWithShape="1">
          <a:blip r:embed="rId11">
            <a:alphaModFix/>
          </a:blip>
          <a:srcRect b="29348" l="23965" r="23888" t="21918"/>
          <a:stretch/>
        </p:blipFill>
        <p:spPr>
          <a:xfrm>
            <a:off x="3659957" y="1420223"/>
            <a:ext cx="595649" cy="55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63675" y="1589618"/>
            <a:ext cx="243511" cy="23644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6"/>
          <p:cNvSpPr/>
          <p:nvPr/>
        </p:nvSpPr>
        <p:spPr>
          <a:xfrm>
            <a:off x="3320237" y="4901326"/>
            <a:ext cx="935369" cy="3389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endParaRPr/>
          </a:p>
        </p:txBody>
      </p:sp>
      <p:sp>
        <p:nvSpPr>
          <p:cNvPr id="446" name="Google Shape;446;p66"/>
          <p:cNvSpPr/>
          <p:nvPr/>
        </p:nvSpPr>
        <p:spPr>
          <a:xfrm>
            <a:off x="3662496" y="4435048"/>
            <a:ext cx="247155" cy="48232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6"/>
          <p:cNvSpPr/>
          <p:nvPr/>
        </p:nvSpPr>
        <p:spPr>
          <a:xfrm>
            <a:off x="2625060" y="2460374"/>
            <a:ext cx="1053149" cy="47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Statements</a:t>
            </a:r>
            <a:endParaRPr/>
          </a:p>
        </p:txBody>
      </p:sp>
      <p:sp>
        <p:nvSpPr>
          <p:cNvPr id="448" name="Google Shape;448;p66"/>
          <p:cNvSpPr/>
          <p:nvPr/>
        </p:nvSpPr>
        <p:spPr>
          <a:xfrm rot="8208197">
            <a:off x="4526303" y="3718872"/>
            <a:ext cx="223082" cy="202698"/>
          </a:xfrm>
          <a:prstGeom prst="teardrop">
            <a:avLst>
              <a:gd fmla="val 103435" name="adj"/>
            </a:avLst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6"/>
          <p:cNvSpPr/>
          <p:nvPr/>
        </p:nvSpPr>
        <p:spPr>
          <a:xfrm rot="8208197">
            <a:off x="4813089" y="3590004"/>
            <a:ext cx="223082" cy="202698"/>
          </a:xfrm>
          <a:prstGeom prst="teardrop">
            <a:avLst>
              <a:gd fmla="val 103435" name="adj"/>
            </a:avLst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66"/>
          <p:cNvCxnSpPr>
            <a:stCxn id="425" idx="6"/>
            <a:endCxn id="451" idx="3"/>
          </p:cNvCxnSpPr>
          <p:nvPr/>
        </p:nvCxnSpPr>
        <p:spPr>
          <a:xfrm>
            <a:off x="4479042" y="1714106"/>
            <a:ext cx="1378500" cy="1285500"/>
          </a:xfrm>
          <a:prstGeom prst="curvedConnector2">
            <a:avLst/>
          </a:prstGeom>
          <a:noFill/>
          <a:ln cap="sq" cmpd="sng" w="22225">
            <a:solidFill>
              <a:srgbClr val="008DC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52" name="Google Shape;452;p66"/>
          <p:cNvSpPr/>
          <p:nvPr/>
        </p:nvSpPr>
        <p:spPr>
          <a:xfrm>
            <a:off x="4178146" y="2462274"/>
            <a:ext cx="1420947" cy="47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Eligibility Proof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Ownership Proof</a:t>
            </a:r>
            <a:endParaRPr/>
          </a:p>
        </p:txBody>
      </p:sp>
      <p:sp>
        <p:nvSpPr>
          <p:cNvPr id="453" name="Google Shape;453;p66"/>
          <p:cNvSpPr/>
          <p:nvPr/>
        </p:nvSpPr>
        <p:spPr>
          <a:xfrm>
            <a:off x="4955602" y="1784137"/>
            <a:ext cx="1141499" cy="477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 Documents</a:t>
            </a:r>
            <a:endParaRPr/>
          </a:p>
        </p:txBody>
      </p:sp>
      <p:sp>
        <p:nvSpPr>
          <p:cNvPr id="454" name="Google Shape;454;p66"/>
          <p:cNvSpPr/>
          <p:nvPr/>
        </p:nvSpPr>
        <p:spPr>
          <a:xfrm rot="8208197">
            <a:off x="3781055" y="3310233"/>
            <a:ext cx="479409" cy="471749"/>
          </a:xfrm>
          <a:prstGeom prst="teardrop">
            <a:avLst>
              <a:gd fmla="val 103435" name="adj"/>
            </a:avLst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6"/>
          <p:cNvSpPr/>
          <p:nvPr/>
        </p:nvSpPr>
        <p:spPr>
          <a:xfrm rot="8208197">
            <a:off x="5388463" y="3017302"/>
            <a:ext cx="874946" cy="801452"/>
          </a:xfrm>
          <a:prstGeom prst="teardrop">
            <a:avLst>
              <a:gd fmla="val 103435" name="adj"/>
            </a:avLst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brella outline" id="455" name="Google Shape;455;p6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485928" y="3114931"/>
            <a:ext cx="631579" cy="631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66"/>
          <p:cNvGrpSpPr/>
          <p:nvPr/>
        </p:nvGrpSpPr>
        <p:grpSpPr>
          <a:xfrm>
            <a:off x="3975332" y="2473847"/>
            <a:ext cx="153785" cy="148428"/>
            <a:chOff x="1218077" y="4215648"/>
            <a:chExt cx="868324" cy="868324"/>
          </a:xfrm>
        </p:grpSpPr>
        <p:pic>
          <p:nvPicPr>
            <p:cNvPr id="457" name="Google Shape;457;p6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18076" y="4315647"/>
              <a:ext cx="668326" cy="668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66"/>
            <p:cNvSpPr/>
            <p:nvPr/>
          </p:nvSpPr>
          <p:spPr>
            <a:xfrm>
              <a:off x="1218077" y="4215648"/>
              <a:ext cx="868324" cy="868324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66"/>
          <p:cNvGrpSpPr/>
          <p:nvPr/>
        </p:nvGrpSpPr>
        <p:grpSpPr>
          <a:xfrm>
            <a:off x="3975331" y="2707181"/>
            <a:ext cx="153785" cy="148428"/>
            <a:chOff x="1218077" y="4215648"/>
            <a:chExt cx="868324" cy="868324"/>
          </a:xfrm>
        </p:grpSpPr>
        <p:pic>
          <p:nvPicPr>
            <p:cNvPr id="460" name="Google Shape;460;p6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18076" y="4315647"/>
              <a:ext cx="668326" cy="668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" name="Google Shape;461;p66"/>
            <p:cNvSpPr/>
            <p:nvPr/>
          </p:nvSpPr>
          <p:spPr>
            <a:xfrm>
              <a:off x="1218077" y="4215648"/>
              <a:ext cx="868324" cy="868324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7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67"/>
          <p:cNvCxnSpPr>
            <a:stCxn id="468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0" name="Google Shape;470;p67"/>
          <p:cNvSpPr/>
          <p:nvPr/>
        </p:nvSpPr>
        <p:spPr>
          <a:xfrm>
            <a:off x="84650" y="6529440"/>
            <a:ext cx="3821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pic>
        <p:nvPicPr>
          <p:cNvPr descr="A picture containing text, clipart&#10;&#10;Description automatically generated" id="471" name="Google Shape;47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drawing of a house&#10;&#10;Description automatically generated with low confidence" id="472" name="Google Shape;47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39" y="0"/>
            <a:ext cx="12192000" cy="56277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67"/>
          <p:cNvGrpSpPr/>
          <p:nvPr/>
        </p:nvGrpSpPr>
        <p:grpSpPr>
          <a:xfrm>
            <a:off x="840413" y="1171298"/>
            <a:ext cx="6656881" cy="3879358"/>
            <a:chOff x="0" y="8874"/>
            <a:chExt cx="6656881" cy="3879358"/>
          </a:xfrm>
        </p:grpSpPr>
        <p:sp>
          <p:nvSpPr>
            <p:cNvPr id="474" name="Google Shape;474;p67"/>
            <p:cNvSpPr/>
            <p:nvPr/>
          </p:nvSpPr>
          <p:spPr>
            <a:xfrm>
              <a:off x="0" y="8874"/>
              <a:ext cx="6656881" cy="6177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9F37FD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7"/>
            <p:cNvSpPr txBox="1"/>
            <p:nvPr/>
          </p:nvSpPr>
          <p:spPr>
            <a:xfrm>
              <a:off x="30157" y="39031"/>
              <a:ext cx="6596567" cy="557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Innovate UK Smart Grant Winner</a:t>
              </a:r>
              <a:endParaRPr/>
            </a:p>
          </p:txBody>
        </p:sp>
        <p:sp>
          <p:nvSpPr>
            <p:cNvPr id="476" name="Google Shape;476;p67"/>
            <p:cNvSpPr/>
            <p:nvPr/>
          </p:nvSpPr>
          <p:spPr>
            <a:xfrm>
              <a:off x="0" y="661194"/>
              <a:ext cx="6656881" cy="6177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9F37FD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7"/>
            <p:cNvSpPr txBox="1"/>
            <p:nvPr/>
          </p:nvSpPr>
          <p:spPr>
            <a:xfrm>
              <a:off x="30157" y="691351"/>
              <a:ext cx="6596567" cy="557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MassChallenge Fintech Cohort 2023</a:t>
              </a:r>
              <a:endParaRPr/>
            </a:p>
          </p:txBody>
        </p:sp>
        <p:sp>
          <p:nvSpPr>
            <p:cNvPr id="478" name="Google Shape;478;p67"/>
            <p:cNvSpPr/>
            <p:nvPr/>
          </p:nvSpPr>
          <p:spPr>
            <a:xfrm>
              <a:off x="0" y="1313514"/>
              <a:ext cx="6656881" cy="6177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9F37FD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7"/>
            <p:cNvSpPr txBox="1"/>
            <p:nvPr/>
          </p:nvSpPr>
          <p:spPr>
            <a:xfrm>
              <a:off x="30157" y="1343671"/>
              <a:ext cx="6596567" cy="557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Awarded Blockchain Innovation of the Year 2022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7"/>
            <p:cNvSpPr/>
            <p:nvPr/>
          </p:nvSpPr>
          <p:spPr>
            <a:xfrm>
              <a:off x="0" y="1965834"/>
              <a:ext cx="6656881" cy="6177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9F37FD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7"/>
            <p:cNvSpPr txBox="1"/>
            <p:nvPr/>
          </p:nvSpPr>
          <p:spPr>
            <a:xfrm>
              <a:off x="30157" y="1995991"/>
              <a:ext cx="6596567" cy="557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NASSCOM’s DeepTech Club Member</a:t>
              </a:r>
              <a:endParaRPr/>
            </a:p>
          </p:txBody>
        </p:sp>
        <p:sp>
          <p:nvSpPr>
            <p:cNvPr id="482" name="Google Shape;482;p67"/>
            <p:cNvSpPr/>
            <p:nvPr/>
          </p:nvSpPr>
          <p:spPr>
            <a:xfrm>
              <a:off x="0" y="2618153"/>
              <a:ext cx="6656881" cy="6177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9F37FD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7"/>
            <p:cNvSpPr txBox="1"/>
            <p:nvPr/>
          </p:nvSpPr>
          <p:spPr>
            <a:xfrm>
              <a:off x="30157" y="2648310"/>
              <a:ext cx="6596567" cy="557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Mayor of London’s International Business Program</a:t>
              </a:r>
              <a:endParaRPr/>
            </a:p>
          </p:txBody>
        </p:sp>
        <p:sp>
          <p:nvSpPr>
            <p:cNvPr id="484" name="Google Shape;484;p67"/>
            <p:cNvSpPr/>
            <p:nvPr/>
          </p:nvSpPr>
          <p:spPr>
            <a:xfrm>
              <a:off x="0" y="3270473"/>
              <a:ext cx="6656881" cy="6177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9F37FD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7"/>
            <p:cNvSpPr txBox="1"/>
            <p:nvPr/>
          </p:nvSpPr>
          <p:spPr>
            <a:xfrm>
              <a:off x="30157" y="3300630"/>
              <a:ext cx="6596567" cy="557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25+ Strategic Partnerships 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nnovate UK logo - StaffordshireUniversity" id="486" name="Google Shape;486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0132" y="1047177"/>
            <a:ext cx="2586458" cy="832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87" name="Google Shape;487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43179" y="2005491"/>
            <a:ext cx="1480774" cy="123081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7"/>
          <p:cNvSpPr/>
          <p:nvPr/>
        </p:nvSpPr>
        <p:spPr>
          <a:xfrm>
            <a:off x="5549701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TC" id="489" name="Google Shape;489;p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23040" y="3400659"/>
            <a:ext cx="2121051" cy="753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st jobs at London &amp; Partners | Escape the City" id="490" name="Google Shape;490;p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39534" y="4380038"/>
            <a:ext cx="1813504" cy="58828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7"/>
          <p:cNvSpPr/>
          <p:nvPr/>
        </p:nvSpPr>
        <p:spPr>
          <a:xfrm>
            <a:off x="119427" y="5550583"/>
            <a:ext cx="11972646" cy="728398"/>
          </a:xfrm>
          <a:prstGeom prst="rect">
            <a:avLst/>
          </a:prstGeom>
          <a:solidFill>
            <a:srgbClr val="EAEAEA">
              <a:alpha val="4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67"/>
          <p:cNvSpPr txBox="1"/>
          <p:nvPr/>
        </p:nvSpPr>
        <p:spPr>
          <a:xfrm>
            <a:off x="68339" y="5649106"/>
            <a:ext cx="1481069" cy="559467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Marquee Partners</a:t>
            </a:r>
            <a:endParaRPr/>
          </a:p>
        </p:txBody>
      </p:sp>
      <p:pic>
        <p:nvPicPr>
          <p:cNvPr descr="Logo, company name&#10;&#10;Description automatically generated" id="493" name="Google Shape;493;p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91370" y="5665324"/>
            <a:ext cx="1192884" cy="469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94" name="Google Shape;494;p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80765" y="5718327"/>
            <a:ext cx="1481159" cy="406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Tree Logo - LogoDix" id="495" name="Google Shape;495;p6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76320" y="5432340"/>
            <a:ext cx="2260711" cy="6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dera Help" id="496" name="Google Shape;496;p6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413158" y="5689895"/>
            <a:ext cx="1570414" cy="458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phasis — SSP Limited" id="497" name="Google Shape;497;p6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79338" y="5336665"/>
            <a:ext cx="2193237" cy="1184348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/>
        </p:nvSpPr>
        <p:spPr>
          <a:xfrm>
            <a:off x="431999" y="360000"/>
            <a:ext cx="7754449" cy="93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GB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Globally Recognized and Trusted </a:t>
            </a:r>
            <a:endParaRPr/>
          </a:p>
        </p:txBody>
      </p:sp>
      <p:pic>
        <p:nvPicPr>
          <p:cNvPr id="499" name="Google Shape;499;p6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107276" y="167668"/>
            <a:ext cx="1844091" cy="50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8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68"/>
          <p:cNvCxnSpPr>
            <a:stCxn id="506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8" name="Google Shape;508;p68"/>
          <p:cNvSpPr/>
          <p:nvPr/>
        </p:nvSpPr>
        <p:spPr>
          <a:xfrm>
            <a:off x="84650" y="6529440"/>
            <a:ext cx="3821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pic>
        <p:nvPicPr>
          <p:cNvPr descr="A picture containing text, clipart&#10;&#10;Description automatically generated" id="509" name="Google Shape;50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drawing of a house&#10;&#10;Description automatically generated with low confidence" id="510" name="Google Shape;51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39" y="0"/>
            <a:ext cx="12192000" cy="562774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8"/>
          <p:cNvSpPr txBox="1"/>
          <p:nvPr/>
        </p:nvSpPr>
        <p:spPr>
          <a:xfrm>
            <a:off x="431999" y="360000"/>
            <a:ext cx="7754449" cy="93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GB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Innovating Collaboratively</a:t>
            </a:r>
            <a:endParaRPr/>
          </a:p>
        </p:txBody>
      </p:sp>
      <p:pic>
        <p:nvPicPr>
          <p:cNvPr id="512" name="Google Shape;512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7276" y="167668"/>
            <a:ext cx="1844091" cy="507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p68"/>
          <p:cNvGrpSpPr/>
          <p:nvPr/>
        </p:nvGrpSpPr>
        <p:grpSpPr>
          <a:xfrm>
            <a:off x="4146337" y="1405381"/>
            <a:ext cx="4064000" cy="4064000"/>
            <a:chOff x="2032000" y="677333"/>
            <a:chExt cx="4064000" cy="4064000"/>
          </a:xfrm>
        </p:grpSpPr>
        <p:sp>
          <p:nvSpPr>
            <p:cNvPr id="514" name="Google Shape;514;p68"/>
            <p:cNvSpPr/>
            <p:nvPr/>
          </p:nvSpPr>
          <p:spPr>
            <a:xfrm>
              <a:off x="2032000" y="677333"/>
              <a:ext cx="4064000" cy="40640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8"/>
            <p:cNvSpPr/>
            <p:nvPr/>
          </p:nvSpPr>
          <p:spPr>
            <a:xfrm>
              <a:off x="2178928" y="2300747"/>
              <a:ext cx="2600960" cy="1341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8"/>
            <p:cNvSpPr txBox="1"/>
            <p:nvPr/>
          </p:nvSpPr>
          <p:spPr>
            <a:xfrm>
              <a:off x="2178928" y="2300747"/>
              <a:ext cx="2600960" cy="1341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Arial"/>
                <a:buNone/>
              </a:pPr>
              <a:r>
                <a:t/>
              </a:r>
              <a:endParaRPr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68"/>
          <p:cNvSpPr txBox="1"/>
          <p:nvPr/>
        </p:nvSpPr>
        <p:spPr>
          <a:xfrm>
            <a:off x="4293266" y="5032644"/>
            <a:ext cx="3770142" cy="66163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MENTOR+</a:t>
            </a:r>
            <a:endParaRPr sz="4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435" y="2422140"/>
            <a:ext cx="3309480" cy="275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83698" y="2529354"/>
            <a:ext cx="24193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9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9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69"/>
          <p:cNvCxnSpPr>
            <a:stCxn id="526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69"/>
          <p:cNvSpPr/>
          <p:nvPr/>
        </p:nvSpPr>
        <p:spPr>
          <a:xfrm>
            <a:off x="84650" y="6529440"/>
            <a:ext cx="3821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pic>
        <p:nvPicPr>
          <p:cNvPr descr="A picture containing text, clipart&#10;&#10;Description automatically generated" id="529" name="Google Shape;52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drawing of a house&#10;&#10;Description automatically generated with low confidence" id="530" name="Google Shape;53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562774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9"/>
          <p:cNvSpPr txBox="1"/>
          <p:nvPr/>
        </p:nvSpPr>
        <p:spPr>
          <a:xfrm>
            <a:off x="431999" y="360000"/>
            <a:ext cx="7754449" cy="93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GB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Innovate UK?</a:t>
            </a:r>
            <a:endParaRPr/>
          </a:p>
        </p:txBody>
      </p:sp>
      <p:pic>
        <p:nvPicPr>
          <p:cNvPr id="532" name="Google Shape;532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7276" y="167668"/>
            <a:ext cx="1844091" cy="507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69"/>
          <p:cNvGrpSpPr/>
          <p:nvPr/>
        </p:nvGrpSpPr>
        <p:grpSpPr>
          <a:xfrm>
            <a:off x="1585481" y="1688322"/>
            <a:ext cx="9021037" cy="3664796"/>
            <a:chOff x="0" y="981473"/>
            <a:chExt cx="9021037" cy="3664796"/>
          </a:xfrm>
        </p:grpSpPr>
        <p:sp>
          <p:nvSpPr>
            <p:cNvPr id="534" name="Google Shape;534;p69"/>
            <p:cNvSpPr/>
            <p:nvPr/>
          </p:nvSpPr>
          <p:spPr>
            <a:xfrm>
              <a:off x="0" y="981473"/>
              <a:ext cx="2819074" cy="1691444"/>
            </a:xfrm>
            <a:prstGeom prst="rect">
              <a:avLst/>
            </a:prstGeom>
            <a:solidFill>
              <a:srgbClr val="9F3CFE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9"/>
            <p:cNvSpPr txBox="1"/>
            <p:nvPr/>
          </p:nvSpPr>
          <p:spPr>
            <a:xfrm>
              <a:off x="0" y="981473"/>
              <a:ext cx="2819074" cy="1691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Funding for Innovation</a:t>
              </a:r>
              <a:endParaRPr/>
            </a:p>
          </p:txBody>
        </p:sp>
        <p:sp>
          <p:nvSpPr>
            <p:cNvPr id="536" name="Google Shape;536;p69"/>
            <p:cNvSpPr/>
            <p:nvPr/>
          </p:nvSpPr>
          <p:spPr>
            <a:xfrm>
              <a:off x="3100981" y="981473"/>
              <a:ext cx="2819074" cy="1691444"/>
            </a:xfrm>
            <a:prstGeom prst="rect">
              <a:avLst/>
            </a:prstGeom>
            <a:solidFill>
              <a:srgbClr val="00B0F0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9"/>
            <p:cNvSpPr txBox="1"/>
            <p:nvPr/>
          </p:nvSpPr>
          <p:spPr>
            <a:xfrm>
              <a:off x="3100981" y="981473"/>
              <a:ext cx="2819074" cy="1691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Accelerated Growth Opportunities</a:t>
              </a:r>
              <a:endParaRPr/>
            </a:p>
          </p:txBody>
        </p:sp>
        <p:sp>
          <p:nvSpPr>
            <p:cNvPr id="538" name="Google Shape;538;p69"/>
            <p:cNvSpPr/>
            <p:nvPr/>
          </p:nvSpPr>
          <p:spPr>
            <a:xfrm>
              <a:off x="6201963" y="981473"/>
              <a:ext cx="2819074" cy="1691444"/>
            </a:xfrm>
            <a:prstGeom prst="rect">
              <a:avLst/>
            </a:prstGeom>
            <a:solidFill>
              <a:srgbClr val="9F3CFE">
                <a:alpha val="49803"/>
              </a:srgbClr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9"/>
            <p:cNvSpPr txBox="1"/>
            <p:nvPr/>
          </p:nvSpPr>
          <p:spPr>
            <a:xfrm>
              <a:off x="6201963" y="981473"/>
              <a:ext cx="2819074" cy="1691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Validation and Credibility</a:t>
              </a:r>
              <a:endParaRPr/>
            </a:p>
          </p:txBody>
        </p:sp>
        <p:sp>
          <p:nvSpPr>
            <p:cNvPr id="540" name="Google Shape;540;p69"/>
            <p:cNvSpPr/>
            <p:nvPr/>
          </p:nvSpPr>
          <p:spPr>
            <a:xfrm>
              <a:off x="0" y="2954825"/>
              <a:ext cx="2819074" cy="1691444"/>
            </a:xfrm>
            <a:prstGeom prst="rect">
              <a:avLst/>
            </a:prstGeom>
            <a:solidFill>
              <a:srgbClr val="00B0F0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9"/>
            <p:cNvSpPr txBox="1"/>
            <p:nvPr/>
          </p:nvSpPr>
          <p:spPr>
            <a:xfrm>
              <a:off x="0" y="2954825"/>
              <a:ext cx="2819074" cy="1691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Networking and Collaboration Opportunities</a:t>
              </a:r>
              <a:endParaRPr/>
            </a:p>
          </p:txBody>
        </p:sp>
        <p:sp>
          <p:nvSpPr>
            <p:cNvPr id="542" name="Google Shape;542;p69"/>
            <p:cNvSpPr/>
            <p:nvPr/>
          </p:nvSpPr>
          <p:spPr>
            <a:xfrm>
              <a:off x="3100981" y="2954825"/>
              <a:ext cx="2819074" cy="1691444"/>
            </a:xfrm>
            <a:prstGeom prst="rect">
              <a:avLst/>
            </a:prstGeom>
            <a:solidFill>
              <a:srgbClr val="9F3CFE">
                <a:alpha val="49803"/>
              </a:srgbClr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9"/>
            <p:cNvSpPr txBox="1"/>
            <p:nvPr/>
          </p:nvSpPr>
          <p:spPr>
            <a:xfrm>
              <a:off x="3100981" y="2954825"/>
              <a:ext cx="2819074" cy="1691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Enhanced Market Competitiveness</a:t>
              </a:r>
              <a:endParaRPr/>
            </a:p>
          </p:txBody>
        </p:sp>
        <p:sp>
          <p:nvSpPr>
            <p:cNvPr id="544" name="Google Shape;544;p69"/>
            <p:cNvSpPr/>
            <p:nvPr/>
          </p:nvSpPr>
          <p:spPr>
            <a:xfrm>
              <a:off x="6201963" y="2954825"/>
              <a:ext cx="2819074" cy="1691444"/>
            </a:xfrm>
            <a:prstGeom prst="rect">
              <a:avLst/>
            </a:prstGeom>
            <a:solidFill>
              <a:srgbClr val="00B0F0">
                <a:alpha val="49803"/>
              </a:srgbClr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9"/>
            <p:cNvSpPr txBox="1"/>
            <p:nvPr/>
          </p:nvSpPr>
          <p:spPr>
            <a:xfrm>
              <a:off x="6201963" y="2954825"/>
              <a:ext cx="2819074" cy="1691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Knowledge and Skills Development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0"/>
          <p:cNvSpPr/>
          <p:nvPr/>
        </p:nvSpPr>
        <p:spPr>
          <a:xfrm>
            <a:off x="0" y="6484471"/>
            <a:ext cx="12192000" cy="373529"/>
          </a:xfrm>
          <a:prstGeom prst="rect">
            <a:avLst/>
          </a:prstGeom>
          <a:solidFill>
            <a:srgbClr val="9F3C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0"/>
          <p:cNvSpPr/>
          <p:nvPr/>
        </p:nvSpPr>
        <p:spPr>
          <a:xfrm>
            <a:off x="11119584" y="6521693"/>
            <a:ext cx="283464" cy="28346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70"/>
          <p:cNvCxnSpPr>
            <a:stCxn id="552" idx="6"/>
          </p:cNvCxnSpPr>
          <p:nvPr/>
        </p:nvCxnSpPr>
        <p:spPr>
          <a:xfrm flipH="1" rot="10800000">
            <a:off x="11403048" y="6662825"/>
            <a:ext cx="7965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4" name="Google Shape;554;p70"/>
          <p:cNvSpPr/>
          <p:nvPr/>
        </p:nvSpPr>
        <p:spPr>
          <a:xfrm>
            <a:off x="84650" y="6529440"/>
            <a:ext cx="3821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 EarthID. All rights reserved.</a:t>
            </a:r>
            <a:endParaRPr/>
          </a:p>
        </p:txBody>
      </p:sp>
      <p:pic>
        <p:nvPicPr>
          <p:cNvPr descr="A picture containing text, clipart&#10;&#10;Description automatically generated" id="555" name="Google Shape;55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4011" y="6516459"/>
            <a:ext cx="1119027" cy="30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drawing of a house&#10;&#10;Description automatically generated with low confidence" id="556" name="Google Shape;55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4575"/>
            <a:ext cx="12192000" cy="5627744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0"/>
          <p:cNvSpPr txBox="1"/>
          <p:nvPr/>
        </p:nvSpPr>
        <p:spPr>
          <a:xfrm>
            <a:off x="431999" y="360000"/>
            <a:ext cx="7754449" cy="93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GB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Purpose of the project?</a:t>
            </a:r>
            <a:endParaRPr/>
          </a:p>
        </p:txBody>
      </p:sp>
      <p:pic>
        <p:nvPicPr>
          <p:cNvPr id="558" name="Google Shape;558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7276" y="167668"/>
            <a:ext cx="1844091" cy="50719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0"/>
          <p:cNvSpPr/>
          <p:nvPr/>
        </p:nvSpPr>
        <p:spPr>
          <a:xfrm>
            <a:off x="4027652" y="1199148"/>
            <a:ext cx="4994677" cy="4459702"/>
          </a:xfrm>
          <a:prstGeom prst="blockArc">
            <a:avLst>
              <a:gd fmla="val 12600000" name="adj1"/>
              <a:gd fmla="val 16200000" name="adj2"/>
              <a:gd fmla="val 4531" name="adj3"/>
            </a:avLst>
          </a:prstGeom>
          <a:solidFill>
            <a:srgbClr val="9F3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70"/>
          <p:cNvSpPr/>
          <p:nvPr/>
        </p:nvSpPr>
        <p:spPr>
          <a:xfrm>
            <a:off x="4027652" y="1199148"/>
            <a:ext cx="4994677" cy="4459702"/>
          </a:xfrm>
          <a:prstGeom prst="blockArc">
            <a:avLst>
              <a:gd fmla="val 9000000" name="adj1"/>
              <a:gd fmla="val 12600000" name="adj2"/>
              <a:gd fmla="val 4531" name="adj3"/>
            </a:avLst>
          </a:prstGeom>
          <a:solidFill>
            <a:srgbClr val="9F3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0"/>
          <p:cNvSpPr/>
          <p:nvPr/>
        </p:nvSpPr>
        <p:spPr>
          <a:xfrm>
            <a:off x="4027652" y="1199148"/>
            <a:ext cx="4994677" cy="4459702"/>
          </a:xfrm>
          <a:prstGeom prst="blockArc">
            <a:avLst>
              <a:gd fmla="val 5400000" name="adj1"/>
              <a:gd fmla="val 9000000" name="adj2"/>
              <a:gd fmla="val 4531" name="adj3"/>
            </a:avLst>
          </a:prstGeom>
          <a:solidFill>
            <a:srgbClr val="9F3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70"/>
          <p:cNvSpPr/>
          <p:nvPr/>
        </p:nvSpPr>
        <p:spPr>
          <a:xfrm>
            <a:off x="4027652" y="1199148"/>
            <a:ext cx="4994677" cy="4459702"/>
          </a:xfrm>
          <a:prstGeom prst="blockArc">
            <a:avLst>
              <a:gd fmla="val 1800000" name="adj1"/>
              <a:gd fmla="val 5400000" name="adj2"/>
              <a:gd fmla="val 4531" name="adj3"/>
            </a:avLst>
          </a:prstGeom>
          <a:solidFill>
            <a:srgbClr val="9F3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0"/>
          <p:cNvSpPr/>
          <p:nvPr/>
        </p:nvSpPr>
        <p:spPr>
          <a:xfrm>
            <a:off x="4027652" y="1199148"/>
            <a:ext cx="4994677" cy="4459702"/>
          </a:xfrm>
          <a:prstGeom prst="blockArc">
            <a:avLst>
              <a:gd fmla="val 19800000" name="adj1"/>
              <a:gd fmla="val 1800000" name="adj2"/>
              <a:gd fmla="val 4531" name="adj3"/>
            </a:avLst>
          </a:prstGeom>
          <a:solidFill>
            <a:srgbClr val="9F3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0"/>
          <p:cNvSpPr/>
          <p:nvPr/>
        </p:nvSpPr>
        <p:spPr>
          <a:xfrm>
            <a:off x="4027652" y="1199148"/>
            <a:ext cx="4994677" cy="4459702"/>
          </a:xfrm>
          <a:prstGeom prst="blockArc">
            <a:avLst>
              <a:gd fmla="val 16200000" name="adj1"/>
              <a:gd fmla="val 19800000" name="adj2"/>
              <a:gd fmla="val 4531" name="adj3"/>
            </a:avLst>
          </a:prstGeom>
          <a:solidFill>
            <a:srgbClr val="9F3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0"/>
          <p:cNvSpPr/>
          <p:nvPr/>
        </p:nvSpPr>
        <p:spPr>
          <a:xfrm>
            <a:off x="5402529" y="2426763"/>
            <a:ext cx="2244924" cy="2004472"/>
          </a:xfrm>
          <a:custGeom>
            <a:rect b="b" l="l" r="r" t="t"/>
            <a:pathLst>
              <a:path extrusionOk="0" h="2191438" w="2191438">
                <a:moveTo>
                  <a:pt x="0" y="1095719"/>
                </a:moveTo>
                <a:cubicBezTo>
                  <a:pt x="0" y="490570"/>
                  <a:pt x="490570" y="0"/>
                  <a:pt x="1095719" y="0"/>
                </a:cubicBezTo>
                <a:cubicBezTo>
                  <a:pt x="1700868" y="0"/>
                  <a:pt x="2191438" y="490570"/>
                  <a:pt x="2191438" y="1095719"/>
                </a:cubicBezTo>
                <a:cubicBezTo>
                  <a:pt x="2191438" y="1700868"/>
                  <a:pt x="1700868" y="2191438"/>
                  <a:pt x="1095719" y="2191438"/>
                </a:cubicBezTo>
                <a:cubicBezTo>
                  <a:pt x="490570" y="2191438"/>
                  <a:pt x="0" y="1700868"/>
                  <a:pt x="0" y="1095719"/>
                </a:cubicBezTo>
                <a:close/>
              </a:path>
            </a:pathLst>
          </a:custGeom>
          <a:solidFill>
            <a:srgbClr val="9F3CF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51400" lIns="351400" spcFirstLastPara="1" rIns="351400" wrap="square" tIns="35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Space Wallet</a:t>
            </a:r>
            <a:endParaRPr/>
          </a:p>
        </p:txBody>
      </p:sp>
      <p:sp>
        <p:nvSpPr>
          <p:cNvPr id="566" name="Google Shape;566;p70"/>
          <p:cNvSpPr/>
          <p:nvPr/>
        </p:nvSpPr>
        <p:spPr>
          <a:xfrm>
            <a:off x="5739267" y="548096"/>
            <a:ext cx="1571447" cy="1403131"/>
          </a:xfrm>
          <a:custGeom>
            <a:rect b="b" l="l" r="r" t="t"/>
            <a:pathLst>
              <a:path extrusionOk="0" h="1534007" w="1534007">
                <a:moveTo>
                  <a:pt x="0" y="767004"/>
                </a:moveTo>
                <a:cubicBezTo>
                  <a:pt x="0" y="343399"/>
                  <a:pt x="343399" y="0"/>
                  <a:pt x="767004" y="0"/>
                </a:cubicBezTo>
                <a:cubicBezTo>
                  <a:pt x="1190609" y="0"/>
                  <a:pt x="1534008" y="343399"/>
                  <a:pt x="1534008" y="767004"/>
                </a:cubicBezTo>
                <a:cubicBezTo>
                  <a:pt x="1534008" y="1190609"/>
                  <a:pt x="1190609" y="1534008"/>
                  <a:pt x="767004" y="1534008"/>
                </a:cubicBezTo>
                <a:cubicBezTo>
                  <a:pt x="343399" y="1534008"/>
                  <a:pt x="0" y="1190609"/>
                  <a:pt x="0" y="767004"/>
                </a:cubicBezTo>
                <a:close/>
              </a:path>
            </a:pathLst>
          </a:custGeom>
          <a:solidFill>
            <a:srgbClr val="00BA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9875" lIns="239875" spcFirstLastPara="1" rIns="239875" wrap="square" tIns="239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0"/>
          <p:cNvSpPr/>
          <p:nvPr/>
        </p:nvSpPr>
        <p:spPr>
          <a:xfrm>
            <a:off x="7853034" y="1637765"/>
            <a:ext cx="1571447" cy="1403131"/>
          </a:xfrm>
          <a:custGeom>
            <a:rect b="b" l="l" r="r" t="t"/>
            <a:pathLst>
              <a:path extrusionOk="0" h="1534007" w="1534007">
                <a:moveTo>
                  <a:pt x="0" y="767004"/>
                </a:moveTo>
                <a:cubicBezTo>
                  <a:pt x="0" y="343399"/>
                  <a:pt x="343399" y="0"/>
                  <a:pt x="767004" y="0"/>
                </a:cubicBezTo>
                <a:cubicBezTo>
                  <a:pt x="1190609" y="0"/>
                  <a:pt x="1534008" y="343399"/>
                  <a:pt x="1534008" y="767004"/>
                </a:cubicBezTo>
                <a:cubicBezTo>
                  <a:pt x="1534008" y="1190609"/>
                  <a:pt x="1190609" y="1534008"/>
                  <a:pt x="767004" y="1534008"/>
                </a:cubicBezTo>
                <a:cubicBezTo>
                  <a:pt x="343399" y="1534008"/>
                  <a:pt x="0" y="1190609"/>
                  <a:pt x="0" y="767004"/>
                </a:cubicBezTo>
                <a:close/>
              </a:path>
            </a:pathLst>
          </a:custGeom>
          <a:solidFill>
            <a:srgbClr val="00BA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3700" lIns="243700" spcFirstLastPara="1" rIns="243700" wrap="square" tIns="243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0"/>
          <p:cNvSpPr/>
          <p:nvPr/>
        </p:nvSpPr>
        <p:spPr>
          <a:xfrm>
            <a:off x="7853034" y="3817104"/>
            <a:ext cx="1571447" cy="1403131"/>
          </a:xfrm>
          <a:custGeom>
            <a:rect b="b" l="l" r="r" t="t"/>
            <a:pathLst>
              <a:path extrusionOk="0" h="1534007" w="1534007">
                <a:moveTo>
                  <a:pt x="0" y="767004"/>
                </a:moveTo>
                <a:cubicBezTo>
                  <a:pt x="0" y="343399"/>
                  <a:pt x="343399" y="0"/>
                  <a:pt x="767004" y="0"/>
                </a:cubicBezTo>
                <a:cubicBezTo>
                  <a:pt x="1190609" y="0"/>
                  <a:pt x="1534008" y="343399"/>
                  <a:pt x="1534008" y="767004"/>
                </a:cubicBezTo>
                <a:cubicBezTo>
                  <a:pt x="1534008" y="1190609"/>
                  <a:pt x="1190609" y="1534008"/>
                  <a:pt x="767004" y="1534008"/>
                </a:cubicBezTo>
                <a:cubicBezTo>
                  <a:pt x="343399" y="1534008"/>
                  <a:pt x="0" y="1190609"/>
                  <a:pt x="0" y="767004"/>
                </a:cubicBezTo>
                <a:close/>
              </a:path>
            </a:pathLst>
          </a:custGeom>
          <a:solidFill>
            <a:srgbClr val="00BA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9875" lIns="239875" spcFirstLastPara="1" rIns="239875" wrap="square" tIns="239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0"/>
          <p:cNvSpPr/>
          <p:nvPr/>
        </p:nvSpPr>
        <p:spPr>
          <a:xfrm>
            <a:off x="5739267" y="4906773"/>
            <a:ext cx="1571447" cy="1403131"/>
          </a:xfrm>
          <a:custGeom>
            <a:rect b="b" l="l" r="r" t="t"/>
            <a:pathLst>
              <a:path extrusionOk="0" h="1534007" w="1534007">
                <a:moveTo>
                  <a:pt x="0" y="767004"/>
                </a:moveTo>
                <a:cubicBezTo>
                  <a:pt x="0" y="343399"/>
                  <a:pt x="343399" y="0"/>
                  <a:pt x="767004" y="0"/>
                </a:cubicBezTo>
                <a:cubicBezTo>
                  <a:pt x="1190609" y="0"/>
                  <a:pt x="1534008" y="343399"/>
                  <a:pt x="1534008" y="767004"/>
                </a:cubicBezTo>
                <a:cubicBezTo>
                  <a:pt x="1534008" y="1190609"/>
                  <a:pt x="1190609" y="1534008"/>
                  <a:pt x="767004" y="1534008"/>
                </a:cubicBezTo>
                <a:cubicBezTo>
                  <a:pt x="343399" y="1534008"/>
                  <a:pt x="0" y="1190609"/>
                  <a:pt x="0" y="767004"/>
                </a:cubicBezTo>
                <a:close/>
              </a:path>
            </a:pathLst>
          </a:custGeom>
          <a:solidFill>
            <a:srgbClr val="00BA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9875" lIns="239875" spcFirstLastPara="1" rIns="239875" wrap="square" tIns="239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0"/>
          <p:cNvSpPr/>
          <p:nvPr/>
        </p:nvSpPr>
        <p:spPr>
          <a:xfrm>
            <a:off x="3625501" y="3817104"/>
            <a:ext cx="1571447" cy="1403131"/>
          </a:xfrm>
          <a:custGeom>
            <a:rect b="b" l="l" r="r" t="t"/>
            <a:pathLst>
              <a:path extrusionOk="0" h="1534007" w="1534007">
                <a:moveTo>
                  <a:pt x="0" y="767004"/>
                </a:moveTo>
                <a:cubicBezTo>
                  <a:pt x="0" y="343399"/>
                  <a:pt x="343399" y="0"/>
                  <a:pt x="767004" y="0"/>
                </a:cubicBezTo>
                <a:cubicBezTo>
                  <a:pt x="1190609" y="0"/>
                  <a:pt x="1534008" y="343399"/>
                  <a:pt x="1534008" y="767004"/>
                </a:cubicBezTo>
                <a:cubicBezTo>
                  <a:pt x="1534008" y="1190609"/>
                  <a:pt x="1190609" y="1534008"/>
                  <a:pt x="767004" y="1534008"/>
                </a:cubicBezTo>
                <a:cubicBezTo>
                  <a:pt x="343399" y="1534008"/>
                  <a:pt x="0" y="1190609"/>
                  <a:pt x="0" y="767004"/>
                </a:cubicBezTo>
                <a:close/>
              </a:path>
            </a:pathLst>
          </a:custGeom>
          <a:solidFill>
            <a:srgbClr val="00BA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9875" lIns="239875" spcFirstLastPara="1" rIns="239875" wrap="square" tIns="239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0"/>
          <p:cNvSpPr/>
          <p:nvPr/>
        </p:nvSpPr>
        <p:spPr>
          <a:xfrm>
            <a:off x="3625501" y="1637765"/>
            <a:ext cx="1571447" cy="1403131"/>
          </a:xfrm>
          <a:custGeom>
            <a:rect b="b" l="l" r="r" t="t"/>
            <a:pathLst>
              <a:path extrusionOk="0" h="1534007" w="1534007">
                <a:moveTo>
                  <a:pt x="0" y="767004"/>
                </a:moveTo>
                <a:cubicBezTo>
                  <a:pt x="0" y="343399"/>
                  <a:pt x="343399" y="0"/>
                  <a:pt x="767004" y="0"/>
                </a:cubicBezTo>
                <a:cubicBezTo>
                  <a:pt x="1190609" y="0"/>
                  <a:pt x="1534008" y="343399"/>
                  <a:pt x="1534008" y="767004"/>
                </a:cubicBezTo>
                <a:cubicBezTo>
                  <a:pt x="1534008" y="1190609"/>
                  <a:pt x="1190609" y="1534008"/>
                  <a:pt x="767004" y="1534008"/>
                </a:cubicBezTo>
                <a:cubicBezTo>
                  <a:pt x="343399" y="1534008"/>
                  <a:pt x="0" y="1190609"/>
                  <a:pt x="0" y="767004"/>
                </a:cubicBezTo>
                <a:close/>
              </a:path>
            </a:pathLst>
          </a:custGeom>
          <a:solidFill>
            <a:srgbClr val="00BA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9875" lIns="239875" spcFirstLastPara="1" rIns="239875" wrap="square" tIns="239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0"/>
          <p:cNvSpPr txBox="1"/>
          <p:nvPr/>
        </p:nvSpPr>
        <p:spPr>
          <a:xfrm>
            <a:off x="5874048" y="726511"/>
            <a:ext cx="1301883" cy="10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Device Agnostic</a:t>
            </a:r>
            <a:r>
              <a:rPr b="0" i="0" lang="en-GB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Web3 Wallet</a:t>
            </a:r>
            <a:endParaRPr/>
          </a:p>
        </p:txBody>
      </p:sp>
      <p:sp>
        <p:nvSpPr>
          <p:cNvPr id="573" name="Google Shape;573;p70"/>
          <p:cNvSpPr txBox="1"/>
          <p:nvPr/>
        </p:nvSpPr>
        <p:spPr>
          <a:xfrm>
            <a:off x="8013722" y="3934519"/>
            <a:ext cx="1214188" cy="11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Ownership and Control</a:t>
            </a:r>
            <a:endParaRPr/>
          </a:p>
        </p:txBody>
      </p:sp>
      <p:sp>
        <p:nvSpPr>
          <p:cNvPr id="574" name="Google Shape;574;p70"/>
          <p:cNvSpPr txBox="1"/>
          <p:nvPr/>
        </p:nvSpPr>
        <p:spPr>
          <a:xfrm>
            <a:off x="5917895" y="5174267"/>
            <a:ext cx="1214188" cy="886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 Digital Divide</a:t>
            </a:r>
            <a:endParaRPr/>
          </a:p>
        </p:txBody>
      </p:sp>
      <p:sp>
        <p:nvSpPr>
          <p:cNvPr id="575" name="Google Shape;575;p70"/>
          <p:cNvSpPr txBox="1"/>
          <p:nvPr/>
        </p:nvSpPr>
        <p:spPr>
          <a:xfrm>
            <a:off x="8031663" y="1755179"/>
            <a:ext cx="1214188" cy="11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Prevent Identity Thefts and Fraud</a:t>
            </a:r>
            <a:endParaRPr/>
          </a:p>
        </p:txBody>
      </p:sp>
      <p:sp>
        <p:nvSpPr>
          <p:cNvPr id="576" name="Google Shape;576;p70"/>
          <p:cNvSpPr txBox="1"/>
          <p:nvPr/>
        </p:nvSpPr>
        <p:spPr>
          <a:xfrm>
            <a:off x="3802052" y="4086501"/>
            <a:ext cx="1218344" cy="886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Interoperability and Portability</a:t>
            </a:r>
            <a:endParaRPr/>
          </a:p>
        </p:txBody>
      </p:sp>
      <p:sp>
        <p:nvSpPr>
          <p:cNvPr id="577" name="Google Shape;577;p70"/>
          <p:cNvSpPr txBox="1"/>
          <p:nvPr/>
        </p:nvSpPr>
        <p:spPr>
          <a:xfrm>
            <a:off x="3667177" y="1727992"/>
            <a:ext cx="1488094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Trust and Competitive Edge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Content Layouts">
  <a:themeElements>
    <a:clrScheme name="04 Digital Colors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FFFF00"/>
      </a:accent1>
      <a:accent2>
        <a:srgbClr val="FFD42E"/>
      </a:accent2>
      <a:accent3>
        <a:srgbClr val="FFB600"/>
      </a:accent3>
      <a:accent4>
        <a:srgbClr val="BEBEBE"/>
      </a:accent4>
      <a:accent5>
        <a:srgbClr val="969696"/>
      </a:accent5>
      <a:accent6>
        <a:srgbClr val="5A5A5A"/>
      </a:accent6>
      <a:hlink>
        <a:srgbClr val="FFD42E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_Content Layouts">
  <a:themeElements>
    <a:clrScheme name="04 Digital Colors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FFFF00"/>
      </a:accent1>
      <a:accent2>
        <a:srgbClr val="FFD42E"/>
      </a:accent2>
      <a:accent3>
        <a:srgbClr val="FFB600"/>
      </a:accent3>
      <a:accent4>
        <a:srgbClr val="BEBEBE"/>
      </a:accent4>
      <a:accent5>
        <a:srgbClr val="969696"/>
      </a:accent5>
      <a:accent6>
        <a:srgbClr val="5A5A5A"/>
      </a:accent6>
      <a:hlink>
        <a:srgbClr val="FFD42E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4_Content Layouts">
  <a:themeElements>
    <a:clrScheme name="04 Digital Colors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FFFF00"/>
      </a:accent1>
      <a:accent2>
        <a:srgbClr val="FFD42E"/>
      </a:accent2>
      <a:accent3>
        <a:srgbClr val="FFB600"/>
      </a:accent3>
      <a:accent4>
        <a:srgbClr val="BEBEBE"/>
      </a:accent4>
      <a:accent5>
        <a:srgbClr val="969696"/>
      </a:accent5>
      <a:accent6>
        <a:srgbClr val="5A5A5A"/>
      </a:accent6>
      <a:hlink>
        <a:srgbClr val="FFD42E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5_Content Layouts">
  <a:themeElements>
    <a:clrScheme name="04 Digital Colors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FFFF00"/>
      </a:accent1>
      <a:accent2>
        <a:srgbClr val="FFD42E"/>
      </a:accent2>
      <a:accent3>
        <a:srgbClr val="FFB600"/>
      </a:accent3>
      <a:accent4>
        <a:srgbClr val="BEBEBE"/>
      </a:accent4>
      <a:accent5>
        <a:srgbClr val="969696"/>
      </a:accent5>
      <a:accent6>
        <a:srgbClr val="5A5A5A"/>
      </a:accent6>
      <a:hlink>
        <a:srgbClr val="FFD42E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0_Content Layouts">
  <a:themeElements>
    <a:clrScheme name="04 Digital Colors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FFFF00"/>
      </a:accent1>
      <a:accent2>
        <a:srgbClr val="FFD42E"/>
      </a:accent2>
      <a:accent3>
        <a:srgbClr val="FFB600"/>
      </a:accent3>
      <a:accent4>
        <a:srgbClr val="BEBEBE"/>
      </a:accent4>
      <a:accent5>
        <a:srgbClr val="969696"/>
      </a:accent5>
      <a:accent6>
        <a:srgbClr val="5A5A5A"/>
      </a:accent6>
      <a:hlink>
        <a:srgbClr val="FFD42E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8_Content Layouts">
  <a:themeElements>
    <a:clrScheme name="04 Digital Colors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FFFF00"/>
      </a:accent1>
      <a:accent2>
        <a:srgbClr val="FFD42E"/>
      </a:accent2>
      <a:accent3>
        <a:srgbClr val="FFB600"/>
      </a:accent3>
      <a:accent4>
        <a:srgbClr val="BEBEBE"/>
      </a:accent4>
      <a:accent5>
        <a:srgbClr val="969696"/>
      </a:accent5>
      <a:accent6>
        <a:srgbClr val="5A5A5A"/>
      </a:accent6>
      <a:hlink>
        <a:srgbClr val="FFD42E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