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t>LegalTech startups aim to address the inefficiencies, high costs, and accessibility issues present in the legal industry. By leveraging technology, these startups seek to streamline legal processes, making legal services more efficient, affordable, and accessible to a broader audience.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Investment Ask and Use of Funds</a:t>
            </a:r>
          </a:p>
        </p:txBody>
      </p:sp>
      <p:sp>
        <p:nvSpPr>
          <p:cNvPr id="3" name="Content Placeholder 2"/>
          <p:cNvSpPr>
            <a:spLocks noGrp="1"/>
          </p:cNvSpPr>
          <p:nvPr>
            <p:ph idx="1"/>
          </p:nvPr>
        </p:nvSpPr>
        <p:spPr/>
        <p:txBody>
          <a:bodyPr/>
          <a:lstStyle/>
          <a:p>
            <a:r>
              <a:t>LegalTech startups seeking investment need to clearly articulate the amount of funding required and how it will be used to achieve business objectives. This includes product development, market expansion, team building, and operational expenses. A detailed use of funds demonstrates to investors the startup's roadmap to growth and profitability.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Solution</a:t>
            </a:r>
          </a:p>
        </p:txBody>
      </p:sp>
      <p:sp>
        <p:nvSpPr>
          <p:cNvPr id="3" name="Content Placeholder 2"/>
          <p:cNvSpPr>
            <a:spLocks noGrp="1"/>
          </p:cNvSpPr>
          <p:nvPr>
            <p:ph idx="1"/>
          </p:nvPr>
        </p:nvSpPr>
        <p:spPr/>
        <p:txBody>
          <a:bodyPr/>
          <a:lstStyle/>
          <a:p>
            <a:r>
              <a:t>The solution involves developing innovative platforms and tools that automate legal documentation, offer online legal services, enhance case management, and utilize AI for legal research. This approach not only reduces the time and cost associated with legal services but also improves accuracy and client satisfaction.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Market Opportunity</a:t>
            </a:r>
          </a:p>
        </p:txBody>
      </p:sp>
      <p:sp>
        <p:nvSpPr>
          <p:cNvPr id="3" name="Content Placeholder 2"/>
          <p:cNvSpPr>
            <a:spLocks noGrp="1"/>
          </p:cNvSpPr>
          <p:nvPr>
            <p:ph idx="1"/>
          </p:nvPr>
        </p:nvSpPr>
        <p:spPr/>
        <p:txBody>
          <a:bodyPr/>
          <a:lstStyle/>
          <a:p>
            <a:r>
              <a:t>The legal technology market is witnessing significant growth, driven by the increasing demand for efficient legal services and the digitization of the legal industry. LegalTech startups have the opportunity to tap into a multi-billion dollar market by offering solutions that cater to law firms, corporate legal departments, and consumers seeking legal assistance.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Business Model</a:t>
            </a:r>
          </a:p>
        </p:txBody>
      </p:sp>
      <p:sp>
        <p:nvSpPr>
          <p:cNvPr id="3" name="Content Placeholder 2"/>
          <p:cNvSpPr>
            <a:spLocks noGrp="1"/>
          </p:cNvSpPr>
          <p:nvPr>
            <p:ph idx="1"/>
          </p:nvPr>
        </p:nvSpPr>
        <p:spPr/>
        <p:txBody>
          <a:bodyPr/>
          <a:lstStyle/>
          <a:p>
            <a:r>
              <a:t>LegalTech startups typically employ various business models, including subscription-based services, pay-per-use, licensing of software, and offering freemium models. These models provide scalable revenue streams while addressing the specific needs of different customer segments in the legal industry.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Unique Selling Proposition (USP)</a:t>
            </a:r>
          </a:p>
        </p:txBody>
      </p:sp>
      <p:sp>
        <p:nvSpPr>
          <p:cNvPr id="3" name="Content Placeholder 2"/>
          <p:cNvSpPr>
            <a:spLocks noGrp="1"/>
          </p:cNvSpPr>
          <p:nvPr>
            <p:ph idx="1"/>
          </p:nvPr>
        </p:nvSpPr>
        <p:spPr/>
        <p:txBody>
          <a:bodyPr/>
          <a:lstStyle/>
          <a:p>
            <a:r>
              <a:t>LegalTech startups differentiate themselves by offering unique solutions that address specific legal challenges, such as AI-powered legal research tools, blockchain-based contract management systems, and automated legal document generation. Their USP lies in their ability to provide innovative, efficient, and cost-effective legal solutions.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Traction and Milestones</a:t>
            </a:r>
          </a:p>
        </p:txBody>
      </p:sp>
      <p:sp>
        <p:nvSpPr>
          <p:cNvPr id="3" name="Content Placeholder 2"/>
          <p:cNvSpPr>
            <a:spLocks noGrp="1"/>
          </p:cNvSpPr>
          <p:nvPr>
            <p:ph idx="1"/>
          </p:nvPr>
        </p:nvSpPr>
        <p:spPr/>
        <p:txBody>
          <a:bodyPr/>
          <a:lstStyle/>
          <a:p>
            <a:r>
              <a:t>Successful LegalTech startups demonstrate traction by showcasing user growth, significant partnerships, product development milestones, and positive feedback from the legal community. Achieving key milestones such as funding rounds, awards, and certifications further validates their market presence and solution effectiveness.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Go-to-Market Strategy</a:t>
            </a:r>
          </a:p>
        </p:txBody>
      </p:sp>
      <p:sp>
        <p:nvSpPr>
          <p:cNvPr id="3" name="Content Placeholder 2"/>
          <p:cNvSpPr>
            <a:spLocks noGrp="1"/>
          </p:cNvSpPr>
          <p:nvPr>
            <p:ph idx="1"/>
          </p:nvPr>
        </p:nvSpPr>
        <p:spPr/>
        <p:txBody>
          <a:bodyPr/>
          <a:lstStyle/>
          <a:p>
            <a:r>
              <a:t>A well-defined go-to-market strategy for LegalTech startups includes identifying target customer segments, deploying effective marketing and sales tactics, partnering with law firms and legal associations, and leveraging online platforms to reach potential users. Tailoring the strategy to address the pain points of the legal industry is crucial.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Team</a:t>
            </a:r>
          </a:p>
        </p:txBody>
      </p:sp>
      <p:sp>
        <p:nvSpPr>
          <p:cNvPr id="3" name="Content Placeholder 2"/>
          <p:cNvSpPr>
            <a:spLocks noGrp="1"/>
          </p:cNvSpPr>
          <p:nvPr>
            <p:ph idx="1"/>
          </p:nvPr>
        </p:nvSpPr>
        <p:spPr/>
        <p:txBody>
          <a:bodyPr/>
          <a:lstStyle/>
          <a:p>
            <a:r>
              <a:t>The team behind a LegalTech startup often comprises individuals with a blend of legal expertise, technology skills, and business acumen. A strong team with diverse backgrounds is essential to innovate, execute the business model, and navigate the complexities of the legal and tech industries.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Financial Projections</a:t>
            </a:r>
          </a:p>
        </p:txBody>
      </p:sp>
      <p:sp>
        <p:nvSpPr>
          <p:cNvPr id="3" name="Content Placeholder 2"/>
          <p:cNvSpPr>
            <a:spLocks noGrp="1"/>
          </p:cNvSpPr>
          <p:nvPr>
            <p:ph idx="1"/>
          </p:nvPr>
        </p:nvSpPr>
        <p:spPr/>
        <p:txBody>
          <a:bodyPr/>
          <a:lstStyle/>
          <a:p>
            <a:r>
              <a:t>Financial projections for LegalTech startups should outline expected revenue growth, profitability timelines, and key financial metrics over a 3-5 year period. These projections are based on market analysis, customer acquisition strategies, and the scalability of the business model.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