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1"/>
    <a:srgbClr val="1B5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229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29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65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8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714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00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542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475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1237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2150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4040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88603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6337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6684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19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0403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18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37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290" y="-157480"/>
            <a:ext cx="6723380" cy="23882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o-RO" altLang="en-US" b="1" dirty="0">
                <a:ln/>
                <a:gradFill>
                  <a:gsLst>
                    <a:gs pos="21000">
                      <a:schemeClr val="accent1">
                        <a:lumMod val="20000"/>
                        <a:lumOff val="80000"/>
                      </a:schemeClr>
                    </a:gs>
                    <a:gs pos="88000">
                      <a:srgbClr val="C5C7CA"/>
                    </a:gs>
                  </a:gsLst>
                  <a:lin ang="5400000"/>
                  <a:tileRect/>
                </a:gradFill>
                <a:effectLst/>
              </a:rPr>
              <a:t>SEMAFORIZAREA UNUI TRASEU IN UNDĂ VERDE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67990" y="2816860"/>
            <a:ext cx="5839460" cy="553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ro-RO" altLang="en-US" sz="3000" dirty="0">
                <a:ln/>
                <a:gradFill>
                  <a:gsLst>
                    <a:gs pos="21000">
                      <a:schemeClr val="bg1">
                        <a:lumMod val="95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PROGRAMARE CONCURENTĂ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1000" r="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751" y="93305"/>
            <a:ext cx="49201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500" b="1" cap="small" spc="50" dirty="0" smtClean="0">
                <a:ln w="9525" cmpd="sng">
                  <a:solidFill>
                    <a:schemeClr val="accent5">
                      <a:lumMod val="2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Tema proiectului</a:t>
            </a:r>
            <a:endParaRPr lang="ro-RO" sz="4500" b="1" cap="small" spc="50" dirty="0">
              <a:ln w="9525" cmpd="sng">
                <a:solidFill>
                  <a:schemeClr val="accent5">
                    <a:lumMod val="2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0849" y="1213180"/>
            <a:ext cx="101237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Realizarea unei </a:t>
            </a:r>
            <a:r>
              <a:rPr lang="ro-RO" sz="2000" i="1" dirty="0" smtClean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aplicații </a:t>
            </a:r>
            <a:r>
              <a:rPr lang="ro-RO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care sa asigure deplasarea in unda verde a tuturor </a:t>
            </a:r>
            <a:r>
              <a:rPr lang="ro-RO" sz="2000" i="1" dirty="0" smtClean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mașinilor</a:t>
            </a:r>
            <a:endParaRPr lang="en-US" sz="2000" i="1" dirty="0" smtClean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000" i="1" dirty="0" smtClean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care pornesc </a:t>
            </a:r>
            <a:r>
              <a:rPr lang="ro-RO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dintr-un </a:t>
            </a:r>
            <a:r>
              <a:rPr lang="ro-RO" sz="2000" i="1" dirty="0" smtClean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capăt </a:t>
            </a:r>
            <a:r>
              <a:rPr lang="ro-RO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 traseului </a:t>
            </a:r>
            <a:r>
              <a:rPr lang="ro-RO" sz="2000" i="1" dirty="0" smtClean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stabilit</a:t>
            </a:r>
            <a:endParaRPr lang="ro-RO" sz="20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849" y="2368716"/>
            <a:ext cx="101237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urmărește bulevardul Liviu Rebreanu, porțiunea dintre Calea Martirilor și </a:t>
            </a:r>
            <a:endParaRPr lang="en-US" sz="2000" i="1" dirty="0" smtClean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2000" i="1" dirty="0" smtClean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Calea </a:t>
            </a:r>
            <a:r>
              <a:rPr lang="ro-RO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Șagului</a:t>
            </a:r>
            <a:endParaRPr lang="ro-RO" sz="20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83" y="3608227"/>
            <a:ext cx="9815805" cy="2969854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6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07" y="255975"/>
            <a:ext cx="4823927" cy="1143000"/>
          </a:xfrm>
        </p:spPr>
        <p:txBody>
          <a:bodyPr/>
          <a:lstStyle/>
          <a:p>
            <a:r>
              <a:rPr lang="ro-RO" sz="4500" b="1" cap="small" dirty="0" smtClean="0"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Semaforizarea </a:t>
            </a:r>
            <a:r>
              <a:rPr lang="en-US" sz="4500" b="1" cap="small" dirty="0" smtClean="0"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sz="4500" b="1" cap="small" dirty="0" smtClean="0"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o-RO" sz="4500" b="1" cap="small" dirty="0" smtClean="0"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inteligenta</a:t>
            </a:r>
            <a:endParaRPr lang="ro-RO" sz="4500" b="1" cap="small" dirty="0">
              <a:ln w="9525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207" y="2006284"/>
            <a:ext cx="6522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Presupune 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efect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uarea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schimbu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lui 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 informati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vederea realizarii unui transport in timp util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comod,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ritmic </a:t>
            </a:r>
            <a:r>
              <a:rPr lang="ro-RO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si in conditii impuse de siguranta pentru procesul de </a:t>
            </a:r>
            <a:r>
              <a:rPr lang="ro-RO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circulatie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astfel incat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un vehicul sa poata parcurge o artera fara sa opreasca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o-RO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207" y="3382262"/>
            <a:ext cx="62981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acest 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mod</a:t>
            </a:r>
            <a:r>
              <a:rPr lang="en-US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un anumit vehicul care circula cu o anumita viteza indicata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va </a:t>
            </a:r>
            <a:r>
              <a:rPr lang="ro-RO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gasi succesiv culoarea verde la 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semafoarele</a:t>
            </a:r>
            <a:r>
              <a:rPr lang="en-US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arterei</a:t>
            </a:r>
            <a:r>
              <a:rPr lang="en-US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i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i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Pentru </a:t>
            </a:r>
            <a:r>
              <a:rPr lang="ro-RO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aceasta se folosesc semafoarele de sincronizare prin intermediul carora se impune o functionare secventiala a posturilor din intersectii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spre </a:t>
            </a:r>
            <a:r>
              <a:rPr lang="ro-RO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 permite accesul vehiculelor si din arterele secundare </a:t>
            </a:r>
            <a:r>
              <a:rPr lang="ro-RO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adiacente</a:t>
            </a:r>
            <a:r>
              <a:rPr lang="en-US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o-RO" i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8547" y="3016995"/>
            <a:ext cx="470262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cap="smal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Avantaje:</a:t>
            </a:r>
          </a:p>
          <a:p>
            <a:endParaRPr lang="en-US" sz="10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 trecerea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unui volum maxim de trafic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de-a 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b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l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ungul </a:t>
            </a:r>
            <a:r>
              <a:rPr lang="ro-RO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traseului coordonat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fara oprire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500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 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inlaturarea </a:t>
            </a:r>
            <a:r>
              <a:rPr lang="ro-RO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cozilor de 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asteptare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ale 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o-RO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vehiculelor </a:t>
            </a:r>
            <a:r>
              <a:rPr lang="ro-RO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la </a:t>
            </a:r>
            <a:r>
              <a:rPr lang="ro-RO" sz="20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intersecti</a:t>
            </a:r>
            <a:r>
              <a:rPr lang="en-U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endParaRPr lang="ro-RO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5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862" y="133327"/>
            <a:ext cx="5100767" cy="1126306"/>
          </a:xfrm>
        </p:spPr>
        <p:txBody>
          <a:bodyPr>
            <a:normAutofit/>
          </a:bodyPr>
          <a:lstStyle/>
          <a:p>
            <a:r>
              <a:rPr lang="ro-RO" sz="4500" cap="small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</a:rPr>
              <a:t>Tehnologii utilizate</a:t>
            </a:r>
            <a:endParaRPr lang="ro-RO" sz="4500" cap="small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0221" y="3775855"/>
            <a:ext cx="361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o-RO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imbajul </a:t>
            </a:r>
            <a:r>
              <a:rPr lang="ro-RO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 programare </a:t>
            </a:r>
            <a:r>
              <a:rPr lang="ro-RO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utilizat</a:t>
            </a:r>
            <a:r>
              <a:rPr lang="en-US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C#</a:t>
            </a:r>
            <a:r>
              <a:rPr lang="ro-RO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o-RO" i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2" y="1259633"/>
            <a:ext cx="2143125" cy="214312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757397" y="4368995"/>
            <a:ext cx="5684569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limbaj simplu si </a:t>
            </a:r>
            <a:r>
              <a:rPr lang="ro-RO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usor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</a:t>
            </a:r>
            <a:endParaRPr lang="en-US" sz="1700" i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opular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ro-RO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randul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firmelor si a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programatorilor</a:t>
            </a:r>
            <a:endParaRPr lang="en-US" sz="1700" i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limbaj de programare orientat-obiect conceput de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en-US" sz="1700" i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085" y="373224"/>
            <a:ext cx="3179705" cy="20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14464" y="2576019"/>
            <a:ext cx="5079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serviciu </a:t>
            </a: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găzduire web pentru proiecte de dezvoltare a software-ului care utilizează sistemul de control al versiunilor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1700" i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 </a:t>
            </a: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descărca oricând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versiun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programului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în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cauză</a:t>
            </a:r>
            <a:endParaRPr lang="en-US" sz="17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 face modificări 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încărca ulterior </a:t>
            </a:r>
            <a:r>
              <a:rPr lang="ro-RO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versiun</a:t>
            </a:r>
            <a:r>
              <a:rPr lang="en-US" sz="17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ro-RO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actualizat</a:t>
            </a:r>
            <a:r>
              <a:rPr lang="en-US" sz="17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17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git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67" y="4887756"/>
            <a:ext cx="3667421" cy="18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3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3996"/>
            <a:ext cx="5557967" cy="977017"/>
          </a:xfrm>
        </p:spPr>
        <p:txBody>
          <a:bodyPr>
            <a:normAutofit/>
          </a:bodyPr>
          <a:lstStyle/>
          <a:p>
            <a:r>
              <a:rPr lang="ro-RO" sz="4500" b="1" cap="small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Specificatiile</a:t>
            </a:r>
            <a:r>
              <a:rPr lang="ro-RO" sz="4500" b="1" cap="small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o-RO" sz="4500" b="1" cap="small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aplicatiei</a:t>
            </a:r>
            <a:endParaRPr lang="ro-RO" sz="4500" b="1" cap="small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51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235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SimSun</vt:lpstr>
      <vt:lpstr>Arial</vt:lpstr>
      <vt:lpstr>Times New Roman</vt:lpstr>
      <vt:lpstr>Trebuchet MS</vt:lpstr>
      <vt:lpstr>Tw Cen MT</vt:lpstr>
      <vt:lpstr>Default Design</vt:lpstr>
      <vt:lpstr>Circuit</vt:lpstr>
      <vt:lpstr>SEMAFORIZAREA UNUI TRASEU IN UNDĂ VERDE</vt:lpstr>
      <vt:lpstr>PowerPoint Presentation</vt:lpstr>
      <vt:lpstr>Semaforizarea  inteligenta</vt:lpstr>
      <vt:lpstr>Tehnologii utilizate</vt:lpstr>
      <vt:lpstr>Specificatiile aplicatiei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SEMAFORIZAREA UNUI TRASEU IN UNDĂ VERDE</dc:title>
  <dc:creator>anamaria.bala</dc:creator>
  <cp:lastModifiedBy>Anamaria Bălă</cp:lastModifiedBy>
  <cp:revision>31</cp:revision>
  <dcterms:created xsi:type="dcterms:W3CDTF">2018-05-16T11:16:01Z</dcterms:created>
  <dcterms:modified xsi:type="dcterms:W3CDTF">2018-05-18T13:31:41Z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