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69F5-3EA5-4EE1-BAB0-0241D4665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0D671-252F-40E0-9017-DDC5C74C6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4C4F3-F6E6-413B-91E7-5996B887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BCB-2F41-4728-9044-5D213BB0D5C9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E996D-DE36-4AE3-8440-456F9A31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B50C-ED95-4D7C-993E-F4924A50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4B18-775F-4114-93CA-85B156280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8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67FE-1442-4860-98E2-146CFD4C5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CF5AC-9F2F-4B47-950D-BD2891A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DBABB-0388-4962-BE50-D9813415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BCB-2F41-4728-9044-5D213BB0D5C9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9EC81-E5CD-4FEA-B2A4-9C4EDC789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0B9B7-1CFF-4C4E-828A-C82742DD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4B18-775F-4114-93CA-85B156280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20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8D9AA9-4932-4991-AD3B-A1EF7DDD4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30847-909A-49E5-96C9-7FA12E836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BD903-28B5-4D5A-B008-570DB697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BCB-2F41-4728-9044-5D213BB0D5C9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D8B2E-8ED3-47F8-9485-B8CDE4A9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B943F-12EA-4BA0-A125-8FE756BF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4B18-775F-4114-93CA-85B156280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7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7E5C-8E94-4E1C-9D06-E3A9BE00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8A0A7-EBBA-49FF-81E5-E9415F7E8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2440B-5A45-404A-9EA0-F39F92BD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BCB-2F41-4728-9044-5D213BB0D5C9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5F7A7-A717-4502-AAA7-1361F7C0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B58D2-BF94-4A8C-8287-0B2139B8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4B18-775F-4114-93CA-85B156280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2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7995-B7D0-407E-82D8-8C474C73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C8ED9-0D7C-4DAF-AAF1-09F0E98B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DF820-8656-4E46-B737-DEAB73780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BCB-2F41-4728-9044-5D213BB0D5C9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B0A00-E1AB-4828-B5F4-6DBF1BC2A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F2843-8F71-42D7-8686-37174EE1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4B18-775F-4114-93CA-85B156280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9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C6C2-D6A6-4881-B837-A2E04833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F6EB-5057-4652-A7FE-7F6D41552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C4EF0-66AF-4876-8876-10C8AA82F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A3948-90DD-4D78-AC68-4B4CE746E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BCB-2F41-4728-9044-5D213BB0D5C9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F3483-D651-4AF1-B12D-B65F8CE2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BA50D-8A69-4880-AA14-CC07B83D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4B18-775F-4114-93CA-85B156280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69E1-CEE3-409C-B0F8-05091E3F1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D9516-E8EB-41EE-AF05-8CD1469F5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899B6-0C21-4BA9-801A-446AA499D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5976A-EBEE-4E5F-ACB2-5838BAC3C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900A9-D63F-4346-A9BE-055500C26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E3416-83AF-4A98-BD30-BCC09077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BCB-2F41-4728-9044-5D213BB0D5C9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FE03F-79BF-4677-B8C5-0E934D58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6574B-026D-417E-B0FF-4BD1BE71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4B18-775F-4114-93CA-85B156280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4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5B6A5-3749-4723-A8D0-89FF45A81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F767B-F70C-40AF-BD8F-4768D964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BCB-2F41-4728-9044-5D213BB0D5C9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450187-226E-49A8-992C-C8DCFCD8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065FC-3917-438B-B7AF-4C21B4B5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4B18-775F-4114-93CA-85B156280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4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20F09-25CA-4478-A662-C16153A5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BCB-2F41-4728-9044-5D213BB0D5C9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146F56-6CF9-4060-B566-5FA17554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983D0-5930-4242-BA46-DD8A9ACF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4B18-775F-4114-93CA-85B156280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0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31B4-700D-49B9-8A4B-DEB1EFA5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88C5B-07D6-434D-92D6-9F5883E2F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C15E1-145B-4F8B-BFFB-6BC7ABC6E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80A15-1E0F-4A51-95D7-4BA7E293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BCB-2F41-4728-9044-5D213BB0D5C9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5CE12-2F6F-4344-A3E2-4232A280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12DCB-1721-4987-9252-681CCD43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4B18-775F-4114-93CA-85B156280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05B43-BAE2-40C2-9CD3-A07B9E09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CE9A3F-AF39-4E43-998B-F7A916C14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E1A53-F873-4C1F-B9BF-B4691E604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32439-407B-45EC-A7CF-C51864E3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FBCB-2F41-4728-9044-5D213BB0D5C9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01B1E-07FE-43CB-B72C-49DBD9431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3E90D-10CB-4FC2-9496-008430ED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D4B18-775F-4114-93CA-85B156280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7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781D8-B06D-4F1F-80A0-C87004D2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EB42B-9A1D-4C47-B9B8-E67823DAD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C0D37-013F-4274-8617-7C7E9DDA8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AFBCB-2F41-4728-9044-5D213BB0D5C9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0839E-6D59-4F65-BEA4-8DB3B45EE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E3810-C714-4AC6-8BD5-214EE3080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D4B18-775F-4114-93CA-85B156280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6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AB9D-0AA0-4B6D-BFF7-8C925016EC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Data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Pengguna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11DF4-D6DB-4067-9801-B2F42396C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319" y="3509963"/>
            <a:ext cx="4787251" cy="209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9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8A6A-25F9-46AA-B563-B46F4466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801159"/>
            <a:ext cx="4826000" cy="436034"/>
          </a:xfrm>
        </p:spPr>
        <p:txBody>
          <a:bodyPr/>
          <a:lstStyle/>
          <a:p>
            <a:pPr marL="457200" marR="0">
              <a:spcBef>
                <a:spcPts val="20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Kartu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75408-663B-429F-A7FF-3CDF88327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946" y="230188"/>
            <a:ext cx="1307708" cy="57097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A8BC8F-0D5E-4654-B924-B3857DFE2B6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85329" y="1825625"/>
            <a:ext cx="80213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7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8A6A-25F9-46AA-B563-B46F4466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801159"/>
            <a:ext cx="5740400" cy="436034"/>
          </a:xfrm>
        </p:spPr>
        <p:txBody>
          <a:bodyPr>
            <a:normAutofit fontScale="90000"/>
          </a:bodyPr>
          <a:lstStyle/>
          <a:p>
            <a:pPr marL="457200" marR="0">
              <a:spcBef>
                <a:spcPts val="20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client id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misal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1353)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75408-663B-429F-A7FF-3CDF88327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946" y="230188"/>
            <a:ext cx="1307708" cy="57097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FC82FB-6477-4C94-84F1-DC6F50F0E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CDA5D9-4BF8-4494-AC15-AAA313CD7E1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065867" y="1825625"/>
            <a:ext cx="78740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0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8A6A-25F9-46AA-B563-B46F4466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7" y="801159"/>
            <a:ext cx="5740400" cy="436034"/>
          </a:xfrm>
        </p:spPr>
        <p:txBody>
          <a:bodyPr>
            <a:normAutofit/>
          </a:bodyPr>
          <a:lstStyle/>
          <a:p>
            <a:pPr marL="457200" marR="0">
              <a:spcBef>
                <a:spcPts val="20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amount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client id 1353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75408-663B-429F-A7FF-3CDF88327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946" y="230188"/>
            <a:ext cx="1307708" cy="57097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FC82FB-6477-4C94-84F1-DC6F50F0E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426664-D11C-4C28-9E13-8CB8DB0967A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50533" y="1825625"/>
            <a:ext cx="76707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8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38A6A-25F9-46AA-B563-B46F4466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466" y="801159"/>
            <a:ext cx="6468533" cy="436034"/>
          </a:xfrm>
        </p:spPr>
        <p:txBody>
          <a:bodyPr>
            <a:normAutofit fontScale="90000"/>
          </a:bodyPr>
          <a:lstStyle/>
          <a:p>
            <a:pPr marL="457200" marR="0">
              <a:spcBef>
                <a:spcPts val="20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ID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amount 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terbanyak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b="1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order by) 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75408-663B-429F-A7FF-3CDF88327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946" y="230188"/>
            <a:ext cx="1307708" cy="570971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FC82FB-6477-4C94-84F1-DC6F50F0E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7B479E-5144-4113-AC98-BBC6D072E87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04533" y="1825625"/>
            <a:ext cx="73829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09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Analisis Data Transaksi Pengguna</vt:lpstr>
      <vt:lpstr>Jumlah transaksi sesuai dengan Jenis Kartu : </vt:lpstr>
      <vt:lpstr>Jumlah transaksi sesuai dengan client id tertentu (misal : 1353) :</vt:lpstr>
      <vt:lpstr>Jumlah amount transaksi untuk client id 1353 :</vt:lpstr>
      <vt:lpstr>Client ID dengan jumlah amount terbanyak (menggunakan order by)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mesakh</dc:creator>
  <cp:lastModifiedBy>Adrian mesakh</cp:lastModifiedBy>
  <cp:revision>2</cp:revision>
  <dcterms:created xsi:type="dcterms:W3CDTF">2025-08-06T19:26:08Z</dcterms:created>
  <dcterms:modified xsi:type="dcterms:W3CDTF">2025-08-06T19:31:18Z</dcterms:modified>
</cp:coreProperties>
</file>