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4" r:id="rId6"/>
    <p:sldId id="263" r:id="rId7"/>
    <p:sldId id="260" r:id="rId8"/>
    <p:sldId id="262" r:id="rId9"/>
    <p:sldId id="261" r:id="rId10"/>
    <p:sldId id="259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3/10/2021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5532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3/10/2021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661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3/10/2021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3004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3/10/2021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7904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3CE8FCA-E89F-428D-A401-9E223A48248B}" type="datetimeFigureOut">
              <a:rPr lang="es-GT" smtClean="0"/>
              <a:t>3/10/2021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GT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2063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3/10/2021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6411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3/10/2021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4262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3/10/2021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8362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3/10/2021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320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3/10/2021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054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3/10/2021</a:t>
            </a:fld>
            <a:endParaRPr lang="es-GT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749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3CE8FCA-E89F-428D-A401-9E223A48248B}" type="datetimeFigureOut">
              <a:rPr lang="es-GT" smtClean="0"/>
              <a:t>3/10/2021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GT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0240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99ADD-B156-4A34-9CE9-3D62CCEB8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El Abecedario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D6640-4FB1-4430-8BF2-49D84A93D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Aprende a Escribir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16548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Ii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9218" name="Picture 2" descr="Iglu hielo vector, gráfico vectorial, imágenes de Iglu hielo vectoriales de  stock | Depositphotos®">
            <a:extLst>
              <a:ext uri="{FF2B5EF4-FFF2-40B4-BE49-F238E27FC236}">
                <a16:creationId xmlns:a16="http://schemas.microsoft.com/office/drawing/2014/main" id="{F4E8B976-357D-40A7-B3D0-3E17EA80E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734" y="2420852"/>
            <a:ext cx="5639687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A702200-1761-4D47-BD7D-12F58BAA67D1}"/>
              </a:ext>
            </a:extLst>
          </p:cNvPr>
          <p:cNvSpPr txBox="1"/>
          <p:nvPr/>
        </p:nvSpPr>
        <p:spPr>
          <a:xfrm>
            <a:off x="7691157" y="1826124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Iglú</a:t>
            </a:r>
          </a:p>
        </p:txBody>
      </p:sp>
    </p:spTree>
    <p:extLst>
      <p:ext uri="{BB962C8B-B14F-4D97-AF65-F5344CB8AC3E}">
        <p14:creationId xmlns:p14="http://schemas.microsoft.com/office/powerpoint/2010/main" val="4226537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Jj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11266" name="Picture 2" descr="Jirafa De Dibujos Animados, Animal Bebé Ilustración del Vector -  Ilustración de cartel, divertido: 168024941">
            <a:extLst>
              <a:ext uri="{FF2B5EF4-FFF2-40B4-BE49-F238E27FC236}">
                <a16:creationId xmlns:a16="http://schemas.microsoft.com/office/drawing/2014/main" id="{8D1D4936-9DBE-4297-B393-E94D85952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6" b="10657"/>
          <a:stretch/>
        </p:blipFill>
        <p:spPr bwMode="auto">
          <a:xfrm>
            <a:off x="7101215" y="2705493"/>
            <a:ext cx="3771827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96C6109-C81F-4F73-9BAE-303916EAF2E7}"/>
              </a:ext>
            </a:extLst>
          </p:cNvPr>
          <p:cNvSpPr txBox="1"/>
          <p:nvPr/>
        </p:nvSpPr>
        <p:spPr>
          <a:xfrm>
            <a:off x="8190777" y="2051520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Jirafa </a:t>
            </a:r>
          </a:p>
        </p:txBody>
      </p:sp>
    </p:spTree>
    <p:extLst>
      <p:ext uri="{BB962C8B-B14F-4D97-AF65-F5344CB8AC3E}">
        <p14:creationId xmlns:p14="http://schemas.microsoft.com/office/powerpoint/2010/main" val="269639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Kk</a:t>
            </a:r>
            <a:endParaRPr lang="es-MX" sz="16600" dirty="0"/>
          </a:p>
          <a:p>
            <a:endParaRPr lang="es-GT" sz="16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1E3FDDA-DF87-4348-B0EF-7701BED5697F}"/>
              </a:ext>
            </a:extLst>
          </p:cNvPr>
          <p:cNvSpPr txBox="1"/>
          <p:nvPr/>
        </p:nvSpPr>
        <p:spPr>
          <a:xfrm>
            <a:off x="8962997" y="2195456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Kiwi</a:t>
            </a:r>
          </a:p>
        </p:txBody>
      </p:sp>
      <p:pic>
        <p:nvPicPr>
          <p:cNvPr id="12292" name="Picture 4" descr="Vector Transparente PNG Y SVG De Dibujado A Mano Kiwi">
            <a:extLst>
              <a:ext uri="{FF2B5EF4-FFF2-40B4-BE49-F238E27FC236}">
                <a16:creationId xmlns:a16="http://schemas.microsoft.com/office/drawing/2014/main" id="{2EC28195-9860-4AE2-A3D1-7052AB762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839" y="2564788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88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/>
              <a:t>Ll</a:t>
            </a:r>
          </a:p>
          <a:p>
            <a:endParaRPr lang="es-GT" sz="16600" dirty="0"/>
          </a:p>
        </p:txBody>
      </p:sp>
      <p:pic>
        <p:nvPicPr>
          <p:cNvPr id="13314" name="Picture 2" descr="Dibujos de Loros para Colorear - Dibujos.net">
            <a:extLst>
              <a:ext uri="{FF2B5EF4-FFF2-40B4-BE49-F238E27FC236}">
                <a16:creationId xmlns:a16="http://schemas.microsoft.com/office/drawing/2014/main" id="{AA5BA158-D8F8-4AC0-8F4C-BCC969D55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982" y="2484255"/>
            <a:ext cx="459574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F8E15E1-A8CB-4388-AB85-6D29447A8D81}"/>
              </a:ext>
            </a:extLst>
          </p:cNvPr>
          <p:cNvSpPr txBox="1"/>
          <p:nvPr/>
        </p:nvSpPr>
        <p:spPr>
          <a:xfrm>
            <a:off x="8740219" y="2114923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Loro </a:t>
            </a:r>
          </a:p>
        </p:txBody>
      </p:sp>
    </p:spTree>
    <p:extLst>
      <p:ext uri="{BB962C8B-B14F-4D97-AF65-F5344CB8AC3E}">
        <p14:creationId xmlns:p14="http://schemas.microsoft.com/office/powerpoint/2010/main" val="127965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/>
              <a:t>Mm</a:t>
            </a:r>
          </a:p>
          <a:p>
            <a:endParaRPr lang="es-GT" sz="16600" dirty="0"/>
          </a:p>
        </p:txBody>
      </p:sp>
      <p:pic>
        <p:nvPicPr>
          <p:cNvPr id="14338" name="Picture 2" descr="Dibujo de Te amo mama pintado por en Dibujos.net el día 25-04-18 a las  16:38:51. Imprime, pinta o colorea tus propios dibujos!">
            <a:extLst>
              <a:ext uri="{FF2B5EF4-FFF2-40B4-BE49-F238E27FC236}">
                <a16:creationId xmlns:a16="http://schemas.microsoft.com/office/drawing/2014/main" id="{E156704A-99FD-45C5-93F9-1F76312C2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468" y="2420852"/>
            <a:ext cx="459574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8779EB6-38A6-437C-9670-E836BB1FF7D2}"/>
              </a:ext>
            </a:extLst>
          </p:cNvPr>
          <p:cNvSpPr txBox="1"/>
          <p:nvPr/>
        </p:nvSpPr>
        <p:spPr>
          <a:xfrm>
            <a:off x="8285045" y="2051520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Mamá</a:t>
            </a:r>
          </a:p>
        </p:txBody>
      </p:sp>
    </p:spTree>
    <p:extLst>
      <p:ext uri="{BB962C8B-B14F-4D97-AF65-F5344CB8AC3E}">
        <p14:creationId xmlns:p14="http://schemas.microsoft.com/office/powerpoint/2010/main" val="3699002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Nn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15362" name="Picture 2" descr="Dibujo de Cara de niño pequeño pintado por en Dibujos.net el día 26-04-20 a  las 23:58:05. Imprime, pinta o colorea tus propios dibujos!">
            <a:extLst>
              <a:ext uri="{FF2B5EF4-FFF2-40B4-BE49-F238E27FC236}">
                <a16:creationId xmlns:a16="http://schemas.microsoft.com/office/drawing/2014/main" id="{5E1A6580-E7B5-4AB3-9D60-C2CB06E9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431" y="2420852"/>
            <a:ext cx="459574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77982F7-F2DE-4859-ADA9-EF6ED4C73D5A}"/>
              </a:ext>
            </a:extLst>
          </p:cNvPr>
          <p:cNvSpPr txBox="1"/>
          <p:nvPr/>
        </p:nvSpPr>
        <p:spPr>
          <a:xfrm>
            <a:off x="8480483" y="2236186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Niño</a:t>
            </a:r>
          </a:p>
        </p:txBody>
      </p:sp>
    </p:spTree>
    <p:extLst>
      <p:ext uri="{BB962C8B-B14F-4D97-AF65-F5344CB8AC3E}">
        <p14:creationId xmlns:p14="http://schemas.microsoft.com/office/powerpoint/2010/main" val="3145896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Ññ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16386" name="Picture 2" descr="22 ideas de A lo ñandú | avestruces, ñandu dibujo, animales">
            <a:extLst>
              <a:ext uri="{FF2B5EF4-FFF2-40B4-BE49-F238E27FC236}">
                <a16:creationId xmlns:a16="http://schemas.microsoft.com/office/drawing/2014/main" id="{2AE93F75-7BD9-4D9D-A242-92E8F8576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1"/>
          <a:stretch/>
        </p:blipFill>
        <p:spPr bwMode="auto">
          <a:xfrm>
            <a:off x="7970703" y="2420852"/>
            <a:ext cx="2556818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40E25EA-C5B9-49F0-9A46-210BC6D9A5EF}"/>
              </a:ext>
            </a:extLst>
          </p:cNvPr>
          <p:cNvSpPr txBox="1"/>
          <p:nvPr/>
        </p:nvSpPr>
        <p:spPr>
          <a:xfrm>
            <a:off x="8200204" y="2051520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Ñandú</a:t>
            </a:r>
          </a:p>
        </p:txBody>
      </p:sp>
    </p:spTree>
    <p:extLst>
      <p:ext uri="{BB962C8B-B14F-4D97-AF65-F5344CB8AC3E}">
        <p14:creationId xmlns:p14="http://schemas.microsoft.com/office/powerpoint/2010/main" val="4017533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Oo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17410" name="Picture 2" descr="Dibujo de Oso pardo pintado por en Dibujos.net el día 21-06-18 a las  20:47:45. Imprime, pinta o colorea tus propios dibujos!">
            <a:extLst>
              <a:ext uri="{FF2B5EF4-FFF2-40B4-BE49-F238E27FC236}">
                <a16:creationId xmlns:a16="http://schemas.microsoft.com/office/drawing/2014/main" id="{A6297ECC-F028-4764-AB5B-455780560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75" y="2420852"/>
            <a:ext cx="459574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F1DD5A9-EBF5-4D6D-BF45-8FDF32440D8F}"/>
              </a:ext>
            </a:extLst>
          </p:cNvPr>
          <p:cNvSpPr txBox="1"/>
          <p:nvPr/>
        </p:nvSpPr>
        <p:spPr>
          <a:xfrm>
            <a:off x="8096509" y="2126037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Oso</a:t>
            </a:r>
          </a:p>
        </p:txBody>
      </p:sp>
    </p:spTree>
    <p:extLst>
      <p:ext uri="{BB962C8B-B14F-4D97-AF65-F5344CB8AC3E}">
        <p14:creationId xmlns:p14="http://schemas.microsoft.com/office/powerpoint/2010/main" val="3630502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Pp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18434" name="Picture 2" descr="Cómo dibujar un Perro Kawaii ✍ | COMODIBUJAR.CLUB">
            <a:extLst>
              <a:ext uri="{FF2B5EF4-FFF2-40B4-BE49-F238E27FC236}">
                <a16:creationId xmlns:a16="http://schemas.microsoft.com/office/drawing/2014/main" id="{6D524337-C274-4952-B211-7BF9DCF2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791" y="2420852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326E2E5-FCB7-47EF-8D23-2DF57482B680}"/>
              </a:ext>
            </a:extLst>
          </p:cNvPr>
          <p:cNvSpPr txBox="1"/>
          <p:nvPr/>
        </p:nvSpPr>
        <p:spPr>
          <a:xfrm>
            <a:off x="8368147" y="2051520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Perro</a:t>
            </a:r>
          </a:p>
        </p:txBody>
      </p:sp>
    </p:spTree>
    <p:extLst>
      <p:ext uri="{BB962C8B-B14F-4D97-AF65-F5344CB8AC3E}">
        <p14:creationId xmlns:p14="http://schemas.microsoft.com/office/powerpoint/2010/main" val="2842619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Qq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19458" name="Picture 2" descr="31,672 Queso Dibujo Imágenes y Fotos - 123RF">
            <a:extLst>
              <a:ext uri="{FF2B5EF4-FFF2-40B4-BE49-F238E27FC236}">
                <a16:creationId xmlns:a16="http://schemas.microsoft.com/office/drawing/2014/main" id="{9AB2622A-0092-4BB8-BA5E-092AE56D6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02" y="2420852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FE4BF5B-E3A4-48F0-92D7-2609AB139B02}"/>
              </a:ext>
            </a:extLst>
          </p:cNvPr>
          <p:cNvSpPr txBox="1"/>
          <p:nvPr/>
        </p:nvSpPr>
        <p:spPr>
          <a:xfrm>
            <a:off x="8740219" y="2420852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Queso </a:t>
            </a:r>
          </a:p>
        </p:txBody>
      </p:sp>
    </p:spTree>
    <p:extLst>
      <p:ext uri="{BB962C8B-B14F-4D97-AF65-F5344CB8AC3E}">
        <p14:creationId xmlns:p14="http://schemas.microsoft.com/office/powerpoint/2010/main" val="124549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Aa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1030" name="Picture 6" descr="Abeja Panal Dibujos Animados - Gráficos vectoriales gratis en Pixabay">
            <a:extLst>
              <a:ext uri="{FF2B5EF4-FFF2-40B4-BE49-F238E27FC236}">
                <a16:creationId xmlns:a16="http://schemas.microsoft.com/office/drawing/2014/main" id="{90F9F54C-85F6-4A0B-9B6E-B9F98450C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643" y="2853587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E61495E-D3A6-46EF-AFD0-9B902809B1F0}"/>
              </a:ext>
            </a:extLst>
          </p:cNvPr>
          <p:cNvSpPr txBox="1"/>
          <p:nvPr/>
        </p:nvSpPr>
        <p:spPr>
          <a:xfrm>
            <a:off x="8351032" y="2484255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Abeja</a:t>
            </a:r>
          </a:p>
        </p:txBody>
      </p:sp>
    </p:spTree>
    <p:extLst>
      <p:ext uri="{BB962C8B-B14F-4D97-AF65-F5344CB8AC3E}">
        <p14:creationId xmlns:p14="http://schemas.microsoft.com/office/powerpoint/2010/main" val="3847754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Rr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20482" name="Picture 2" descr="Cómo dibujar un Ratón Kawaii ✍ | COMODIBUJAR.CLUB">
            <a:extLst>
              <a:ext uri="{FF2B5EF4-FFF2-40B4-BE49-F238E27FC236}">
                <a16:creationId xmlns:a16="http://schemas.microsoft.com/office/drawing/2014/main" id="{17A7D0B6-548F-4D34-B9E2-CF66667CD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70" y="2420852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AEDD293-F4CE-4688-8BEF-533EB47FB970}"/>
              </a:ext>
            </a:extLst>
          </p:cNvPr>
          <p:cNvSpPr txBox="1"/>
          <p:nvPr/>
        </p:nvSpPr>
        <p:spPr>
          <a:xfrm>
            <a:off x="8662117" y="2236186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Ratón </a:t>
            </a:r>
          </a:p>
        </p:txBody>
      </p:sp>
    </p:spTree>
    <p:extLst>
      <p:ext uri="{BB962C8B-B14F-4D97-AF65-F5344CB8AC3E}">
        <p14:creationId xmlns:p14="http://schemas.microsoft.com/office/powerpoint/2010/main" val="259556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Ss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21506" name="Picture 2" descr="ilustración vectorial de dibujos animados de una rodaja de sandía 2779779  Vector en Vecteezy">
            <a:extLst>
              <a:ext uri="{FF2B5EF4-FFF2-40B4-BE49-F238E27FC236}">
                <a16:creationId xmlns:a16="http://schemas.microsoft.com/office/drawing/2014/main" id="{896D8786-7630-4BD7-9A96-AFC3F0274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48" y="2420852"/>
            <a:ext cx="5664166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EAC943B-3B42-4D68-93AF-EEFA77D6C4A1}"/>
              </a:ext>
            </a:extLst>
          </p:cNvPr>
          <p:cNvSpPr txBox="1"/>
          <p:nvPr/>
        </p:nvSpPr>
        <p:spPr>
          <a:xfrm>
            <a:off x="8039948" y="2195456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Sandilla   </a:t>
            </a:r>
          </a:p>
        </p:txBody>
      </p:sp>
    </p:spTree>
    <p:extLst>
      <p:ext uri="{BB962C8B-B14F-4D97-AF65-F5344CB8AC3E}">
        <p14:creationId xmlns:p14="http://schemas.microsoft.com/office/powerpoint/2010/main" val="2721199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Tt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22530" name="Picture 2" descr="3,447 Taco Dibujo Imágenes y Fotos - 123RF">
            <a:extLst>
              <a:ext uri="{FF2B5EF4-FFF2-40B4-BE49-F238E27FC236}">
                <a16:creationId xmlns:a16="http://schemas.microsoft.com/office/drawing/2014/main" id="{9BCA2CD1-80C7-477C-9548-C41F9172F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7" b="27834"/>
          <a:stretch/>
        </p:blipFill>
        <p:spPr bwMode="auto">
          <a:xfrm>
            <a:off x="4047143" y="2420852"/>
            <a:ext cx="7767251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0B8138-1E92-4E0B-AF7D-2D23C7D92E62}"/>
              </a:ext>
            </a:extLst>
          </p:cNvPr>
          <p:cNvSpPr txBox="1"/>
          <p:nvPr/>
        </p:nvSpPr>
        <p:spPr>
          <a:xfrm>
            <a:off x="7644022" y="1826124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Taco  </a:t>
            </a:r>
          </a:p>
        </p:txBody>
      </p:sp>
    </p:spTree>
    <p:extLst>
      <p:ext uri="{BB962C8B-B14F-4D97-AF65-F5344CB8AC3E}">
        <p14:creationId xmlns:p14="http://schemas.microsoft.com/office/powerpoint/2010/main" val="1399781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Uu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23554" name="Picture 2" descr="uvas frutas frescas icono de estilo de dibujo a mano 2604045 Vector en  Vecteezy">
            <a:extLst>
              <a:ext uri="{FF2B5EF4-FFF2-40B4-BE49-F238E27FC236}">
                <a16:creationId xmlns:a16="http://schemas.microsoft.com/office/drawing/2014/main" id="{1F854952-F177-47C5-8125-C8BBC4BA2B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0" b="8612"/>
          <a:stretch/>
        </p:blipFill>
        <p:spPr bwMode="auto">
          <a:xfrm>
            <a:off x="6484856" y="2420852"/>
            <a:ext cx="4420588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C3D6C12-2C34-468D-8F8D-E7867E5CB5FF}"/>
              </a:ext>
            </a:extLst>
          </p:cNvPr>
          <p:cNvSpPr txBox="1"/>
          <p:nvPr/>
        </p:nvSpPr>
        <p:spPr>
          <a:xfrm>
            <a:off x="8285046" y="1755420"/>
            <a:ext cx="660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Uva </a:t>
            </a:r>
          </a:p>
        </p:txBody>
      </p:sp>
    </p:spTree>
    <p:extLst>
      <p:ext uri="{BB962C8B-B14F-4D97-AF65-F5344CB8AC3E}">
        <p14:creationId xmlns:p14="http://schemas.microsoft.com/office/powerpoint/2010/main" val="903760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Vv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24578" name="Picture 2" descr="52,083 Vaca Caricatura Vectores, Ilustraciones y Gráficos - 123RF">
            <a:extLst>
              <a:ext uri="{FF2B5EF4-FFF2-40B4-BE49-F238E27FC236}">
                <a16:creationId xmlns:a16="http://schemas.microsoft.com/office/drawing/2014/main" id="{844B8072-1B86-4EE8-A49D-E2EEB900E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660" y="2420852"/>
            <a:ext cx="3970588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C7CAACA-53FA-44F6-820E-1F938C5D1ECA}"/>
              </a:ext>
            </a:extLst>
          </p:cNvPr>
          <p:cNvSpPr txBox="1"/>
          <p:nvPr/>
        </p:nvSpPr>
        <p:spPr>
          <a:xfrm>
            <a:off x="8481333" y="2051520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Vaca </a:t>
            </a:r>
          </a:p>
        </p:txBody>
      </p:sp>
    </p:spTree>
    <p:extLst>
      <p:ext uri="{BB962C8B-B14F-4D97-AF65-F5344CB8AC3E}">
        <p14:creationId xmlns:p14="http://schemas.microsoft.com/office/powerpoint/2010/main" val="95297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Ww</a:t>
            </a:r>
            <a:endParaRPr lang="es-GT" sz="16600" dirty="0"/>
          </a:p>
        </p:txBody>
      </p:sp>
      <p:pic>
        <p:nvPicPr>
          <p:cNvPr id="25602" name="Picture 2" descr="Wario | Wiki | • Nintendo • Amino">
            <a:extLst>
              <a:ext uri="{FF2B5EF4-FFF2-40B4-BE49-F238E27FC236}">
                <a16:creationId xmlns:a16="http://schemas.microsoft.com/office/drawing/2014/main" id="{9357A5A4-F395-4932-AA63-CE0EAA3A8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93" y="2420852"/>
            <a:ext cx="3149061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14B3AAE-749B-46A8-A61D-48FBA25ECD30}"/>
              </a:ext>
            </a:extLst>
          </p:cNvPr>
          <p:cNvSpPr txBox="1"/>
          <p:nvPr/>
        </p:nvSpPr>
        <p:spPr>
          <a:xfrm>
            <a:off x="8869507" y="2195456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Wario </a:t>
            </a:r>
          </a:p>
        </p:txBody>
      </p:sp>
    </p:spTree>
    <p:extLst>
      <p:ext uri="{BB962C8B-B14F-4D97-AF65-F5344CB8AC3E}">
        <p14:creationId xmlns:p14="http://schemas.microsoft.com/office/powerpoint/2010/main" val="365849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Xx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26626" name="Picture 2" descr="Dibujo de Un xilófono pintado por en Dibujos.net el día 14-03-20 a las  09:41:53. Imprime, pinta o colorea tus propios dibujos!">
            <a:extLst>
              <a:ext uri="{FF2B5EF4-FFF2-40B4-BE49-F238E27FC236}">
                <a16:creationId xmlns:a16="http://schemas.microsoft.com/office/drawing/2014/main" id="{8E0ECE79-B6B1-4379-93E1-F9B8F0901E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8" r="12151" b="31211"/>
          <a:stretch/>
        </p:blipFill>
        <p:spPr bwMode="auto">
          <a:xfrm>
            <a:off x="5335571" y="2819146"/>
            <a:ext cx="6201874" cy="294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71AE6AC-DAF5-4300-9FE3-4383953CD697}"/>
              </a:ext>
            </a:extLst>
          </p:cNvPr>
          <p:cNvSpPr txBox="1"/>
          <p:nvPr/>
        </p:nvSpPr>
        <p:spPr>
          <a:xfrm>
            <a:off x="8005378" y="2195456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 err="1"/>
              <a:t>Xilofono</a:t>
            </a:r>
            <a:r>
              <a:rPr lang="es-GT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82056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Yy</a:t>
            </a:r>
            <a:endParaRPr lang="es-MX" sz="16600" dirty="0"/>
          </a:p>
          <a:p>
            <a:endParaRPr lang="es-GT" sz="16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B4DF9C-B2B3-46FF-B500-D2597F4E905E}"/>
              </a:ext>
            </a:extLst>
          </p:cNvPr>
          <p:cNvSpPr txBox="1"/>
          <p:nvPr/>
        </p:nvSpPr>
        <p:spPr>
          <a:xfrm>
            <a:off x="8596129" y="2123065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Yoyo  </a:t>
            </a:r>
          </a:p>
        </p:txBody>
      </p:sp>
      <p:pic>
        <p:nvPicPr>
          <p:cNvPr id="27652" name="Picture 4" descr="Dibujo de Yoyo pintado por en Dibujos.net el día 08-06-17 a las 17:40:25.  Imprime, pinta o colorea tus propios dibujos!">
            <a:extLst>
              <a:ext uri="{FF2B5EF4-FFF2-40B4-BE49-F238E27FC236}">
                <a16:creationId xmlns:a16="http://schemas.microsoft.com/office/drawing/2014/main" id="{C63CEB52-2C4A-458F-8908-C59585206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723" y="2645402"/>
            <a:ext cx="459574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43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Zz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28674" name="Picture 2" descr="Diseño Gráfico De Vector De Dibujos Animados Lindo Zapato Marrón  Ilustraciones Vectoriales, Clip Art Vectorizado Libre De Derechos. Image  79196508.">
            <a:extLst>
              <a:ext uri="{FF2B5EF4-FFF2-40B4-BE49-F238E27FC236}">
                <a16:creationId xmlns:a16="http://schemas.microsoft.com/office/drawing/2014/main" id="{DC5E9334-D886-4289-AE8A-CB8FB87DD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743" y="2879005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5F87B59-7E86-4AB9-9832-EC3B7E35BCAF}"/>
              </a:ext>
            </a:extLst>
          </p:cNvPr>
          <p:cNvSpPr txBox="1"/>
          <p:nvPr/>
        </p:nvSpPr>
        <p:spPr>
          <a:xfrm>
            <a:off x="8745885" y="2396442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Zapato </a:t>
            </a:r>
          </a:p>
        </p:txBody>
      </p:sp>
    </p:spTree>
    <p:extLst>
      <p:ext uri="{BB962C8B-B14F-4D97-AF65-F5344CB8AC3E}">
        <p14:creationId xmlns:p14="http://schemas.microsoft.com/office/powerpoint/2010/main" val="2318935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6794A-9AA0-4F23-B388-FC3AF742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Vocales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087ABA-A799-4B58-A8ED-5B9168633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28347"/>
            <a:ext cx="10058400" cy="668926"/>
          </a:xfrm>
        </p:spPr>
        <p:txBody>
          <a:bodyPr/>
          <a:lstStyle/>
          <a:p>
            <a:r>
              <a:rPr lang="es-MX" dirty="0" err="1"/>
              <a:t>Aa</a:t>
            </a:r>
            <a:r>
              <a:rPr lang="es-MX" dirty="0"/>
              <a:t>, </a:t>
            </a:r>
            <a:r>
              <a:rPr lang="es-MX" dirty="0" err="1"/>
              <a:t>Ee</a:t>
            </a:r>
            <a:r>
              <a:rPr lang="es-MX" dirty="0"/>
              <a:t>, </a:t>
            </a:r>
            <a:r>
              <a:rPr lang="es-MX" dirty="0" err="1"/>
              <a:t>Ii</a:t>
            </a:r>
            <a:r>
              <a:rPr lang="es-MX" dirty="0"/>
              <a:t>, </a:t>
            </a:r>
            <a:r>
              <a:rPr lang="es-MX" dirty="0" err="1"/>
              <a:t>Oo</a:t>
            </a:r>
            <a:r>
              <a:rPr lang="es-MX" dirty="0"/>
              <a:t>, </a:t>
            </a:r>
            <a:r>
              <a:rPr lang="es-MX" dirty="0" err="1"/>
              <a:t>Uu</a:t>
            </a:r>
            <a:endParaRPr lang="es-GT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9E06309-41C2-4F26-8C28-010CCA3DC33B}"/>
              </a:ext>
            </a:extLst>
          </p:cNvPr>
          <p:cNvSpPr txBox="1">
            <a:spLocks/>
          </p:cNvSpPr>
          <p:nvPr/>
        </p:nvSpPr>
        <p:spPr>
          <a:xfrm>
            <a:off x="1066800" y="2931799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Consonantes</a:t>
            </a:r>
            <a:endParaRPr lang="es-GT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61D7150-179A-4714-9206-D46C5F3C7878}"/>
              </a:ext>
            </a:extLst>
          </p:cNvPr>
          <p:cNvSpPr txBox="1">
            <a:spLocks/>
          </p:cNvSpPr>
          <p:nvPr/>
        </p:nvSpPr>
        <p:spPr>
          <a:xfrm>
            <a:off x="1066800" y="4541143"/>
            <a:ext cx="10058400" cy="668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Bb</a:t>
            </a:r>
            <a:r>
              <a:rPr lang="es-MX" dirty="0"/>
              <a:t>, </a:t>
            </a:r>
            <a:r>
              <a:rPr lang="es-MX" dirty="0" err="1"/>
              <a:t>Cc</a:t>
            </a:r>
            <a:r>
              <a:rPr lang="es-MX" dirty="0"/>
              <a:t>, </a:t>
            </a:r>
            <a:r>
              <a:rPr lang="es-MX" dirty="0" err="1"/>
              <a:t>Dd</a:t>
            </a:r>
            <a:r>
              <a:rPr lang="es-MX" dirty="0"/>
              <a:t>, </a:t>
            </a:r>
            <a:r>
              <a:rPr lang="es-MX" dirty="0" err="1"/>
              <a:t>Ff</a:t>
            </a:r>
            <a:r>
              <a:rPr lang="es-MX" dirty="0"/>
              <a:t>, </a:t>
            </a:r>
            <a:r>
              <a:rPr lang="es-MX" dirty="0" err="1"/>
              <a:t>Gg</a:t>
            </a:r>
            <a:r>
              <a:rPr lang="es-MX" dirty="0"/>
              <a:t>, </a:t>
            </a:r>
            <a:r>
              <a:rPr lang="es-MX" dirty="0" err="1"/>
              <a:t>Hh</a:t>
            </a:r>
            <a:r>
              <a:rPr lang="es-MX" dirty="0"/>
              <a:t>, </a:t>
            </a:r>
            <a:r>
              <a:rPr lang="es-MX" dirty="0" err="1"/>
              <a:t>Jj</a:t>
            </a:r>
            <a:r>
              <a:rPr lang="es-MX" dirty="0"/>
              <a:t>, </a:t>
            </a:r>
            <a:r>
              <a:rPr lang="es-MX" dirty="0" err="1"/>
              <a:t>Kk</a:t>
            </a:r>
            <a:r>
              <a:rPr lang="es-MX" dirty="0"/>
              <a:t>, Ll, Mm, </a:t>
            </a:r>
            <a:r>
              <a:rPr lang="es-MX" dirty="0" err="1"/>
              <a:t>Nn</a:t>
            </a:r>
            <a:r>
              <a:rPr lang="es-MX" dirty="0"/>
              <a:t>, </a:t>
            </a:r>
            <a:r>
              <a:rPr lang="es-MX" dirty="0" err="1"/>
              <a:t>Ññ</a:t>
            </a:r>
            <a:r>
              <a:rPr lang="es-MX" dirty="0"/>
              <a:t>, </a:t>
            </a:r>
            <a:r>
              <a:rPr lang="es-MX" dirty="0" err="1"/>
              <a:t>Pp</a:t>
            </a:r>
            <a:r>
              <a:rPr lang="es-MX" dirty="0"/>
              <a:t>, </a:t>
            </a:r>
            <a:r>
              <a:rPr lang="es-MX" dirty="0" err="1"/>
              <a:t>Qq</a:t>
            </a:r>
            <a:r>
              <a:rPr lang="es-MX" dirty="0"/>
              <a:t>, </a:t>
            </a:r>
            <a:r>
              <a:rPr lang="es-MX" dirty="0" err="1"/>
              <a:t>Rr</a:t>
            </a:r>
            <a:r>
              <a:rPr lang="es-MX" dirty="0"/>
              <a:t>, </a:t>
            </a:r>
            <a:r>
              <a:rPr lang="es-MX" dirty="0" err="1"/>
              <a:t>Ss</a:t>
            </a:r>
            <a:r>
              <a:rPr lang="es-MX" dirty="0"/>
              <a:t>, </a:t>
            </a:r>
            <a:r>
              <a:rPr lang="es-MX" dirty="0" err="1"/>
              <a:t>Tt</a:t>
            </a:r>
            <a:r>
              <a:rPr lang="es-MX" dirty="0"/>
              <a:t>, </a:t>
            </a:r>
            <a:r>
              <a:rPr lang="es-MX" dirty="0" err="1"/>
              <a:t>Vv</a:t>
            </a:r>
            <a:r>
              <a:rPr lang="es-MX" dirty="0"/>
              <a:t>, </a:t>
            </a:r>
            <a:r>
              <a:rPr lang="es-MX" dirty="0" err="1"/>
              <a:t>Ww</a:t>
            </a:r>
            <a:r>
              <a:rPr lang="es-MX" dirty="0"/>
              <a:t>, </a:t>
            </a:r>
            <a:r>
              <a:rPr lang="es-MX" dirty="0" err="1"/>
              <a:t>Xx</a:t>
            </a:r>
            <a:r>
              <a:rPr lang="es-MX" dirty="0"/>
              <a:t>, </a:t>
            </a:r>
            <a:r>
              <a:rPr lang="es-MX" dirty="0" err="1"/>
              <a:t>Yy</a:t>
            </a:r>
            <a:r>
              <a:rPr lang="es-MX" dirty="0"/>
              <a:t>, </a:t>
            </a:r>
            <a:r>
              <a:rPr lang="es-MX" dirty="0" err="1"/>
              <a:t>Zz</a:t>
            </a:r>
            <a:r>
              <a:rPr lang="es-MX" dirty="0"/>
              <a:t>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00963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Bb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2050" name="Picture 2" descr="✿..BEBE..✿‿ | Dibujo bebe niña, Caricatura de bebé, Bebe gateando dibujo">
            <a:extLst>
              <a:ext uri="{FF2B5EF4-FFF2-40B4-BE49-F238E27FC236}">
                <a16:creationId xmlns:a16="http://schemas.microsoft.com/office/drawing/2014/main" id="{74B3E4EA-2A1E-406E-91D8-B6F737DC7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520" y="2121651"/>
            <a:ext cx="22824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EE8D820-A3C5-456F-8E13-C30A3F67181F}"/>
              </a:ext>
            </a:extLst>
          </p:cNvPr>
          <p:cNvSpPr txBox="1"/>
          <p:nvPr/>
        </p:nvSpPr>
        <p:spPr>
          <a:xfrm>
            <a:off x="8077205" y="1682977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Bebé</a:t>
            </a:r>
          </a:p>
        </p:txBody>
      </p:sp>
    </p:spTree>
    <p:extLst>
      <p:ext uri="{BB962C8B-B14F-4D97-AF65-F5344CB8AC3E}">
        <p14:creationId xmlns:p14="http://schemas.microsoft.com/office/powerpoint/2010/main" val="190913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Cc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3074" name="Picture 2" descr="Casa de dibujos animados vector, gráfico vectorial, imágenes de Casa de  dibujos animados vectoriales de stock | Depositphotos®">
            <a:extLst>
              <a:ext uri="{FF2B5EF4-FFF2-40B4-BE49-F238E27FC236}">
                <a16:creationId xmlns:a16="http://schemas.microsoft.com/office/drawing/2014/main" id="{5511CFD3-DD3B-49AC-9091-B192B173B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934" y="2420852"/>
            <a:ext cx="336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0388853-451A-4E1B-8B30-D7DA2BB855EA}"/>
              </a:ext>
            </a:extLst>
          </p:cNvPr>
          <p:cNvSpPr txBox="1"/>
          <p:nvPr/>
        </p:nvSpPr>
        <p:spPr>
          <a:xfrm>
            <a:off x="8153069" y="1909220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Casa</a:t>
            </a:r>
          </a:p>
        </p:txBody>
      </p:sp>
    </p:spTree>
    <p:extLst>
      <p:ext uri="{BB962C8B-B14F-4D97-AF65-F5344CB8AC3E}">
        <p14:creationId xmlns:p14="http://schemas.microsoft.com/office/powerpoint/2010/main" val="79479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Dd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4098" name="Picture 2" descr="Dado clipart. Dibujos animados descargar gratis. | Creazilla">
            <a:extLst>
              <a:ext uri="{FF2B5EF4-FFF2-40B4-BE49-F238E27FC236}">
                <a16:creationId xmlns:a16="http://schemas.microsoft.com/office/drawing/2014/main" id="{658B2B2D-860A-4583-A56F-E0391CB2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140" y="2420852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F36FB39-DEE1-4E47-9CA1-405213DE09F3}"/>
              </a:ext>
            </a:extLst>
          </p:cNvPr>
          <p:cNvSpPr txBox="1"/>
          <p:nvPr/>
        </p:nvSpPr>
        <p:spPr>
          <a:xfrm>
            <a:off x="8519208" y="2236186"/>
            <a:ext cx="79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Dado</a:t>
            </a:r>
          </a:p>
        </p:txBody>
      </p:sp>
    </p:spTree>
    <p:extLst>
      <p:ext uri="{BB962C8B-B14F-4D97-AF65-F5344CB8AC3E}">
        <p14:creationId xmlns:p14="http://schemas.microsoft.com/office/powerpoint/2010/main" val="385674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Ee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5122" name="Picture 2" descr="Cómo dibujar un Elefante Kawaii ✍ | COMODIBUJAR.CLUB">
            <a:extLst>
              <a:ext uri="{FF2B5EF4-FFF2-40B4-BE49-F238E27FC236}">
                <a16:creationId xmlns:a16="http://schemas.microsoft.com/office/drawing/2014/main" id="{B5B7F441-EA58-492F-BCCD-537ACBF1E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412" y="2420852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1D82F10-3098-4F84-AF0A-86132758F059}"/>
              </a:ext>
            </a:extLst>
          </p:cNvPr>
          <p:cNvSpPr txBox="1"/>
          <p:nvPr/>
        </p:nvSpPr>
        <p:spPr>
          <a:xfrm>
            <a:off x="8247338" y="2051520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Elefante</a:t>
            </a:r>
          </a:p>
        </p:txBody>
      </p:sp>
    </p:spTree>
    <p:extLst>
      <p:ext uri="{BB962C8B-B14F-4D97-AF65-F5344CB8AC3E}">
        <p14:creationId xmlns:p14="http://schemas.microsoft.com/office/powerpoint/2010/main" val="29594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Ff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6146" name="Picture 2" descr="Dibujo de Foca equilibrista pintado por en Dibujos.net el día 11-09-20 a  las 21:15:23. Imprime, pinta o colorea tus propios dibujos!">
            <a:extLst>
              <a:ext uri="{FF2B5EF4-FFF2-40B4-BE49-F238E27FC236}">
                <a16:creationId xmlns:a16="http://schemas.microsoft.com/office/drawing/2014/main" id="{8122B7AF-3326-41E6-8BF4-034CAA239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225" y="2312413"/>
            <a:ext cx="459574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8B02966-030C-4DCF-9141-5809C1A4513C}"/>
              </a:ext>
            </a:extLst>
          </p:cNvPr>
          <p:cNvSpPr txBox="1"/>
          <p:nvPr/>
        </p:nvSpPr>
        <p:spPr>
          <a:xfrm>
            <a:off x="8671544" y="1943081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Foca</a:t>
            </a:r>
          </a:p>
        </p:txBody>
      </p:sp>
    </p:spTree>
    <p:extLst>
      <p:ext uri="{BB962C8B-B14F-4D97-AF65-F5344CB8AC3E}">
        <p14:creationId xmlns:p14="http://schemas.microsoft.com/office/powerpoint/2010/main" val="227565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Gg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7170" name="Picture 2" descr="Cómo dibujar un gato? Dibujo preescolar fácil para gatos: estoy aprendiendo  a dibujar paso a paso">
            <a:extLst>
              <a:ext uri="{FF2B5EF4-FFF2-40B4-BE49-F238E27FC236}">
                <a16:creationId xmlns:a16="http://schemas.microsoft.com/office/drawing/2014/main" id="{DEDBD788-92CA-4802-8F51-FEDBCCD7A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133" y="2420852"/>
            <a:ext cx="408358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FDF2266-1DA7-45BF-8EBF-A7DBA3EB6A95}"/>
              </a:ext>
            </a:extLst>
          </p:cNvPr>
          <p:cNvSpPr txBox="1"/>
          <p:nvPr/>
        </p:nvSpPr>
        <p:spPr>
          <a:xfrm>
            <a:off x="8346752" y="2010790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Gato</a:t>
            </a:r>
          </a:p>
        </p:txBody>
      </p:sp>
    </p:spTree>
    <p:extLst>
      <p:ext uri="{BB962C8B-B14F-4D97-AF65-F5344CB8AC3E}">
        <p14:creationId xmlns:p14="http://schemas.microsoft.com/office/powerpoint/2010/main" val="107541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Hh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8194" name="Picture 2" descr="Pin en Printables">
            <a:extLst>
              <a:ext uri="{FF2B5EF4-FFF2-40B4-BE49-F238E27FC236}">
                <a16:creationId xmlns:a16="http://schemas.microsoft.com/office/drawing/2014/main" id="{011CE758-1142-4E53-B270-A2B045484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170" y="2420852"/>
            <a:ext cx="3107813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C06C1CE-D8B7-49EA-ABF0-3A4F41505AF0}"/>
              </a:ext>
            </a:extLst>
          </p:cNvPr>
          <p:cNvSpPr txBox="1"/>
          <p:nvPr/>
        </p:nvSpPr>
        <p:spPr>
          <a:xfrm>
            <a:off x="8241218" y="1777153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H</a:t>
            </a:r>
            <a:r>
              <a:rPr lang="es-GT" dirty="0" err="1"/>
              <a:t>ada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562349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59</TotalTime>
  <Words>114</Words>
  <Application>Microsoft Office PowerPoint</Application>
  <PresentationFormat>Panorámica</PresentationFormat>
  <Paragraphs>60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Arial</vt:lpstr>
      <vt:lpstr>Rockwell</vt:lpstr>
      <vt:lpstr>Rockwell Condensed</vt:lpstr>
      <vt:lpstr>Wingdings</vt:lpstr>
      <vt:lpstr>Letras en madera</vt:lpstr>
      <vt:lpstr>El Abecedario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Vocales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Abecedario</dc:title>
  <dc:creator>Gabriel Estuardo García Donis</dc:creator>
  <cp:lastModifiedBy>Gabriel Estuardo García Donis</cp:lastModifiedBy>
  <cp:revision>1</cp:revision>
  <dcterms:created xsi:type="dcterms:W3CDTF">2021-10-03T19:13:41Z</dcterms:created>
  <dcterms:modified xsi:type="dcterms:W3CDTF">2021-10-03T20:12:57Z</dcterms:modified>
</cp:coreProperties>
</file>