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6" r:id="rId4"/>
    <p:sldId id="274" r:id="rId5"/>
    <p:sldId id="275" r:id="rId6"/>
    <p:sldId id="273" r:id="rId7"/>
    <p:sldId id="272" r:id="rId8"/>
    <p:sldId id="271" r:id="rId9"/>
    <p:sldId id="270" r:id="rId10"/>
    <p:sldId id="269" r:id="rId11"/>
    <p:sldId id="268" r:id="rId12"/>
    <p:sldId id="267" r:id="rId13"/>
    <p:sldId id="266" r:id="rId14"/>
    <p:sldId id="265" r:id="rId15"/>
    <p:sldId id="283" r:id="rId16"/>
    <p:sldId id="282" r:id="rId17"/>
    <p:sldId id="281" r:id="rId18"/>
    <p:sldId id="280" r:id="rId19"/>
    <p:sldId id="279" r:id="rId20"/>
    <p:sldId id="278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62" y="-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A4A03-DB9D-4BC6-979E-3E606DA2F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1657" y="1848775"/>
            <a:ext cx="8915399" cy="2262781"/>
          </a:xfrm>
        </p:spPr>
        <p:txBody>
          <a:bodyPr>
            <a:normAutofit/>
          </a:bodyPr>
          <a:lstStyle/>
          <a:p>
            <a:r>
              <a:rPr lang="es-GT" sz="8800" b="1" dirty="0"/>
              <a:t>LOS NÚMEROS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3A58C8-AA04-4008-8637-2873FDC2C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1658" y="4271352"/>
            <a:ext cx="8915399" cy="1126283"/>
          </a:xfrm>
        </p:spPr>
        <p:txBody>
          <a:bodyPr>
            <a:normAutofit/>
          </a:bodyPr>
          <a:lstStyle/>
          <a:p>
            <a:r>
              <a:rPr lang="es-GT" sz="3200" dirty="0"/>
              <a:t>Aprende a Escribir</a:t>
            </a:r>
          </a:p>
        </p:txBody>
      </p:sp>
    </p:spTree>
    <p:extLst>
      <p:ext uri="{BB962C8B-B14F-4D97-AF65-F5344CB8AC3E}">
        <p14:creationId xmlns:p14="http://schemas.microsoft.com/office/powerpoint/2010/main" val="1550355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1A407-E2B2-412B-A980-38101337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953" y="1046317"/>
            <a:ext cx="2591634" cy="1094367"/>
          </a:xfrm>
        </p:spPr>
        <p:txBody>
          <a:bodyPr>
            <a:normAutofit/>
          </a:bodyPr>
          <a:lstStyle/>
          <a:p>
            <a:r>
              <a:rPr lang="es-GT" sz="6000" b="1" dirty="0"/>
              <a:t>NUEVE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59993A-A5DC-4BAB-9FA2-B4C5E7C39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89" y="1912141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GT" sz="250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64044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1A407-E2B2-412B-A980-38101337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833" y="992977"/>
            <a:ext cx="2591634" cy="1094367"/>
          </a:xfrm>
        </p:spPr>
        <p:txBody>
          <a:bodyPr>
            <a:normAutofit/>
          </a:bodyPr>
          <a:lstStyle/>
          <a:p>
            <a:r>
              <a:rPr lang="es-GT" sz="6000" b="1" dirty="0"/>
              <a:t>DIEZ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BE6E66-C9A5-495E-A8CB-D29CB11E2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2526" y="1540189"/>
            <a:ext cx="4786948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GT" sz="25000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49596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1A407-E2B2-412B-A980-38101337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183" y="1050238"/>
            <a:ext cx="2591634" cy="1094367"/>
          </a:xfrm>
        </p:spPr>
        <p:txBody>
          <a:bodyPr>
            <a:normAutofit/>
          </a:bodyPr>
          <a:lstStyle/>
          <a:p>
            <a:r>
              <a:rPr lang="es-GT" sz="6000" b="1" dirty="0"/>
              <a:t>ONCE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18837F-14B1-4FB9-850B-E8097DBD3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9392" y="1950720"/>
            <a:ext cx="5541328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GT" sz="25000" b="1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235390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1A407-E2B2-412B-A980-38101337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353" y="1152997"/>
            <a:ext cx="2591634" cy="1094367"/>
          </a:xfrm>
        </p:spPr>
        <p:txBody>
          <a:bodyPr>
            <a:normAutofit/>
          </a:bodyPr>
          <a:lstStyle/>
          <a:p>
            <a:r>
              <a:rPr lang="es-GT" sz="6000" b="1" dirty="0"/>
              <a:t>DOCE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A08CDC-FBAC-4075-98DE-191016EEE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132" y="2103120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GT" sz="25000" b="1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324623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1A407-E2B2-412B-A980-38101337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183" y="1050238"/>
            <a:ext cx="2591634" cy="1094367"/>
          </a:xfrm>
        </p:spPr>
        <p:txBody>
          <a:bodyPr>
            <a:normAutofit/>
          </a:bodyPr>
          <a:lstStyle/>
          <a:p>
            <a:r>
              <a:rPr lang="es-GT" sz="6000" b="1" dirty="0"/>
              <a:t>TRECE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F36D0C-41CA-4E8D-B272-42C0974B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352" y="2144605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GT" sz="25000" b="1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501697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1A407-E2B2-412B-A980-38101337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0" y="1050238"/>
            <a:ext cx="3726179" cy="1251002"/>
          </a:xfrm>
        </p:spPr>
        <p:txBody>
          <a:bodyPr>
            <a:normAutofit fontScale="90000"/>
          </a:bodyPr>
          <a:lstStyle/>
          <a:p>
            <a:r>
              <a:rPr lang="es-GT" sz="6000" b="1" dirty="0"/>
              <a:t>CATORCE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F36D0C-41CA-4E8D-B272-42C0974B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352" y="2144605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GT" sz="25000" b="1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848982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1A407-E2B2-412B-A980-38101337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182" y="1050238"/>
            <a:ext cx="2903637" cy="1094367"/>
          </a:xfrm>
        </p:spPr>
        <p:txBody>
          <a:bodyPr>
            <a:normAutofit fontScale="90000"/>
          </a:bodyPr>
          <a:lstStyle/>
          <a:p>
            <a:r>
              <a:rPr lang="es-GT" sz="6000" b="1" dirty="0"/>
              <a:t>QUINCE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F36D0C-41CA-4E8D-B272-42C0974B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352" y="2144605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GT" sz="25000" b="1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272161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1A407-E2B2-412B-A980-38101337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501" y="1050238"/>
            <a:ext cx="3878997" cy="1094367"/>
          </a:xfrm>
        </p:spPr>
        <p:txBody>
          <a:bodyPr>
            <a:normAutofit/>
          </a:bodyPr>
          <a:lstStyle/>
          <a:p>
            <a:r>
              <a:rPr lang="es-GT" sz="6000" b="1" dirty="0"/>
              <a:t>DIECISÉIS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F36D0C-41CA-4E8D-B272-42C0974B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352" y="2144605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GT" sz="25000" b="1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1589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1A407-E2B2-412B-A980-38101337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001" y="1050238"/>
            <a:ext cx="4259997" cy="1094367"/>
          </a:xfrm>
        </p:spPr>
        <p:txBody>
          <a:bodyPr>
            <a:normAutofit/>
          </a:bodyPr>
          <a:lstStyle/>
          <a:p>
            <a:r>
              <a:rPr lang="es-GT" sz="6000" b="1" dirty="0"/>
              <a:t>DIECISIETE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F36D0C-41CA-4E8D-B272-42C0974B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352" y="2144605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GT" sz="25000" b="1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666987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1A407-E2B2-412B-A980-38101337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7160" y="1050238"/>
            <a:ext cx="4213859" cy="1094367"/>
          </a:xfrm>
        </p:spPr>
        <p:txBody>
          <a:bodyPr>
            <a:normAutofit fontScale="90000"/>
          </a:bodyPr>
          <a:lstStyle/>
          <a:p>
            <a:r>
              <a:rPr lang="es-GT" sz="6000" b="1" dirty="0"/>
              <a:t>DIECIOCHO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F36D0C-41CA-4E8D-B272-42C0974B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352" y="2144605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GT" sz="25000" b="1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7479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1A407-E2B2-412B-A980-38101337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253" y="1130137"/>
            <a:ext cx="2591634" cy="1094367"/>
          </a:xfrm>
        </p:spPr>
        <p:txBody>
          <a:bodyPr>
            <a:normAutofit/>
          </a:bodyPr>
          <a:lstStyle/>
          <a:p>
            <a:r>
              <a:rPr lang="es-GT" sz="6000" b="1" dirty="0"/>
              <a:t>UNO</a:t>
            </a:r>
          </a:p>
        </p:txBody>
      </p:sp>
      <p:pic>
        <p:nvPicPr>
          <p:cNvPr id="1026" name="Picture 2" descr="Número Uno – REVISTA WE">
            <a:extLst>
              <a:ext uri="{FF2B5EF4-FFF2-40B4-BE49-F238E27FC236}">
                <a16:creationId xmlns:a16="http://schemas.microsoft.com/office/drawing/2014/main" id="{B9A6BBEF-AC2E-4372-94E6-E96C49EC57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9735" y1="10449" x2="9735" y2="104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943" y="2144605"/>
            <a:ext cx="2918550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862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1A407-E2B2-412B-A980-38101337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7662" y="1217878"/>
            <a:ext cx="4526697" cy="1094367"/>
          </a:xfrm>
        </p:spPr>
        <p:txBody>
          <a:bodyPr>
            <a:normAutofit/>
          </a:bodyPr>
          <a:lstStyle/>
          <a:p>
            <a:r>
              <a:rPr lang="es-GT" sz="6000" b="1" dirty="0"/>
              <a:t>DIECINUEVE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F36D0C-41CA-4E8D-B272-42C0974B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352" y="2144605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GT" sz="25000" b="1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345810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1A407-E2B2-412B-A980-38101337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532" y="1050238"/>
            <a:ext cx="3301465" cy="1094367"/>
          </a:xfrm>
        </p:spPr>
        <p:txBody>
          <a:bodyPr>
            <a:normAutofit/>
          </a:bodyPr>
          <a:lstStyle/>
          <a:p>
            <a:r>
              <a:rPr lang="es-GT" sz="6000" b="1" dirty="0"/>
              <a:t>VEINTE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F36D0C-41CA-4E8D-B272-42C0974B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352" y="2144605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GT" sz="25000" b="1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90972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1A407-E2B2-412B-A980-38101337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253" y="1130137"/>
            <a:ext cx="2591634" cy="1094367"/>
          </a:xfrm>
        </p:spPr>
        <p:txBody>
          <a:bodyPr>
            <a:normAutofit/>
          </a:bodyPr>
          <a:lstStyle/>
          <a:p>
            <a:r>
              <a:rPr lang="es-GT" sz="6000" b="1" dirty="0"/>
              <a:t>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BA7CB8-678E-4753-A871-A2360583C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 dirty="0"/>
          </a:p>
        </p:txBody>
      </p:sp>
      <p:pic>
        <p:nvPicPr>
          <p:cNvPr id="2052" name="Picture 4" descr="Changing the way you learn | Quiz">
            <a:extLst>
              <a:ext uri="{FF2B5EF4-FFF2-40B4-BE49-F238E27FC236}">
                <a16:creationId xmlns:a16="http://schemas.microsoft.com/office/drawing/2014/main" id="{C57197EF-591D-4FFA-A5CA-037F49327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923" y="2357978"/>
            <a:ext cx="3369886" cy="336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18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1A407-E2B2-412B-A980-38101337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253" y="1130137"/>
            <a:ext cx="2591634" cy="1094367"/>
          </a:xfrm>
        </p:spPr>
        <p:txBody>
          <a:bodyPr>
            <a:normAutofit/>
          </a:bodyPr>
          <a:lstStyle/>
          <a:p>
            <a:r>
              <a:rPr lang="es-GT" sz="6000" b="1" dirty="0"/>
              <a:t>TRES</a:t>
            </a:r>
          </a:p>
        </p:txBody>
      </p:sp>
      <p:sp>
        <p:nvSpPr>
          <p:cNvPr id="7" name="AutoShape 8" descr="SVG &amp;gt; numerales números lustroso número - Imagen e icono gratis de SVG. |  SVG Silh">
            <a:extLst>
              <a:ext uri="{FF2B5EF4-FFF2-40B4-BE49-F238E27FC236}">
                <a16:creationId xmlns:a16="http://schemas.microsoft.com/office/drawing/2014/main" id="{DF2504B1-02F2-4D54-927D-1FF18FA6F5C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pic>
        <p:nvPicPr>
          <p:cNvPr id="3094" name="Picture 22" descr="Número tres | Icono Gratis">
            <a:extLst>
              <a:ext uri="{FF2B5EF4-FFF2-40B4-BE49-F238E27FC236}">
                <a16:creationId xmlns:a16="http://schemas.microsoft.com/office/drawing/2014/main" id="{454A64FF-79F6-43FD-B5E6-F21E7FDCF9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4" t="18902" r="28641" b="19414"/>
          <a:stretch/>
        </p:blipFill>
        <p:spPr bwMode="auto">
          <a:xfrm>
            <a:off x="5664597" y="2563751"/>
            <a:ext cx="2041219" cy="30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7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1A407-E2B2-412B-A980-38101337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682" y="1112382"/>
            <a:ext cx="3045040" cy="1094367"/>
          </a:xfrm>
        </p:spPr>
        <p:txBody>
          <a:bodyPr>
            <a:normAutofit fontScale="90000"/>
          </a:bodyPr>
          <a:lstStyle/>
          <a:p>
            <a:r>
              <a:rPr lang="es-GT" sz="6000" b="1" dirty="0"/>
              <a:t>CUATRO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2CEE20-CEFA-469F-B1B9-905F6E4E8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098" name="Picture 2" descr="Otro tema de números - -De todo un poco-">
            <a:extLst>
              <a:ext uri="{FF2B5EF4-FFF2-40B4-BE49-F238E27FC236}">
                <a16:creationId xmlns:a16="http://schemas.microsoft.com/office/drawing/2014/main" id="{C2443506-9CB1-409A-8EB5-666AD9B70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473" y="2206749"/>
            <a:ext cx="3781148" cy="378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9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1A407-E2B2-412B-A980-38101337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591" y="1039233"/>
            <a:ext cx="2591634" cy="1094367"/>
          </a:xfrm>
        </p:spPr>
        <p:txBody>
          <a:bodyPr>
            <a:normAutofit fontScale="90000"/>
          </a:bodyPr>
          <a:lstStyle/>
          <a:p>
            <a:r>
              <a:rPr lang="es-GT" sz="6000" b="1" dirty="0"/>
              <a:t>CINCO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0BB9A2-C201-4940-A711-7705C764F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5122" name="Picture 2" descr="SGAME">
            <a:extLst>
              <a:ext uri="{FF2B5EF4-FFF2-40B4-BE49-F238E27FC236}">
                <a16:creationId xmlns:a16="http://schemas.microsoft.com/office/drawing/2014/main" id="{4F06DE34-2819-46F1-94F3-2693743CC9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9" t="7464" r="8010" b="4995"/>
          <a:stretch/>
        </p:blipFill>
        <p:spPr bwMode="auto">
          <a:xfrm>
            <a:off x="4500978" y="1984985"/>
            <a:ext cx="3950563" cy="407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79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1A407-E2B2-412B-A980-38101337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678" y="1050238"/>
            <a:ext cx="2591634" cy="1094367"/>
          </a:xfrm>
        </p:spPr>
        <p:txBody>
          <a:bodyPr>
            <a:normAutofit/>
          </a:bodyPr>
          <a:lstStyle/>
          <a:p>
            <a:r>
              <a:rPr lang="es-GT" sz="6000" b="1" dirty="0"/>
              <a:t>SEIS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1B883D-AB0F-43B8-A8D5-0F7E2B477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6146" name="Picture 2" descr="Numeros">
            <a:extLst>
              <a:ext uri="{FF2B5EF4-FFF2-40B4-BE49-F238E27FC236}">
                <a16:creationId xmlns:a16="http://schemas.microsoft.com/office/drawing/2014/main" id="{B23C5155-878B-4BEF-AEA6-04BC5E5E9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901" y="946778"/>
            <a:ext cx="3720461" cy="526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94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1A407-E2B2-412B-A980-38101337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737" y="1147893"/>
            <a:ext cx="2591634" cy="1094367"/>
          </a:xfrm>
        </p:spPr>
        <p:txBody>
          <a:bodyPr>
            <a:normAutofit/>
          </a:bodyPr>
          <a:lstStyle/>
          <a:p>
            <a:r>
              <a:rPr lang="es-GT" sz="6000" b="1" dirty="0"/>
              <a:t>SIETE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62037B-4023-4219-B93C-6DD152B7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7170" name="Picture 2" descr="TODO sobre SAN CONO | SOBRE CRUCES 🥇">
            <a:extLst>
              <a:ext uri="{FF2B5EF4-FFF2-40B4-BE49-F238E27FC236}">
                <a16:creationId xmlns:a16="http://schemas.microsoft.com/office/drawing/2014/main" id="{C0FA6809-5AE0-4A2C-AA09-2C01E9D38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15" y="1411548"/>
            <a:ext cx="4927611" cy="492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600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1A407-E2B2-412B-A980-38101337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2943" y="1050238"/>
            <a:ext cx="2591634" cy="1094367"/>
          </a:xfrm>
        </p:spPr>
        <p:txBody>
          <a:bodyPr>
            <a:normAutofit/>
          </a:bodyPr>
          <a:lstStyle/>
          <a:p>
            <a:r>
              <a:rPr lang="es-GT" sz="6000" b="1" dirty="0"/>
              <a:t>OCHO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C98716-B71F-48A4-B608-0CA74FA43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488" y="2202958"/>
            <a:ext cx="2000543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GT" sz="250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75019512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100</TotalTime>
  <Words>38</Words>
  <Application>Microsoft Office PowerPoint</Application>
  <PresentationFormat>Panorámica</PresentationFormat>
  <Paragraphs>35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Espiral</vt:lpstr>
      <vt:lpstr>LOS NÚMEROS</vt:lpstr>
      <vt:lpstr>UNO</vt:lpstr>
      <vt:lpstr>DOS</vt:lpstr>
      <vt:lpstr>TRES</vt:lpstr>
      <vt:lpstr>CUATRO</vt:lpstr>
      <vt:lpstr>CINCO</vt:lpstr>
      <vt:lpstr>SEIS</vt:lpstr>
      <vt:lpstr>SIETE</vt:lpstr>
      <vt:lpstr>OCHO</vt:lpstr>
      <vt:lpstr>NUEVE</vt:lpstr>
      <vt:lpstr>DIEZ</vt:lpstr>
      <vt:lpstr>ONCE</vt:lpstr>
      <vt:lpstr>DOCE</vt:lpstr>
      <vt:lpstr>TRECE</vt:lpstr>
      <vt:lpstr>CATORCE</vt:lpstr>
      <vt:lpstr>QUINCE</vt:lpstr>
      <vt:lpstr>DIECISÉIS</vt:lpstr>
      <vt:lpstr>DIECISIETE</vt:lpstr>
      <vt:lpstr>DIECIOCHO</vt:lpstr>
      <vt:lpstr>DIECINUEVE</vt:lpstr>
      <vt:lpstr>VEINTE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NÚMEROS</dc:title>
  <dc:creator>Ricardo Mendez</dc:creator>
  <cp:lastModifiedBy>Ricardo Mendez</cp:lastModifiedBy>
  <cp:revision>1</cp:revision>
  <dcterms:created xsi:type="dcterms:W3CDTF">2021-10-27T23:52:17Z</dcterms:created>
  <dcterms:modified xsi:type="dcterms:W3CDTF">2021-10-28T01:32:44Z</dcterms:modified>
</cp:coreProperties>
</file>